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7"/>
  </p:notesMasterIdLst>
  <p:sldIdLst>
    <p:sldId id="256" r:id="rId2"/>
    <p:sldId id="258" r:id="rId3"/>
    <p:sldId id="260" r:id="rId4"/>
    <p:sldId id="259" r:id="rId5"/>
    <p:sldId id="266" r:id="rId6"/>
    <p:sldId id="311" r:id="rId7"/>
    <p:sldId id="265" r:id="rId8"/>
    <p:sldId id="271" r:id="rId9"/>
    <p:sldId id="261" r:id="rId10"/>
    <p:sldId id="312" r:id="rId11"/>
    <p:sldId id="257" r:id="rId12"/>
    <p:sldId id="313" r:id="rId13"/>
    <p:sldId id="314" r:id="rId14"/>
    <p:sldId id="315" r:id="rId15"/>
    <p:sldId id="290" r:id="rId16"/>
  </p:sldIdLst>
  <p:sldSz cx="9144000" cy="5143500" type="screen16x9"/>
  <p:notesSz cx="6858000" cy="9144000"/>
  <p:embeddedFontLst>
    <p:embeddedFont>
      <p:font typeface="Bodoni Moda" pitchFamily="2" charset="0"/>
      <p:regular r:id="rId18"/>
      <p:bold r:id="rId19"/>
      <p:italic r:id="rId20"/>
      <p:boldItalic r:id="rId21"/>
    </p:embeddedFont>
    <p:embeddedFont>
      <p:font typeface="Didact Gothic" pitchFamily="2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CF8219-85A9-4D3F-8B05-80F26D579FDE}">
  <a:tblStyle styleId="{2FCF8219-85A9-4D3F-8B05-80F26D579F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5"/>
    <p:restoredTop sz="94700"/>
  </p:normalViewPr>
  <p:slideViewPr>
    <p:cSldViewPr snapToGrid="0">
      <p:cViewPr varScale="1">
        <p:scale>
          <a:sx n="112" d="100"/>
          <a:sy n="112" d="100"/>
        </p:scale>
        <p:origin x="208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169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853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17897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7575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257a176fdbc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257a176fdbc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572ff72a52_1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572ff72a52_1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572ff72a52_1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572ff72a52_1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572ff72a52_1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572ff72a52_1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063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25764c94878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25764c94878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25764c9487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25764c9487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9175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398913"/>
            <a:ext cx="5200200" cy="179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224988"/>
            <a:ext cx="4523100" cy="51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061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278165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2"/>
          <p:cNvSpPr/>
          <p:nvPr/>
        </p:nvSpPr>
        <p:spPr>
          <a:xfrm>
            <a:off x="75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8177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0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4"/>
          <p:cNvSpPr txBox="1">
            <a:spLocks noGrp="1"/>
          </p:cNvSpPr>
          <p:nvPr>
            <p:ph type="title"/>
          </p:nvPr>
        </p:nvSpPr>
        <p:spPr>
          <a:xfrm>
            <a:off x="713225" y="677588"/>
            <a:ext cx="37116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34"/>
          <p:cNvSpPr txBox="1">
            <a:spLocks noGrp="1"/>
          </p:cNvSpPr>
          <p:nvPr>
            <p:ph type="subTitle" idx="1"/>
          </p:nvPr>
        </p:nvSpPr>
        <p:spPr>
          <a:xfrm>
            <a:off x="713225" y="1550288"/>
            <a:ext cx="2449800" cy="110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4"/>
          <p:cNvSpPr txBox="1"/>
          <p:nvPr/>
        </p:nvSpPr>
        <p:spPr>
          <a:xfrm>
            <a:off x="713225" y="3408438"/>
            <a:ext cx="3700500" cy="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200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321" name="Google Shape;321;p34"/>
          <p:cNvCxnSpPr/>
          <p:nvPr/>
        </p:nvCxnSpPr>
        <p:spPr>
          <a:xfrm>
            <a:off x="29558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34"/>
          <p:cNvCxnSpPr/>
          <p:nvPr/>
        </p:nvCxnSpPr>
        <p:spPr>
          <a:xfrm>
            <a:off x="11010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3" name="Google Shape;323;p34"/>
          <p:cNvSpPr/>
          <p:nvPr/>
        </p:nvSpPr>
        <p:spPr>
          <a:xfrm>
            <a:off x="48105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Google Shape;327;p35"/>
          <p:cNvCxnSpPr/>
          <p:nvPr/>
        </p:nvCxnSpPr>
        <p:spPr>
          <a:xfrm>
            <a:off x="36510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8" name="Google Shape;328;p35"/>
          <p:cNvSpPr/>
          <p:nvPr/>
        </p:nvSpPr>
        <p:spPr>
          <a:xfrm>
            <a:off x="36510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9" name="Google Shape;329;p35"/>
          <p:cNvCxnSpPr/>
          <p:nvPr/>
        </p:nvCxnSpPr>
        <p:spPr>
          <a:xfrm>
            <a:off x="4796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0" name="Google Shape;330;p35"/>
          <p:cNvSpPr/>
          <p:nvPr/>
        </p:nvSpPr>
        <p:spPr>
          <a:xfrm>
            <a:off x="318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Google Shape;333;p36"/>
          <p:cNvCxnSpPr/>
          <p:nvPr/>
        </p:nvCxnSpPr>
        <p:spPr>
          <a:xfrm>
            <a:off x="-58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Google Shape;334;p36"/>
          <p:cNvSpPr/>
          <p:nvPr/>
        </p:nvSpPr>
        <p:spPr>
          <a:xfrm>
            <a:off x="2425300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5" name="Google Shape;335;p36"/>
          <p:cNvCxnSpPr/>
          <p:nvPr/>
        </p:nvCxnSpPr>
        <p:spPr>
          <a:xfrm>
            <a:off x="36402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36"/>
          <p:cNvSpPr/>
          <p:nvPr/>
        </p:nvSpPr>
        <p:spPr>
          <a:xfrm>
            <a:off x="73497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71322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713225" y="218495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title" idx="2" hasCustomPrompt="1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23" name="Google Shape;123;p16"/>
          <p:cNvCxnSpPr/>
          <p:nvPr/>
        </p:nvCxnSpPr>
        <p:spPr>
          <a:xfrm>
            <a:off x="47856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>
            <a:off x="5726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6"/>
          <p:cNvSpPr/>
          <p:nvPr/>
        </p:nvSpPr>
        <p:spPr>
          <a:xfrm>
            <a:off x="26665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751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248802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21" name="Google Shape;21;p3"/>
          <p:cNvCxnSpPr/>
          <p:nvPr/>
        </p:nvCxnSpPr>
        <p:spPr>
          <a:xfrm>
            <a:off x="44939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>
            <a:off x="2670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/>
          <p:nvPr/>
        </p:nvSpPr>
        <p:spPr>
          <a:xfrm>
            <a:off x="53467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8129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38332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6"/>
          <p:cNvSpPr/>
          <p:nvPr/>
        </p:nvSpPr>
        <p:spPr>
          <a:xfrm>
            <a:off x="76833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6"/>
          <p:cNvCxnSpPr/>
          <p:nvPr/>
        </p:nvCxnSpPr>
        <p:spPr>
          <a:xfrm>
            <a:off x="4851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713225" y="1464050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713225" y="2114050"/>
            <a:ext cx="4329000" cy="15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69" name="Google Shape;69;p9"/>
          <p:cNvCxnSpPr/>
          <p:nvPr/>
        </p:nvCxnSpPr>
        <p:spPr>
          <a:xfrm>
            <a:off x="31417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9"/>
          <p:cNvCxnSpPr/>
          <p:nvPr/>
        </p:nvCxnSpPr>
        <p:spPr>
          <a:xfrm>
            <a:off x="1423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9"/>
          <p:cNvSpPr/>
          <p:nvPr/>
        </p:nvSpPr>
        <p:spPr>
          <a:xfrm>
            <a:off x="19163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/>
          <p:nvPr/>
        </p:nvSpPr>
        <p:spPr>
          <a:xfrm>
            <a:off x="6208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5172713" y="1186788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>
            <a:off x="5172713" y="1531518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3" hasCustomPrompt="1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4"/>
          </p:nvPr>
        </p:nvSpPr>
        <p:spPr>
          <a:xfrm>
            <a:off x="5172713" y="2344049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5"/>
          </p:nvPr>
        </p:nvSpPr>
        <p:spPr>
          <a:xfrm>
            <a:off x="5172713" y="2688790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 hasCustomPrompt="1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5172713" y="3501332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8"/>
          </p:nvPr>
        </p:nvSpPr>
        <p:spPr>
          <a:xfrm>
            <a:off x="5172713" y="3846063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9" hasCustomPrompt="1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cxnSp>
        <p:nvCxnSpPr>
          <p:cNvPr id="97" name="Google Shape;97;p13"/>
          <p:cNvCxnSpPr/>
          <p:nvPr/>
        </p:nvCxnSpPr>
        <p:spPr>
          <a:xfrm>
            <a:off x="39747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3"/>
          <p:cNvCxnSpPr/>
          <p:nvPr/>
        </p:nvCxnSpPr>
        <p:spPr>
          <a:xfrm>
            <a:off x="3848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3"/>
          <p:cNvSpPr/>
          <p:nvPr/>
        </p:nvSpPr>
        <p:spPr>
          <a:xfrm>
            <a:off x="46898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17277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524627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title"/>
          </p:nvPr>
        </p:nvSpPr>
        <p:spPr>
          <a:xfrm>
            <a:off x="5246276" y="2184950"/>
            <a:ext cx="31845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 hasCustomPrompt="1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14" name="Google Shape;114;p15"/>
          <p:cNvCxnSpPr/>
          <p:nvPr/>
        </p:nvCxnSpPr>
        <p:spPr>
          <a:xfrm>
            <a:off x="14597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44958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5"/>
          <p:cNvSpPr/>
          <p:nvPr/>
        </p:nvSpPr>
        <p:spPr>
          <a:xfrm>
            <a:off x="82053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22476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>
            <a:spLocks noGrp="1"/>
          </p:cNvSpPr>
          <p:nvPr>
            <p:ph type="title"/>
          </p:nvPr>
        </p:nvSpPr>
        <p:spPr>
          <a:xfrm flipH="1">
            <a:off x="713100" y="1558550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1"/>
          </p:nvPr>
        </p:nvSpPr>
        <p:spPr>
          <a:xfrm flipH="1">
            <a:off x="713052" y="2610850"/>
            <a:ext cx="3858900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cxnSp>
        <p:nvCxnSpPr>
          <p:cNvPr id="173" name="Google Shape;173;p21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21"/>
          <p:cNvCxnSpPr/>
          <p:nvPr/>
        </p:nvCxnSpPr>
        <p:spPr>
          <a:xfrm>
            <a:off x="4123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21"/>
          <p:cNvSpPr/>
          <p:nvPr/>
        </p:nvSpPr>
        <p:spPr>
          <a:xfrm>
            <a:off x="264505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>
            <a:off x="6589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9"/>
          <p:cNvSpPr txBox="1">
            <a:spLocks noGrp="1"/>
          </p:cNvSpPr>
          <p:nvPr>
            <p:ph type="subTitle" idx="1"/>
          </p:nvPr>
        </p:nvSpPr>
        <p:spPr>
          <a:xfrm>
            <a:off x="931477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subTitle" idx="2"/>
          </p:nvPr>
        </p:nvSpPr>
        <p:spPr>
          <a:xfrm>
            <a:off x="931475" y="243872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29"/>
          <p:cNvSpPr txBox="1">
            <a:spLocks noGrp="1"/>
          </p:cNvSpPr>
          <p:nvPr>
            <p:ph type="subTitle" idx="3"/>
          </p:nvPr>
        </p:nvSpPr>
        <p:spPr>
          <a:xfrm>
            <a:off x="3504602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ubTitle" idx="4"/>
          </p:nvPr>
        </p:nvSpPr>
        <p:spPr>
          <a:xfrm>
            <a:off x="3504600" y="243873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subTitle" idx="5"/>
          </p:nvPr>
        </p:nvSpPr>
        <p:spPr>
          <a:xfrm>
            <a:off x="6077726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6"/>
          </p:nvPr>
        </p:nvSpPr>
        <p:spPr>
          <a:xfrm>
            <a:off x="6077725" y="2438732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248" name="Google Shape;248;p29"/>
          <p:cNvCxnSpPr/>
          <p:nvPr/>
        </p:nvCxnSpPr>
        <p:spPr>
          <a:xfrm>
            <a:off x="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" name="Google Shape;249;p29"/>
          <p:cNvSpPr/>
          <p:nvPr/>
        </p:nvSpPr>
        <p:spPr>
          <a:xfrm>
            <a:off x="6344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0" name="Google Shape;250;p29"/>
          <p:cNvCxnSpPr/>
          <p:nvPr/>
        </p:nvCxnSpPr>
        <p:spPr>
          <a:xfrm>
            <a:off x="32516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1" name="Google Shape;251;p29"/>
          <p:cNvSpPr/>
          <p:nvPr/>
        </p:nvSpPr>
        <p:spPr>
          <a:xfrm>
            <a:off x="57212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900" y="445025"/>
            <a:ext cx="77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900" y="1152475"/>
            <a:ext cx="77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1" r:id="rId7"/>
    <p:sldLayoutId id="2147483667" r:id="rId8"/>
    <p:sldLayoutId id="2147483675" r:id="rId9"/>
    <p:sldLayoutId id="2147483680" r:id="rId10"/>
    <p:sldLayoutId id="2147483681" r:id="rId11"/>
    <p:sldLayoutId id="2147483682" r:id="rId12"/>
    <p:sldLayoutId id="214748368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"/>
          <p:cNvSpPr/>
          <p:nvPr/>
        </p:nvSpPr>
        <p:spPr>
          <a:xfrm>
            <a:off x="58025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8" name="Google Shape;348;p40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7265275" y="1177615"/>
            <a:ext cx="1582349" cy="2424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0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>
            <a:off x="6176300" y="1186220"/>
            <a:ext cx="991723" cy="1728621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0"/>
          <p:cNvSpPr txBox="1">
            <a:spLocks noGrp="1"/>
          </p:cNvSpPr>
          <p:nvPr>
            <p:ph type="ctrTitle"/>
          </p:nvPr>
        </p:nvSpPr>
        <p:spPr>
          <a:xfrm>
            <a:off x="698009" y="867607"/>
            <a:ext cx="5200200" cy="28979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i="1" dirty="0"/>
              <a:t>Try on</a:t>
            </a:r>
            <a:br>
              <a:rPr lang="en-US" sz="9600" i="1" dirty="0"/>
            </a:br>
            <a:r>
              <a:rPr lang="en-US" sz="9600" i="1" dirty="0"/>
              <a:t>Me</a:t>
            </a:r>
            <a:endParaRPr sz="9600" i="1" dirty="0"/>
          </a:p>
        </p:txBody>
      </p:sp>
      <p:sp>
        <p:nvSpPr>
          <p:cNvPr id="351" name="Google Shape;351;p40"/>
          <p:cNvSpPr txBox="1">
            <a:spLocks noGrp="1"/>
          </p:cNvSpPr>
          <p:nvPr>
            <p:ph type="subTitle" idx="1"/>
          </p:nvPr>
        </p:nvSpPr>
        <p:spPr>
          <a:xfrm>
            <a:off x="708123" y="3641507"/>
            <a:ext cx="45231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/>
              <a:t>VITON-HD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활용한 </a:t>
            </a:r>
            <a:r>
              <a:rPr lang="ko-KR" altLang="en-US" sz="1600" dirty="0" err="1"/>
              <a:t>가상피팅</a:t>
            </a:r>
            <a:r>
              <a:rPr lang="ko-KR" altLang="en-US" sz="1600" dirty="0"/>
              <a:t> 패션 플랫폼</a:t>
            </a:r>
            <a:endParaRPr sz="1600" dirty="0"/>
          </a:p>
        </p:txBody>
      </p:sp>
      <p:grpSp>
        <p:nvGrpSpPr>
          <p:cNvPr id="352" name="Google Shape;352;p40"/>
          <p:cNvGrpSpPr/>
          <p:nvPr/>
        </p:nvGrpSpPr>
        <p:grpSpPr>
          <a:xfrm>
            <a:off x="6170838" y="648215"/>
            <a:ext cx="991737" cy="4236882"/>
            <a:chOff x="1440950" y="1752850"/>
            <a:chExt cx="500675" cy="2138975"/>
          </a:xfrm>
        </p:grpSpPr>
        <p:sp>
          <p:nvSpPr>
            <p:cNvPr id="353" name="Google Shape;353;p40"/>
            <p:cNvSpPr/>
            <p:nvPr/>
          </p:nvSpPr>
          <p:spPr>
            <a:xfrm>
              <a:off x="1440950" y="1756475"/>
              <a:ext cx="409900" cy="1270825"/>
            </a:xfrm>
            <a:custGeom>
              <a:avLst/>
              <a:gdLst/>
              <a:ahLst/>
              <a:cxnLst/>
              <a:rect l="l" t="t" r="r" b="b"/>
              <a:pathLst>
                <a:path w="16396" h="50833" extrusionOk="0">
                  <a:moveTo>
                    <a:pt x="9204" y="1744"/>
                  </a:moveTo>
                  <a:lnTo>
                    <a:pt x="9204" y="1744"/>
                  </a:lnTo>
                  <a:cubicBezTo>
                    <a:pt x="8442" y="2137"/>
                    <a:pt x="7882" y="2637"/>
                    <a:pt x="7311" y="3244"/>
                  </a:cubicBezTo>
                  <a:cubicBezTo>
                    <a:pt x="7644" y="2363"/>
                    <a:pt x="8394" y="1756"/>
                    <a:pt x="9204" y="1744"/>
                  </a:cubicBezTo>
                  <a:close/>
                  <a:moveTo>
                    <a:pt x="8204" y="9387"/>
                  </a:moveTo>
                  <a:cubicBezTo>
                    <a:pt x="8204" y="9804"/>
                    <a:pt x="8239" y="10257"/>
                    <a:pt x="7775" y="10578"/>
                  </a:cubicBezTo>
                  <a:cubicBezTo>
                    <a:pt x="7799" y="10102"/>
                    <a:pt x="7942" y="9721"/>
                    <a:pt x="8204" y="9387"/>
                  </a:cubicBezTo>
                  <a:close/>
                  <a:moveTo>
                    <a:pt x="5406" y="9733"/>
                  </a:moveTo>
                  <a:cubicBezTo>
                    <a:pt x="5572" y="10114"/>
                    <a:pt x="5703" y="10435"/>
                    <a:pt x="5918" y="10757"/>
                  </a:cubicBezTo>
                  <a:cubicBezTo>
                    <a:pt x="5569" y="11094"/>
                    <a:pt x="5674" y="11806"/>
                    <a:pt x="4981" y="11806"/>
                  </a:cubicBezTo>
                  <a:cubicBezTo>
                    <a:pt x="4964" y="11806"/>
                    <a:pt x="4947" y="11805"/>
                    <a:pt x="4929" y="11804"/>
                  </a:cubicBezTo>
                  <a:cubicBezTo>
                    <a:pt x="5108" y="11150"/>
                    <a:pt x="5322" y="10471"/>
                    <a:pt x="5406" y="9733"/>
                  </a:cubicBezTo>
                  <a:close/>
                  <a:moveTo>
                    <a:pt x="4929" y="10733"/>
                  </a:moveTo>
                  <a:lnTo>
                    <a:pt x="4929" y="10733"/>
                  </a:lnTo>
                  <a:cubicBezTo>
                    <a:pt x="4882" y="11161"/>
                    <a:pt x="4798" y="11590"/>
                    <a:pt x="4513" y="11959"/>
                  </a:cubicBezTo>
                  <a:cubicBezTo>
                    <a:pt x="4644" y="11542"/>
                    <a:pt x="4798" y="11150"/>
                    <a:pt x="4929" y="10733"/>
                  </a:cubicBezTo>
                  <a:close/>
                  <a:moveTo>
                    <a:pt x="7624" y="24152"/>
                  </a:moveTo>
                  <a:cubicBezTo>
                    <a:pt x="9421" y="24152"/>
                    <a:pt x="11183" y="24532"/>
                    <a:pt x="12954" y="24901"/>
                  </a:cubicBezTo>
                  <a:cubicBezTo>
                    <a:pt x="13573" y="25032"/>
                    <a:pt x="14204" y="25163"/>
                    <a:pt x="14919" y="25318"/>
                  </a:cubicBezTo>
                  <a:cubicBezTo>
                    <a:pt x="14623" y="25498"/>
                    <a:pt x="14344" y="25553"/>
                    <a:pt x="14075" y="25553"/>
                  </a:cubicBezTo>
                  <a:cubicBezTo>
                    <a:pt x="13792" y="25553"/>
                    <a:pt x="13521" y="25492"/>
                    <a:pt x="13252" y="25449"/>
                  </a:cubicBezTo>
                  <a:cubicBezTo>
                    <a:pt x="11883" y="25151"/>
                    <a:pt x="10525" y="24758"/>
                    <a:pt x="9144" y="24520"/>
                  </a:cubicBezTo>
                  <a:cubicBezTo>
                    <a:pt x="8508" y="24409"/>
                    <a:pt x="7877" y="24336"/>
                    <a:pt x="7248" y="24336"/>
                  </a:cubicBezTo>
                  <a:cubicBezTo>
                    <a:pt x="6536" y="24336"/>
                    <a:pt x="5828" y="24429"/>
                    <a:pt x="5120" y="24663"/>
                  </a:cubicBezTo>
                  <a:cubicBezTo>
                    <a:pt x="5082" y="24671"/>
                    <a:pt x="5054" y="24692"/>
                    <a:pt x="5014" y="24692"/>
                  </a:cubicBezTo>
                  <a:cubicBezTo>
                    <a:pt x="4991" y="24692"/>
                    <a:pt x="4964" y="24685"/>
                    <a:pt x="4929" y="24663"/>
                  </a:cubicBezTo>
                  <a:cubicBezTo>
                    <a:pt x="5620" y="24306"/>
                    <a:pt x="6358" y="24199"/>
                    <a:pt x="7108" y="24163"/>
                  </a:cubicBezTo>
                  <a:cubicBezTo>
                    <a:pt x="7281" y="24156"/>
                    <a:pt x="7453" y="24152"/>
                    <a:pt x="7624" y="24152"/>
                  </a:cubicBezTo>
                  <a:close/>
                  <a:moveTo>
                    <a:pt x="9568" y="25682"/>
                  </a:moveTo>
                  <a:cubicBezTo>
                    <a:pt x="10500" y="25682"/>
                    <a:pt x="11324" y="25910"/>
                    <a:pt x="11597" y="26354"/>
                  </a:cubicBezTo>
                  <a:cubicBezTo>
                    <a:pt x="10947" y="26071"/>
                    <a:pt x="10294" y="26001"/>
                    <a:pt x="9642" y="26001"/>
                  </a:cubicBezTo>
                  <a:cubicBezTo>
                    <a:pt x="8992" y="26001"/>
                    <a:pt x="8343" y="26071"/>
                    <a:pt x="7699" y="26071"/>
                  </a:cubicBezTo>
                  <a:cubicBezTo>
                    <a:pt x="7629" y="26071"/>
                    <a:pt x="7559" y="26070"/>
                    <a:pt x="7489" y="26068"/>
                  </a:cubicBezTo>
                  <a:cubicBezTo>
                    <a:pt x="8120" y="25809"/>
                    <a:pt x="8874" y="25682"/>
                    <a:pt x="9568" y="25682"/>
                  </a:cubicBezTo>
                  <a:close/>
                  <a:moveTo>
                    <a:pt x="8808" y="26243"/>
                  </a:moveTo>
                  <a:cubicBezTo>
                    <a:pt x="9963" y="26243"/>
                    <a:pt x="11075" y="26365"/>
                    <a:pt x="11418" y="26604"/>
                  </a:cubicBezTo>
                  <a:cubicBezTo>
                    <a:pt x="10525" y="26544"/>
                    <a:pt x="9632" y="26473"/>
                    <a:pt x="8727" y="26473"/>
                  </a:cubicBezTo>
                  <a:cubicBezTo>
                    <a:pt x="7823" y="26473"/>
                    <a:pt x="6906" y="26568"/>
                    <a:pt x="5882" y="26651"/>
                  </a:cubicBezTo>
                  <a:cubicBezTo>
                    <a:pt x="6345" y="26377"/>
                    <a:pt x="7599" y="26243"/>
                    <a:pt x="8808" y="26243"/>
                  </a:cubicBezTo>
                  <a:close/>
                  <a:moveTo>
                    <a:pt x="11823" y="26342"/>
                  </a:moveTo>
                  <a:lnTo>
                    <a:pt x="11823" y="26342"/>
                  </a:lnTo>
                  <a:cubicBezTo>
                    <a:pt x="12311" y="26473"/>
                    <a:pt x="12537" y="26711"/>
                    <a:pt x="12430" y="27199"/>
                  </a:cubicBezTo>
                  <a:cubicBezTo>
                    <a:pt x="12383" y="27485"/>
                    <a:pt x="12430" y="27783"/>
                    <a:pt x="12406" y="28080"/>
                  </a:cubicBezTo>
                  <a:cubicBezTo>
                    <a:pt x="12145" y="27533"/>
                    <a:pt x="11990" y="26949"/>
                    <a:pt x="11823" y="26342"/>
                  </a:cubicBezTo>
                  <a:close/>
                  <a:moveTo>
                    <a:pt x="5144" y="26568"/>
                  </a:moveTo>
                  <a:lnTo>
                    <a:pt x="5144" y="26568"/>
                  </a:lnTo>
                  <a:cubicBezTo>
                    <a:pt x="5060" y="27485"/>
                    <a:pt x="4346" y="28033"/>
                    <a:pt x="3953" y="28771"/>
                  </a:cubicBezTo>
                  <a:cubicBezTo>
                    <a:pt x="4215" y="27961"/>
                    <a:pt x="4941" y="27413"/>
                    <a:pt x="5144" y="26568"/>
                  </a:cubicBezTo>
                  <a:close/>
                  <a:moveTo>
                    <a:pt x="2560" y="39855"/>
                  </a:moveTo>
                  <a:lnTo>
                    <a:pt x="2560" y="39855"/>
                  </a:lnTo>
                  <a:cubicBezTo>
                    <a:pt x="2703" y="40272"/>
                    <a:pt x="2608" y="40415"/>
                    <a:pt x="1810" y="41165"/>
                  </a:cubicBezTo>
                  <a:cubicBezTo>
                    <a:pt x="1846" y="40582"/>
                    <a:pt x="2346" y="40296"/>
                    <a:pt x="2560" y="39855"/>
                  </a:cubicBezTo>
                  <a:close/>
                  <a:moveTo>
                    <a:pt x="10685" y="1"/>
                  </a:moveTo>
                  <a:cubicBezTo>
                    <a:pt x="10594" y="1"/>
                    <a:pt x="10503" y="39"/>
                    <a:pt x="10418" y="148"/>
                  </a:cubicBezTo>
                  <a:cubicBezTo>
                    <a:pt x="11966" y="327"/>
                    <a:pt x="13430" y="2363"/>
                    <a:pt x="13085" y="3887"/>
                  </a:cubicBezTo>
                  <a:cubicBezTo>
                    <a:pt x="12885" y="3616"/>
                    <a:pt x="12776" y="3492"/>
                    <a:pt x="12644" y="3492"/>
                  </a:cubicBezTo>
                  <a:cubicBezTo>
                    <a:pt x="12533" y="3492"/>
                    <a:pt x="12405" y="3580"/>
                    <a:pt x="12192" y="3744"/>
                  </a:cubicBezTo>
                  <a:cubicBezTo>
                    <a:pt x="12085" y="3053"/>
                    <a:pt x="11883" y="2553"/>
                    <a:pt x="11537" y="2172"/>
                  </a:cubicBezTo>
                  <a:cubicBezTo>
                    <a:pt x="11445" y="2069"/>
                    <a:pt x="11317" y="1922"/>
                    <a:pt x="11215" y="1922"/>
                  </a:cubicBezTo>
                  <a:cubicBezTo>
                    <a:pt x="11198" y="1922"/>
                    <a:pt x="11183" y="1926"/>
                    <a:pt x="11168" y="1934"/>
                  </a:cubicBezTo>
                  <a:cubicBezTo>
                    <a:pt x="11097" y="1986"/>
                    <a:pt x="11037" y="2006"/>
                    <a:pt x="10983" y="2006"/>
                  </a:cubicBezTo>
                  <a:cubicBezTo>
                    <a:pt x="10863" y="2006"/>
                    <a:pt x="10771" y="1912"/>
                    <a:pt x="10656" y="1863"/>
                  </a:cubicBezTo>
                  <a:cubicBezTo>
                    <a:pt x="10613" y="1841"/>
                    <a:pt x="10572" y="1827"/>
                    <a:pt x="10526" y="1827"/>
                  </a:cubicBezTo>
                  <a:cubicBezTo>
                    <a:pt x="10472" y="1827"/>
                    <a:pt x="10412" y="1847"/>
                    <a:pt x="10335" y="1898"/>
                  </a:cubicBezTo>
                  <a:cubicBezTo>
                    <a:pt x="11311" y="2351"/>
                    <a:pt x="11430" y="3351"/>
                    <a:pt x="11823" y="4149"/>
                  </a:cubicBezTo>
                  <a:cubicBezTo>
                    <a:pt x="12014" y="4065"/>
                    <a:pt x="11883" y="3899"/>
                    <a:pt x="12002" y="3839"/>
                  </a:cubicBezTo>
                  <a:lnTo>
                    <a:pt x="12002" y="3839"/>
                  </a:lnTo>
                  <a:cubicBezTo>
                    <a:pt x="12073" y="4030"/>
                    <a:pt x="11930" y="4303"/>
                    <a:pt x="12192" y="4458"/>
                  </a:cubicBezTo>
                  <a:cubicBezTo>
                    <a:pt x="12299" y="4184"/>
                    <a:pt x="12311" y="3887"/>
                    <a:pt x="12609" y="3744"/>
                  </a:cubicBezTo>
                  <a:cubicBezTo>
                    <a:pt x="12895" y="4077"/>
                    <a:pt x="12966" y="4577"/>
                    <a:pt x="12799" y="4911"/>
                  </a:cubicBezTo>
                  <a:cubicBezTo>
                    <a:pt x="12609" y="5280"/>
                    <a:pt x="12240" y="5458"/>
                    <a:pt x="11942" y="5732"/>
                  </a:cubicBezTo>
                  <a:cubicBezTo>
                    <a:pt x="11985" y="5738"/>
                    <a:pt x="12027" y="5741"/>
                    <a:pt x="12066" y="5741"/>
                  </a:cubicBezTo>
                  <a:cubicBezTo>
                    <a:pt x="12533" y="5741"/>
                    <a:pt x="12789" y="5374"/>
                    <a:pt x="13085" y="5077"/>
                  </a:cubicBezTo>
                  <a:lnTo>
                    <a:pt x="13085" y="6149"/>
                  </a:lnTo>
                  <a:cubicBezTo>
                    <a:pt x="12811" y="6059"/>
                    <a:pt x="12627" y="6009"/>
                    <a:pt x="12489" y="6009"/>
                  </a:cubicBezTo>
                  <a:cubicBezTo>
                    <a:pt x="12298" y="6009"/>
                    <a:pt x="12198" y="6106"/>
                    <a:pt x="12073" y="6328"/>
                  </a:cubicBezTo>
                  <a:cubicBezTo>
                    <a:pt x="12189" y="6307"/>
                    <a:pt x="12297" y="6297"/>
                    <a:pt x="12397" y="6297"/>
                  </a:cubicBezTo>
                  <a:cubicBezTo>
                    <a:pt x="13147" y="6297"/>
                    <a:pt x="13464" y="6856"/>
                    <a:pt x="13716" y="7518"/>
                  </a:cubicBezTo>
                  <a:cubicBezTo>
                    <a:pt x="13990" y="8244"/>
                    <a:pt x="13907" y="8959"/>
                    <a:pt x="13538" y="9637"/>
                  </a:cubicBezTo>
                  <a:cubicBezTo>
                    <a:pt x="14157" y="9697"/>
                    <a:pt x="14252" y="9840"/>
                    <a:pt x="14145" y="10459"/>
                  </a:cubicBezTo>
                  <a:cubicBezTo>
                    <a:pt x="14050" y="11030"/>
                    <a:pt x="13740" y="11519"/>
                    <a:pt x="13788" y="12114"/>
                  </a:cubicBezTo>
                  <a:cubicBezTo>
                    <a:pt x="13847" y="12876"/>
                    <a:pt x="13549" y="13531"/>
                    <a:pt x="13097" y="14126"/>
                  </a:cubicBezTo>
                  <a:cubicBezTo>
                    <a:pt x="13097" y="14138"/>
                    <a:pt x="13073" y="14138"/>
                    <a:pt x="13038" y="14150"/>
                  </a:cubicBezTo>
                  <a:cubicBezTo>
                    <a:pt x="13026" y="14090"/>
                    <a:pt x="13014" y="14043"/>
                    <a:pt x="12978" y="13924"/>
                  </a:cubicBezTo>
                  <a:cubicBezTo>
                    <a:pt x="12704" y="14329"/>
                    <a:pt x="12299" y="14567"/>
                    <a:pt x="11966" y="14864"/>
                  </a:cubicBezTo>
                  <a:cubicBezTo>
                    <a:pt x="11633" y="15162"/>
                    <a:pt x="11311" y="15472"/>
                    <a:pt x="10930" y="15829"/>
                  </a:cubicBezTo>
                  <a:cubicBezTo>
                    <a:pt x="10954" y="15745"/>
                    <a:pt x="10954" y="15733"/>
                    <a:pt x="10954" y="15710"/>
                  </a:cubicBezTo>
                  <a:cubicBezTo>
                    <a:pt x="11013" y="15614"/>
                    <a:pt x="11073" y="15519"/>
                    <a:pt x="11133" y="15412"/>
                  </a:cubicBezTo>
                  <a:cubicBezTo>
                    <a:pt x="11966" y="13948"/>
                    <a:pt x="12716" y="12424"/>
                    <a:pt x="12621" y="10649"/>
                  </a:cubicBezTo>
                  <a:cubicBezTo>
                    <a:pt x="12597" y="10078"/>
                    <a:pt x="12478" y="9518"/>
                    <a:pt x="12109" y="9078"/>
                  </a:cubicBezTo>
                  <a:cubicBezTo>
                    <a:pt x="11823" y="8745"/>
                    <a:pt x="11787" y="8411"/>
                    <a:pt x="11764" y="8018"/>
                  </a:cubicBezTo>
                  <a:cubicBezTo>
                    <a:pt x="11716" y="7518"/>
                    <a:pt x="11704" y="6994"/>
                    <a:pt x="11752" y="6411"/>
                  </a:cubicBezTo>
                  <a:lnTo>
                    <a:pt x="11752" y="6411"/>
                  </a:lnTo>
                  <a:cubicBezTo>
                    <a:pt x="11525" y="6542"/>
                    <a:pt x="11490" y="6720"/>
                    <a:pt x="11454" y="6875"/>
                  </a:cubicBezTo>
                  <a:cubicBezTo>
                    <a:pt x="11216" y="7768"/>
                    <a:pt x="10621" y="8387"/>
                    <a:pt x="9847" y="8852"/>
                  </a:cubicBezTo>
                  <a:cubicBezTo>
                    <a:pt x="9669" y="8958"/>
                    <a:pt x="9488" y="9009"/>
                    <a:pt x="9311" y="9009"/>
                  </a:cubicBezTo>
                  <a:cubicBezTo>
                    <a:pt x="9015" y="9009"/>
                    <a:pt x="8732" y="8867"/>
                    <a:pt x="8501" y="8614"/>
                  </a:cubicBezTo>
                  <a:cubicBezTo>
                    <a:pt x="7763" y="7792"/>
                    <a:pt x="7287" y="6840"/>
                    <a:pt x="6953" y="5792"/>
                  </a:cubicBezTo>
                  <a:cubicBezTo>
                    <a:pt x="6846" y="5470"/>
                    <a:pt x="6882" y="5161"/>
                    <a:pt x="7061" y="4958"/>
                  </a:cubicBezTo>
                  <a:cubicBezTo>
                    <a:pt x="7116" y="4891"/>
                    <a:pt x="7180" y="4866"/>
                    <a:pt x="7249" y="4866"/>
                  </a:cubicBezTo>
                  <a:cubicBezTo>
                    <a:pt x="7399" y="4866"/>
                    <a:pt x="7572" y="4988"/>
                    <a:pt x="7727" y="5054"/>
                  </a:cubicBezTo>
                  <a:cubicBezTo>
                    <a:pt x="7842" y="5111"/>
                    <a:pt x="7970" y="5156"/>
                    <a:pt x="8101" y="5156"/>
                  </a:cubicBezTo>
                  <a:cubicBezTo>
                    <a:pt x="8187" y="5156"/>
                    <a:pt x="8273" y="5136"/>
                    <a:pt x="8358" y="5089"/>
                  </a:cubicBezTo>
                  <a:cubicBezTo>
                    <a:pt x="8442" y="5042"/>
                    <a:pt x="8442" y="4935"/>
                    <a:pt x="8394" y="4851"/>
                  </a:cubicBezTo>
                  <a:cubicBezTo>
                    <a:pt x="8275" y="4637"/>
                    <a:pt x="8085" y="4518"/>
                    <a:pt x="7834" y="4506"/>
                  </a:cubicBezTo>
                  <a:cubicBezTo>
                    <a:pt x="7715" y="4506"/>
                    <a:pt x="7608" y="4506"/>
                    <a:pt x="7501" y="4577"/>
                  </a:cubicBezTo>
                  <a:cubicBezTo>
                    <a:pt x="7442" y="4629"/>
                    <a:pt x="7364" y="4658"/>
                    <a:pt x="7282" y="4658"/>
                  </a:cubicBezTo>
                  <a:cubicBezTo>
                    <a:pt x="7233" y="4658"/>
                    <a:pt x="7181" y="4647"/>
                    <a:pt x="7132" y="4625"/>
                  </a:cubicBezTo>
                  <a:cubicBezTo>
                    <a:pt x="7192" y="4458"/>
                    <a:pt x="7227" y="4268"/>
                    <a:pt x="7370" y="4125"/>
                  </a:cubicBezTo>
                  <a:cubicBezTo>
                    <a:pt x="7562" y="4266"/>
                    <a:pt x="7768" y="4310"/>
                    <a:pt x="7976" y="4310"/>
                  </a:cubicBezTo>
                  <a:cubicBezTo>
                    <a:pt x="8155" y="4310"/>
                    <a:pt x="8337" y="4277"/>
                    <a:pt x="8513" y="4244"/>
                  </a:cubicBezTo>
                  <a:cubicBezTo>
                    <a:pt x="8554" y="4237"/>
                    <a:pt x="8590" y="4234"/>
                    <a:pt x="8622" y="4234"/>
                  </a:cubicBezTo>
                  <a:cubicBezTo>
                    <a:pt x="8764" y="4234"/>
                    <a:pt x="8815" y="4302"/>
                    <a:pt x="8835" y="4458"/>
                  </a:cubicBezTo>
                  <a:lnTo>
                    <a:pt x="8835" y="4970"/>
                  </a:lnTo>
                  <a:cubicBezTo>
                    <a:pt x="8847" y="5292"/>
                    <a:pt x="8787" y="5637"/>
                    <a:pt x="8894" y="6089"/>
                  </a:cubicBezTo>
                  <a:cubicBezTo>
                    <a:pt x="9156" y="5399"/>
                    <a:pt x="9108" y="4804"/>
                    <a:pt x="8966" y="4220"/>
                  </a:cubicBezTo>
                  <a:cubicBezTo>
                    <a:pt x="8930" y="4065"/>
                    <a:pt x="8751" y="4030"/>
                    <a:pt x="8608" y="3982"/>
                  </a:cubicBezTo>
                  <a:cubicBezTo>
                    <a:pt x="8424" y="3917"/>
                    <a:pt x="8233" y="3908"/>
                    <a:pt x="8037" y="3908"/>
                  </a:cubicBezTo>
                  <a:cubicBezTo>
                    <a:pt x="7963" y="3908"/>
                    <a:pt x="7889" y="3909"/>
                    <a:pt x="7813" y="3909"/>
                  </a:cubicBezTo>
                  <a:cubicBezTo>
                    <a:pt x="7688" y="3909"/>
                    <a:pt x="7560" y="3905"/>
                    <a:pt x="7430" y="3887"/>
                  </a:cubicBezTo>
                  <a:cubicBezTo>
                    <a:pt x="7906" y="3053"/>
                    <a:pt x="8454" y="2363"/>
                    <a:pt x="9287" y="1958"/>
                  </a:cubicBezTo>
                  <a:cubicBezTo>
                    <a:pt x="9442" y="1889"/>
                    <a:pt x="9584" y="1828"/>
                    <a:pt x="9714" y="1828"/>
                  </a:cubicBezTo>
                  <a:cubicBezTo>
                    <a:pt x="9853" y="1828"/>
                    <a:pt x="9980" y="1898"/>
                    <a:pt x="10097" y="2101"/>
                  </a:cubicBezTo>
                  <a:cubicBezTo>
                    <a:pt x="10110" y="2121"/>
                    <a:pt x="10148" y="2142"/>
                    <a:pt x="10191" y="2142"/>
                  </a:cubicBezTo>
                  <a:cubicBezTo>
                    <a:pt x="10223" y="2142"/>
                    <a:pt x="10257" y="2131"/>
                    <a:pt x="10287" y="2101"/>
                  </a:cubicBezTo>
                  <a:cubicBezTo>
                    <a:pt x="10094" y="1727"/>
                    <a:pt x="9794" y="1504"/>
                    <a:pt x="9375" y="1504"/>
                  </a:cubicBezTo>
                  <a:cubicBezTo>
                    <a:pt x="9354" y="1504"/>
                    <a:pt x="9333" y="1504"/>
                    <a:pt x="9311" y="1506"/>
                  </a:cubicBezTo>
                  <a:cubicBezTo>
                    <a:pt x="8620" y="1517"/>
                    <a:pt x="8073" y="1803"/>
                    <a:pt x="7620" y="2315"/>
                  </a:cubicBezTo>
                  <a:cubicBezTo>
                    <a:pt x="6953" y="3113"/>
                    <a:pt x="6656" y="4065"/>
                    <a:pt x="6430" y="5042"/>
                  </a:cubicBezTo>
                  <a:cubicBezTo>
                    <a:pt x="6418" y="5113"/>
                    <a:pt x="6418" y="5208"/>
                    <a:pt x="6549" y="5220"/>
                  </a:cubicBezTo>
                  <a:cubicBezTo>
                    <a:pt x="6727" y="5030"/>
                    <a:pt x="6691" y="4780"/>
                    <a:pt x="6775" y="4554"/>
                  </a:cubicBezTo>
                  <a:cubicBezTo>
                    <a:pt x="6846" y="4339"/>
                    <a:pt x="6894" y="4101"/>
                    <a:pt x="7180" y="3863"/>
                  </a:cubicBezTo>
                  <a:lnTo>
                    <a:pt x="7180" y="3863"/>
                  </a:lnTo>
                  <a:cubicBezTo>
                    <a:pt x="6668" y="4911"/>
                    <a:pt x="6584" y="5875"/>
                    <a:pt x="7049" y="6840"/>
                  </a:cubicBezTo>
                  <a:cubicBezTo>
                    <a:pt x="6834" y="6887"/>
                    <a:pt x="6691" y="6923"/>
                    <a:pt x="6537" y="6947"/>
                  </a:cubicBezTo>
                  <a:cubicBezTo>
                    <a:pt x="6453" y="6840"/>
                    <a:pt x="6572" y="6697"/>
                    <a:pt x="6406" y="6530"/>
                  </a:cubicBezTo>
                  <a:lnTo>
                    <a:pt x="6406" y="6530"/>
                  </a:lnTo>
                  <a:cubicBezTo>
                    <a:pt x="6418" y="6959"/>
                    <a:pt x="6168" y="7232"/>
                    <a:pt x="6001" y="7554"/>
                  </a:cubicBezTo>
                  <a:cubicBezTo>
                    <a:pt x="6215" y="7304"/>
                    <a:pt x="6489" y="7221"/>
                    <a:pt x="6763" y="7113"/>
                  </a:cubicBezTo>
                  <a:cubicBezTo>
                    <a:pt x="6823" y="7089"/>
                    <a:pt x="6884" y="7075"/>
                    <a:pt x="6941" y="7075"/>
                  </a:cubicBezTo>
                  <a:cubicBezTo>
                    <a:pt x="7052" y="7075"/>
                    <a:pt x="7148" y="7130"/>
                    <a:pt x="7203" y="7280"/>
                  </a:cubicBezTo>
                  <a:cubicBezTo>
                    <a:pt x="7406" y="7756"/>
                    <a:pt x="7727" y="8137"/>
                    <a:pt x="8085" y="8494"/>
                  </a:cubicBezTo>
                  <a:cubicBezTo>
                    <a:pt x="8263" y="8673"/>
                    <a:pt x="8358" y="8899"/>
                    <a:pt x="8156" y="9126"/>
                  </a:cubicBezTo>
                  <a:cubicBezTo>
                    <a:pt x="7596" y="9780"/>
                    <a:pt x="7418" y="10566"/>
                    <a:pt x="7442" y="11400"/>
                  </a:cubicBezTo>
                  <a:cubicBezTo>
                    <a:pt x="7489" y="13174"/>
                    <a:pt x="8025" y="14805"/>
                    <a:pt x="8727" y="16412"/>
                  </a:cubicBezTo>
                  <a:cubicBezTo>
                    <a:pt x="8775" y="16507"/>
                    <a:pt x="8787" y="16662"/>
                    <a:pt x="9025" y="16662"/>
                  </a:cubicBezTo>
                  <a:cubicBezTo>
                    <a:pt x="8513" y="15388"/>
                    <a:pt x="8085" y="14126"/>
                    <a:pt x="7894" y="12769"/>
                  </a:cubicBezTo>
                  <a:cubicBezTo>
                    <a:pt x="8028" y="12755"/>
                    <a:pt x="8158" y="12746"/>
                    <a:pt x="8284" y="12746"/>
                  </a:cubicBezTo>
                  <a:cubicBezTo>
                    <a:pt x="8800" y="12746"/>
                    <a:pt x="9250" y="12888"/>
                    <a:pt x="9585" y="13376"/>
                  </a:cubicBezTo>
                  <a:cubicBezTo>
                    <a:pt x="9704" y="13555"/>
                    <a:pt x="9882" y="13709"/>
                    <a:pt x="10097" y="13781"/>
                  </a:cubicBezTo>
                  <a:cubicBezTo>
                    <a:pt x="10147" y="13806"/>
                    <a:pt x="10197" y="13825"/>
                    <a:pt x="10246" y="13825"/>
                  </a:cubicBezTo>
                  <a:cubicBezTo>
                    <a:pt x="10314" y="13825"/>
                    <a:pt x="10380" y="13789"/>
                    <a:pt x="10442" y="13686"/>
                  </a:cubicBezTo>
                  <a:cubicBezTo>
                    <a:pt x="10061" y="13674"/>
                    <a:pt x="9847" y="13447"/>
                    <a:pt x="9644" y="13197"/>
                  </a:cubicBezTo>
                  <a:cubicBezTo>
                    <a:pt x="9335" y="12816"/>
                    <a:pt x="8930" y="12614"/>
                    <a:pt x="8442" y="12590"/>
                  </a:cubicBezTo>
                  <a:cubicBezTo>
                    <a:pt x="8239" y="12578"/>
                    <a:pt x="8037" y="12531"/>
                    <a:pt x="7834" y="12495"/>
                  </a:cubicBezTo>
                  <a:cubicBezTo>
                    <a:pt x="7763" y="12054"/>
                    <a:pt x="7704" y="11626"/>
                    <a:pt x="7715" y="11173"/>
                  </a:cubicBezTo>
                  <a:cubicBezTo>
                    <a:pt x="7715" y="11007"/>
                    <a:pt x="7727" y="10888"/>
                    <a:pt x="7894" y="10792"/>
                  </a:cubicBezTo>
                  <a:cubicBezTo>
                    <a:pt x="8335" y="10507"/>
                    <a:pt x="8454" y="10078"/>
                    <a:pt x="8454" y="9578"/>
                  </a:cubicBezTo>
                  <a:cubicBezTo>
                    <a:pt x="8454" y="9352"/>
                    <a:pt x="8442" y="9137"/>
                    <a:pt x="8430" y="8911"/>
                  </a:cubicBezTo>
                  <a:lnTo>
                    <a:pt x="8430" y="8911"/>
                  </a:lnTo>
                  <a:cubicBezTo>
                    <a:pt x="8489" y="8923"/>
                    <a:pt x="8549" y="8911"/>
                    <a:pt x="8573" y="8935"/>
                  </a:cubicBezTo>
                  <a:cubicBezTo>
                    <a:pt x="8845" y="9149"/>
                    <a:pt x="9097" y="9236"/>
                    <a:pt x="9332" y="9236"/>
                  </a:cubicBezTo>
                  <a:cubicBezTo>
                    <a:pt x="9713" y="9236"/>
                    <a:pt x="10049" y="9008"/>
                    <a:pt x="10359" y="8721"/>
                  </a:cubicBezTo>
                  <a:cubicBezTo>
                    <a:pt x="10763" y="8364"/>
                    <a:pt x="11228" y="8066"/>
                    <a:pt x="11406" y="7494"/>
                  </a:cubicBezTo>
                  <a:cubicBezTo>
                    <a:pt x="11514" y="8304"/>
                    <a:pt x="11585" y="9078"/>
                    <a:pt x="11823" y="9828"/>
                  </a:cubicBezTo>
                  <a:cubicBezTo>
                    <a:pt x="11871" y="9935"/>
                    <a:pt x="11847" y="10078"/>
                    <a:pt x="12002" y="10102"/>
                  </a:cubicBezTo>
                  <a:cubicBezTo>
                    <a:pt x="12287" y="10149"/>
                    <a:pt x="12359" y="10328"/>
                    <a:pt x="12371" y="10578"/>
                  </a:cubicBezTo>
                  <a:cubicBezTo>
                    <a:pt x="12406" y="11245"/>
                    <a:pt x="12323" y="11888"/>
                    <a:pt x="12133" y="12531"/>
                  </a:cubicBezTo>
                  <a:cubicBezTo>
                    <a:pt x="12061" y="12757"/>
                    <a:pt x="11966" y="12888"/>
                    <a:pt x="11704" y="12935"/>
                  </a:cubicBezTo>
                  <a:cubicBezTo>
                    <a:pt x="11406" y="12983"/>
                    <a:pt x="11061" y="12959"/>
                    <a:pt x="10811" y="13257"/>
                  </a:cubicBezTo>
                  <a:cubicBezTo>
                    <a:pt x="10886" y="13283"/>
                    <a:pt x="10959" y="13293"/>
                    <a:pt x="11031" y="13293"/>
                  </a:cubicBezTo>
                  <a:cubicBezTo>
                    <a:pt x="11295" y="13293"/>
                    <a:pt x="11542" y="13156"/>
                    <a:pt x="11805" y="13156"/>
                  </a:cubicBezTo>
                  <a:cubicBezTo>
                    <a:pt x="11835" y="13156"/>
                    <a:pt x="11864" y="13158"/>
                    <a:pt x="11895" y="13162"/>
                  </a:cubicBezTo>
                  <a:cubicBezTo>
                    <a:pt x="11514" y="14102"/>
                    <a:pt x="11061" y="14983"/>
                    <a:pt x="10561" y="15841"/>
                  </a:cubicBezTo>
                  <a:cubicBezTo>
                    <a:pt x="10382" y="16174"/>
                    <a:pt x="9942" y="16317"/>
                    <a:pt x="9990" y="16841"/>
                  </a:cubicBezTo>
                  <a:cubicBezTo>
                    <a:pt x="10001" y="17126"/>
                    <a:pt x="9644" y="17448"/>
                    <a:pt x="9394" y="17853"/>
                  </a:cubicBezTo>
                  <a:cubicBezTo>
                    <a:pt x="9454" y="17234"/>
                    <a:pt x="9609" y="16757"/>
                    <a:pt x="9751" y="16281"/>
                  </a:cubicBezTo>
                  <a:cubicBezTo>
                    <a:pt x="9906" y="15805"/>
                    <a:pt x="10097" y="15341"/>
                    <a:pt x="10501" y="14948"/>
                  </a:cubicBezTo>
                  <a:cubicBezTo>
                    <a:pt x="10451" y="14937"/>
                    <a:pt x="10407" y="14932"/>
                    <a:pt x="10367" y="14932"/>
                  </a:cubicBezTo>
                  <a:cubicBezTo>
                    <a:pt x="10189" y="14932"/>
                    <a:pt x="10105" y="15029"/>
                    <a:pt x="10037" y="15126"/>
                  </a:cubicBezTo>
                  <a:cubicBezTo>
                    <a:pt x="9882" y="15317"/>
                    <a:pt x="9799" y="15531"/>
                    <a:pt x="9704" y="15745"/>
                  </a:cubicBezTo>
                  <a:cubicBezTo>
                    <a:pt x="9382" y="16507"/>
                    <a:pt x="9204" y="17305"/>
                    <a:pt x="9037" y="18139"/>
                  </a:cubicBezTo>
                  <a:cubicBezTo>
                    <a:pt x="8858" y="17769"/>
                    <a:pt x="8608" y="17424"/>
                    <a:pt x="8561" y="16996"/>
                  </a:cubicBezTo>
                  <a:cubicBezTo>
                    <a:pt x="8442" y="16507"/>
                    <a:pt x="8180" y="16150"/>
                    <a:pt x="7846" y="15793"/>
                  </a:cubicBezTo>
                  <a:cubicBezTo>
                    <a:pt x="7644" y="15567"/>
                    <a:pt x="7430" y="15352"/>
                    <a:pt x="7251" y="15114"/>
                  </a:cubicBezTo>
                  <a:cubicBezTo>
                    <a:pt x="6418" y="14078"/>
                    <a:pt x="5929" y="12935"/>
                    <a:pt x="6072" y="11566"/>
                  </a:cubicBezTo>
                  <a:cubicBezTo>
                    <a:pt x="6108" y="11292"/>
                    <a:pt x="6060" y="11030"/>
                    <a:pt x="6180" y="10757"/>
                  </a:cubicBezTo>
                  <a:cubicBezTo>
                    <a:pt x="6227" y="10685"/>
                    <a:pt x="6215" y="10530"/>
                    <a:pt x="6168" y="10507"/>
                  </a:cubicBezTo>
                  <a:cubicBezTo>
                    <a:pt x="5834" y="10316"/>
                    <a:pt x="5810" y="9971"/>
                    <a:pt x="5775" y="9673"/>
                  </a:cubicBezTo>
                  <a:cubicBezTo>
                    <a:pt x="5691" y="8983"/>
                    <a:pt x="5620" y="8268"/>
                    <a:pt x="6346" y="7780"/>
                  </a:cubicBezTo>
                  <a:cubicBezTo>
                    <a:pt x="6307" y="7774"/>
                    <a:pt x="6270" y="7771"/>
                    <a:pt x="6235" y="7771"/>
                  </a:cubicBezTo>
                  <a:cubicBezTo>
                    <a:pt x="5867" y="7771"/>
                    <a:pt x="5781" y="8103"/>
                    <a:pt x="5596" y="8375"/>
                  </a:cubicBezTo>
                  <a:cubicBezTo>
                    <a:pt x="5572" y="7887"/>
                    <a:pt x="5453" y="7459"/>
                    <a:pt x="5572" y="6959"/>
                  </a:cubicBezTo>
                  <a:lnTo>
                    <a:pt x="5572" y="6959"/>
                  </a:lnTo>
                  <a:cubicBezTo>
                    <a:pt x="5358" y="7066"/>
                    <a:pt x="5382" y="7221"/>
                    <a:pt x="5358" y="7351"/>
                  </a:cubicBezTo>
                  <a:cubicBezTo>
                    <a:pt x="5334" y="7721"/>
                    <a:pt x="5298" y="8090"/>
                    <a:pt x="5263" y="8471"/>
                  </a:cubicBezTo>
                  <a:cubicBezTo>
                    <a:pt x="5120" y="9614"/>
                    <a:pt x="4739" y="10709"/>
                    <a:pt x="4394" y="11816"/>
                  </a:cubicBezTo>
                  <a:cubicBezTo>
                    <a:pt x="4322" y="12043"/>
                    <a:pt x="4203" y="12162"/>
                    <a:pt x="4013" y="12245"/>
                  </a:cubicBezTo>
                  <a:cubicBezTo>
                    <a:pt x="3322" y="12578"/>
                    <a:pt x="2798" y="13055"/>
                    <a:pt x="2524" y="13781"/>
                  </a:cubicBezTo>
                  <a:cubicBezTo>
                    <a:pt x="2000" y="15079"/>
                    <a:pt x="1453" y="16353"/>
                    <a:pt x="929" y="17638"/>
                  </a:cubicBezTo>
                  <a:cubicBezTo>
                    <a:pt x="835" y="17827"/>
                    <a:pt x="768" y="18006"/>
                    <a:pt x="543" y="18006"/>
                  </a:cubicBezTo>
                  <a:cubicBezTo>
                    <a:pt x="512" y="18006"/>
                    <a:pt x="478" y="18003"/>
                    <a:pt x="441" y="17996"/>
                  </a:cubicBezTo>
                  <a:cubicBezTo>
                    <a:pt x="418" y="17989"/>
                    <a:pt x="396" y="17986"/>
                    <a:pt x="375" y="17986"/>
                  </a:cubicBezTo>
                  <a:cubicBezTo>
                    <a:pt x="284" y="17986"/>
                    <a:pt x="206" y="18048"/>
                    <a:pt x="167" y="18174"/>
                  </a:cubicBezTo>
                  <a:cubicBezTo>
                    <a:pt x="238" y="18269"/>
                    <a:pt x="417" y="18305"/>
                    <a:pt x="453" y="18484"/>
                  </a:cubicBezTo>
                  <a:cubicBezTo>
                    <a:pt x="512" y="18829"/>
                    <a:pt x="715" y="19091"/>
                    <a:pt x="893" y="19377"/>
                  </a:cubicBezTo>
                  <a:cubicBezTo>
                    <a:pt x="1215" y="19853"/>
                    <a:pt x="1536" y="20341"/>
                    <a:pt x="1869" y="20817"/>
                  </a:cubicBezTo>
                  <a:cubicBezTo>
                    <a:pt x="1953" y="20948"/>
                    <a:pt x="2024" y="21067"/>
                    <a:pt x="2012" y="21246"/>
                  </a:cubicBezTo>
                  <a:cubicBezTo>
                    <a:pt x="1905" y="22222"/>
                    <a:pt x="1989" y="23187"/>
                    <a:pt x="1941" y="24151"/>
                  </a:cubicBezTo>
                  <a:cubicBezTo>
                    <a:pt x="1929" y="24544"/>
                    <a:pt x="1893" y="24937"/>
                    <a:pt x="1715" y="25282"/>
                  </a:cubicBezTo>
                  <a:cubicBezTo>
                    <a:pt x="1096" y="26473"/>
                    <a:pt x="1000" y="27735"/>
                    <a:pt x="1072" y="29045"/>
                  </a:cubicBezTo>
                  <a:cubicBezTo>
                    <a:pt x="1119" y="29747"/>
                    <a:pt x="1179" y="30438"/>
                    <a:pt x="1250" y="31128"/>
                  </a:cubicBezTo>
                  <a:cubicBezTo>
                    <a:pt x="1346" y="32045"/>
                    <a:pt x="1393" y="32962"/>
                    <a:pt x="1584" y="33843"/>
                  </a:cubicBezTo>
                  <a:cubicBezTo>
                    <a:pt x="1762" y="34676"/>
                    <a:pt x="1810" y="35534"/>
                    <a:pt x="2072" y="36367"/>
                  </a:cubicBezTo>
                  <a:cubicBezTo>
                    <a:pt x="2286" y="36998"/>
                    <a:pt x="2250" y="37700"/>
                    <a:pt x="2429" y="38331"/>
                  </a:cubicBezTo>
                  <a:cubicBezTo>
                    <a:pt x="2643" y="39129"/>
                    <a:pt x="2620" y="39808"/>
                    <a:pt x="1953" y="40379"/>
                  </a:cubicBezTo>
                  <a:cubicBezTo>
                    <a:pt x="1941" y="40391"/>
                    <a:pt x="1929" y="40439"/>
                    <a:pt x="1893" y="40463"/>
                  </a:cubicBezTo>
                  <a:cubicBezTo>
                    <a:pt x="1453" y="41094"/>
                    <a:pt x="1036" y="41725"/>
                    <a:pt x="738" y="42558"/>
                  </a:cubicBezTo>
                  <a:cubicBezTo>
                    <a:pt x="691" y="41641"/>
                    <a:pt x="1012" y="40951"/>
                    <a:pt x="1357" y="40272"/>
                  </a:cubicBezTo>
                  <a:lnTo>
                    <a:pt x="1357" y="40272"/>
                  </a:lnTo>
                  <a:cubicBezTo>
                    <a:pt x="560" y="40760"/>
                    <a:pt x="584" y="41606"/>
                    <a:pt x="441" y="42380"/>
                  </a:cubicBezTo>
                  <a:cubicBezTo>
                    <a:pt x="334" y="41749"/>
                    <a:pt x="203" y="41118"/>
                    <a:pt x="738" y="40558"/>
                  </a:cubicBezTo>
                  <a:cubicBezTo>
                    <a:pt x="1227" y="40034"/>
                    <a:pt x="1667" y="39486"/>
                    <a:pt x="2131" y="38951"/>
                  </a:cubicBezTo>
                  <a:cubicBezTo>
                    <a:pt x="2227" y="38843"/>
                    <a:pt x="2358" y="38736"/>
                    <a:pt x="2310" y="38546"/>
                  </a:cubicBezTo>
                  <a:cubicBezTo>
                    <a:pt x="2167" y="38546"/>
                    <a:pt x="2108" y="38665"/>
                    <a:pt x="2024" y="38736"/>
                  </a:cubicBezTo>
                  <a:cubicBezTo>
                    <a:pt x="1774" y="39022"/>
                    <a:pt x="1536" y="39332"/>
                    <a:pt x="1250" y="39605"/>
                  </a:cubicBezTo>
                  <a:cubicBezTo>
                    <a:pt x="357" y="40439"/>
                    <a:pt x="0" y="41451"/>
                    <a:pt x="179" y="42665"/>
                  </a:cubicBezTo>
                  <a:cubicBezTo>
                    <a:pt x="262" y="43177"/>
                    <a:pt x="357" y="43677"/>
                    <a:pt x="572" y="44189"/>
                  </a:cubicBezTo>
                  <a:cubicBezTo>
                    <a:pt x="703" y="44023"/>
                    <a:pt x="703" y="43892"/>
                    <a:pt x="715" y="43737"/>
                  </a:cubicBezTo>
                  <a:cubicBezTo>
                    <a:pt x="715" y="43654"/>
                    <a:pt x="703" y="43534"/>
                    <a:pt x="810" y="43499"/>
                  </a:cubicBezTo>
                  <a:cubicBezTo>
                    <a:pt x="1060" y="43427"/>
                    <a:pt x="1096" y="43201"/>
                    <a:pt x="1191" y="43011"/>
                  </a:cubicBezTo>
                  <a:cubicBezTo>
                    <a:pt x="1227" y="42951"/>
                    <a:pt x="1286" y="42844"/>
                    <a:pt x="1310" y="42844"/>
                  </a:cubicBezTo>
                  <a:cubicBezTo>
                    <a:pt x="1362" y="42856"/>
                    <a:pt x="1409" y="42862"/>
                    <a:pt x="1450" y="42862"/>
                  </a:cubicBezTo>
                  <a:cubicBezTo>
                    <a:pt x="1773" y="42862"/>
                    <a:pt x="1774" y="42519"/>
                    <a:pt x="1869" y="42308"/>
                  </a:cubicBezTo>
                  <a:cubicBezTo>
                    <a:pt x="1989" y="42070"/>
                    <a:pt x="2167" y="41820"/>
                    <a:pt x="2108" y="41463"/>
                  </a:cubicBezTo>
                  <a:lnTo>
                    <a:pt x="2108" y="41463"/>
                  </a:lnTo>
                  <a:cubicBezTo>
                    <a:pt x="1810" y="41665"/>
                    <a:pt x="1774" y="41963"/>
                    <a:pt x="1643" y="42201"/>
                  </a:cubicBezTo>
                  <a:cubicBezTo>
                    <a:pt x="1600" y="42288"/>
                    <a:pt x="1586" y="42444"/>
                    <a:pt x="1503" y="42444"/>
                  </a:cubicBezTo>
                  <a:cubicBezTo>
                    <a:pt x="1495" y="42444"/>
                    <a:pt x="1486" y="42442"/>
                    <a:pt x="1477" y="42439"/>
                  </a:cubicBezTo>
                  <a:cubicBezTo>
                    <a:pt x="1434" y="42429"/>
                    <a:pt x="1397" y="42424"/>
                    <a:pt x="1363" y="42424"/>
                  </a:cubicBezTo>
                  <a:cubicBezTo>
                    <a:pt x="1124" y="42424"/>
                    <a:pt x="1091" y="42665"/>
                    <a:pt x="976" y="42832"/>
                  </a:cubicBezTo>
                  <a:cubicBezTo>
                    <a:pt x="1060" y="42284"/>
                    <a:pt x="1346" y="41808"/>
                    <a:pt x="1596" y="41308"/>
                  </a:cubicBezTo>
                  <a:cubicBezTo>
                    <a:pt x="1743" y="41398"/>
                    <a:pt x="1830" y="41448"/>
                    <a:pt x="1901" y="41448"/>
                  </a:cubicBezTo>
                  <a:cubicBezTo>
                    <a:pt x="1990" y="41448"/>
                    <a:pt x="2053" y="41368"/>
                    <a:pt x="2179" y="41189"/>
                  </a:cubicBezTo>
                  <a:cubicBezTo>
                    <a:pt x="2370" y="40939"/>
                    <a:pt x="2500" y="40641"/>
                    <a:pt x="2798" y="40403"/>
                  </a:cubicBezTo>
                  <a:cubicBezTo>
                    <a:pt x="2941" y="40998"/>
                    <a:pt x="3072" y="41570"/>
                    <a:pt x="3203" y="42118"/>
                  </a:cubicBezTo>
                  <a:cubicBezTo>
                    <a:pt x="3894" y="44963"/>
                    <a:pt x="4929" y="47678"/>
                    <a:pt x="6037" y="50381"/>
                  </a:cubicBezTo>
                  <a:cubicBezTo>
                    <a:pt x="6108" y="50559"/>
                    <a:pt x="6132" y="50773"/>
                    <a:pt x="6394" y="50833"/>
                  </a:cubicBezTo>
                  <a:cubicBezTo>
                    <a:pt x="6430" y="50619"/>
                    <a:pt x="6430" y="50583"/>
                    <a:pt x="6394" y="50500"/>
                  </a:cubicBezTo>
                  <a:cubicBezTo>
                    <a:pt x="4548" y="45832"/>
                    <a:pt x="3120" y="41058"/>
                    <a:pt x="2310" y="36117"/>
                  </a:cubicBezTo>
                  <a:cubicBezTo>
                    <a:pt x="2191" y="35403"/>
                    <a:pt x="2072" y="34676"/>
                    <a:pt x="2239" y="33890"/>
                  </a:cubicBezTo>
                  <a:lnTo>
                    <a:pt x="2239" y="33890"/>
                  </a:lnTo>
                  <a:cubicBezTo>
                    <a:pt x="2322" y="34224"/>
                    <a:pt x="2262" y="34557"/>
                    <a:pt x="2524" y="34867"/>
                  </a:cubicBezTo>
                  <a:cubicBezTo>
                    <a:pt x="2548" y="34748"/>
                    <a:pt x="2560" y="34700"/>
                    <a:pt x="2560" y="34664"/>
                  </a:cubicBezTo>
                  <a:cubicBezTo>
                    <a:pt x="2405" y="33236"/>
                    <a:pt x="2596" y="31866"/>
                    <a:pt x="3239" y="30569"/>
                  </a:cubicBezTo>
                  <a:cubicBezTo>
                    <a:pt x="3667" y="29688"/>
                    <a:pt x="4191" y="28854"/>
                    <a:pt x="4763" y="28056"/>
                  </a:cubicBezTo>
                  <a:cubicBezTo>
                    <a:pt x="5025" y="27723"/>
                    <a:pt x="5275" y="27402"/>
                    <a:pt x="5382" y="26985"/>
                  </a:cubicBezTo>
                  <a:cubicBezTo>
                    <a:pt x="5418" y="26830"/>
                    <a:pt x="5525" y="26830"/>
                    <a:pt x="5644" y="26818"/>
                  </a:cubicBezTo>
                  <a:cubicBezTo>
                    <a:pt x="6239" y="26747"/>
                    <a:pt x="6822" y="26687"/>
                    <a:pt x="7418" y="26640"/>
                  </a:cubicBezTo>
                  <a:cubicBezTo>
                    <a:pt x="7883" y="26597"/>
                    <a:pt x="8347" y="26577"/>
                    <a:pt x="8810" y="26577"/>
                  </a:cubicBezTo>
                  <a:cubicBezTo>
                    <a:pt x="9780" y="26577"/>
                    <a:pt x="10745" y="26665"/>
                    <a:pt x="11704" y="26818"/>
                  </a:cubicBezTo>
                  <a:cubicBezTo>
                    <a:pt x="11871" y="26842"/>
                    <a:pt x="11883" y="26961"/>
                    <a:pt x="11930" y="27080"/>
                  </a:cubicBezTo>
                  <a:cubicBezTo>
                    <a:pt x="12133" y="27699"/>
                    <a:pt x="12347" y="28295"/>
                    <a:pt x="12561" y="28914"/>
                  </a:cubicBezTo>
                  <a:cubicBezTo>
                    <a:pt x="12073" y="29378"/>
                    <a:pt x="11418" y="29699"/>
                    <a:pt x="11168" y="30402"/>
                  </a:cubicBezTo>
                  <a:cubicBezTo>
                    <a:pt x="11371" y="30271"/>
                    <a:pt x="11537" y="30080"/>
                    <a:pt x="11704" y="29914"/>
                  </a:cubicBezTo>
                  <a:cubicBezTo>
                    <a:pt x="11883" y="29735"/>
                    <a:pt x="12061" y="29568"/>
                    <a:pt x="12252" y="29426"/>
                  </a:cubicBezTo>
                  <a:cubicBezTo>
                    <a:pt x="12472" y="29245"/>
                    <a:pt x="12625" y="29155"/>
                    <a:pt x="12772" y="29155"/>
                  </a:cubicBezTo>
                  <a:cubicBezTo>
                    <a:pt x="12936" y="29155"/>
                    <a:pt x="13091" y="29266"/>
                    <a:pt x="13323" y="29485"/>
                  </a:cubicBezTo>
                  <a:cubicBezTo>
                    <a:pt x="13395" y="29557"/>
                    <a:pt x="13478" y="29640"/>
                    <a:pt x="13538" y="29723"/>
                  </a:cubicBezTo>
                  <a:cubicBezTo>
                    <a:pt x="14204" y="30569"/>
                    <a:pt x="14573" y="31569"/>
                    <a:pt x="14859" y="32605"/>
                  </a:cubicBezTo>
                  <a:cubicBezTo>
                    <a:pt x="14931" y="32890"/>
                    <a:pt x="14907" y="33200"/>
                    <a:pt x="15097" y="33486"/>
                  </a:cubicBezTo>
                  <a:cubicBezTo>
                    <a:pt x="15478" y="32605"/>
                    <a:pt x="14085" y="29568"/>
                    <a:pt x="13002" y="28890"/>
                  </a:cubicBezTo>
                  <a:cubicBezTo>
                    <a:pt x="13085" y="28687"/>
                    <a:pt x="13335" y="28687"/>
                    <a:pt x="13442" y="28473"/>
                  </a:cubicBezTo>
                  <a:cubicBezTo>
                    <a:pt x="13420" y="28469"/>
                    <a:pt x="13398" y="28467"/>
                    <a:pt x="13377" y="28467"/>
                  </a:cubicBezTo>
                  <a:cubicBezTo>
                    <a:pt x="13168" y="28467"/>
                    <a:pt x="13041" y="28664"/>
                    <a:pt x="12835" y="28664"/>
                  </a:cubicBezTo>
                  <a:cubicBezTo>
                    <a:pt x="12799" y="28187"/>
                    <a:pt x="12716" y="27711"/>
                    <a:pt x="12740" y="27235"/>
                  </a:cubicBezTo>
                  <a:cubicBezTo>
                    <a:pt x="12764" y="27009"/>
                    <a:pt x="12704" y="26747"/>
                    <a:pt x="13145" y="26711"/>
                  </a:cubicBezTo>
                  <a:cubicBezTo>
                    <a:pt x="12645" y="26449"/>
                    <a:pt x="12895" y="26009"/>
                    <a:pt x="12776" y="25651"/>
                  </a:cubicBezTo>
                  <a:lnTo>
                    <a:pt x="12776" y="25651"/>
                  </a:lnTo>
                  <a:cubicBezTo>
                    <a:pt x="12561" y="25830"/>
                    <a:pt x="12609" y="26068"/>
                    <a:pt x="12537" y="26270"/>
                  </a:cubicBezTo>
                  <a:cubicBezTo>
                    <a:pt x="11692" y="25878"/>
                    <a:pt x="11668" y="25866"/>
                    <a:pt x="11752" y="25294"/>
                  </a:cubicBezTo>
                  <a:lnTo>
                    <a:pt x="11752" y="25294"/>
                  </a:lnTo>
                  <a:lnTo>
                    <a:pt x="12145" y="25389"/>
                  </a:lnTo>
                  <a:cubicBezTo>
                    <a:pt x="12799" y="25520"/>
                    <a:pt x="13454" y="25735"/>
                    <a:pt x="14133" y="25735"/>
                  </a:cubicBezTo>
                  <a:cubicBezTo>
                    <a:pt x="14143" y="25735"/>
                    <a:pt x="14154" y="25735"/>
                    <a:pt x="14165" y="25735"/>
                  </a:cubicBezTo>
                  <a:cubicBezTo>
                    <a:pt x="14804" y="25735"/>
                    <a:pt x="15290" y="25380"/>
                    <a:pt x="15419" y="24806"/>
                  </a:cubicBezTo>
                  <a:lnTo>
                    <a:pt x="15419" y="24806"/>
                  </a:lnTo>
                  <a:cubicBezTo>
                    <a:pt x="15302" y="25012"/>
                    <a:pt x="15162" y="25063"/>
                    <a:pt x="15023" y="25063"/>
                  </a:cubicBezTo>
                  <a:cubicBezTo>
                    <a:pt x="14921" y="25063"/>
                    <a:pt x="14819" y="25035"/>
                    <a:pt x="14728" y="25020"/>
                  </a:cubicBezTo>
                  <a:cubicBezTo>
                    <a:pt x="13919" y="24842"/>
                    <a:pt x="13133" y="24639"/>
                    <a:pt x="12323" y="24461"/>
                  </a:cubicBezTo>
                  <a:cubicBezTo>
                    <a:pt x="10846" y="24143"/>
                    <a:pt x="9361" y="23875"/>
                    <a:pt x="7849" y="23875"/>
                  </a:cubicBezTo>
                  <a:cubicBezTo>
                    <a:pt x="7375" y="23875"/>
                    <a:pt x="6898" y="23901"/>
                    <a:pt x="6418" y="23961"/>
                  </a:cubicBezTo>
                  <a:cubicBezTo>
                    <a:pt x="5870" y="24032"/>
                    <a:pt x="5334" y="24151"/>
                    <a:pt x="4846" y="24437"/>
                  </a:cubicBezTo>
                  <a:cubicBezTo>
                    <a:pt x="4667" y="24544"/>
                    <a:pt x="4465" y="24639"/>
                    <a:pt x="4548" y="24985"/>
                  </a:cubicBezTo>
                  <a:cubicBezTo>
                    <a:pt x="5404" y="24673"/>
                    <a:pt x="6267" y="24494"/>
                    <a:pt x="7156" y="24494"/>
                  </a:cubicBezTo>
                  <a:cubicBezTo>
                    <a:pt x="7454" y="24494"/>
                    <a:pt x="7756" y="24514"/>
                    <a:pt x="8061" y="24556"/>
                  </a:cubicBezTo>
                  <a:cubicBezTo>
                    <a:pt x="9228" y="24723"/>
                    <a:pt x="10394" y="24985"/>
                    <a:pt x="11597" y="25270"/>
                  </a:cubicBezTo>
                  <a:cubicBezTo>
                    <a:pt x="11466" y="25437"/>
                    <a:pt x="11537" y="25592"/>
                    <a:pt x="11490" y="25758"/>
                  </a:cubicBezTo>
                  <a:cubicBezTo>
                    <a:pt x="10902" y="25497"/>
                    <a:pt x="10309" y="25365"/>
                    <a:pt x="9706" y="25365"/>
                  </a:cubicBezTo>
                  <a:cubicBezTo>
                    <a:pt x="9430" y="25365"/>
                    <a:pt x="9151" y="25393"/>
                    <a:pt x="8870" y="25449"/>
                  </a:cubicBezTo>
                  <a:cubicBezTo>
                    <a:pt x="8777" y="25275"/>
                    <a:pt x="8775" y="25056"/>
                    <a:pt x="8511" y="25056"/>
                  </a:cubicBezTo>
                  <a:cubicBezTo>
                    <a:pt x="8504" y="25056"/>
                    <a:pt x="8497" y="25056"/>
                    <a:pt x="8489" y="25056"/>
                  </a:cubicBezTo>
                  <a:cubicBezTo>
                    <a:pt x="8215" y="25092"/>
                    <a:pt x="8180" y="25258"/>
                    <a:pt x="8144" y="25449"/>
                  </a:cubicBezTo>
                  <a:cubicBezTo>
                    <a:pt x="8120" y="25616"/>
                    <a:pt x="7977" y="25628"/>
                    <a:pt x="7858" y="25675"/>
                  </a:cubicBezTo>
                  <a:cubicBezTo>
                    <a:pt x="7442" y="25818"/>
                    <a:pt x="7013" y="25973"/>
                    <a:pt x="6584" y="26092"/>
                  </a:cubicBezTo>
                  <a:cubicBezTo>
                    <a:pt x="6239" y="26187"/>
                    <a:pt x="5894" y="26223"/>
                    <a:pt x="5513" y="26235"/>
                  </a:cubicBezTo>
                  <a:cubicBezTo>
                    <a:pt x="5525" y="25818"/>
                    <a:pt x="5620" y="25461"/>
                    <a:pt x="5691" y="25104"/>
                  </a:cubicBezTo>
                  <a:lnTo>
                    <a:pt x="5691" y="25104"/>
                  </a:lnTo>
                  <a:cubicBezTo>
                    <a:pt x="5322" y="25401"/>
                    <a:pt x="5465" y="25925"/>
                    <a:pt x="5227" y="26282"/>
                  </a:cubicBezTo>
                  <a:cubicBezTo>
                    <a:pt x="5167" y="25985"/>
                    <a:pt x="5156" y="25699"/>
                    <a:pt x="5120" y="25413"/>
                  </a:cubicBezTo>
                  <a:cubicBezTo>
                    <a:pt x="5108" y="25282"/>
                    <a:pt x="5179" y="25092"/>
                    <a:pt x="4989" y="25056"/>
                  </a:cubicBezTo>
                  <a:cubicBezTo>
                    <a:pt x="4974" y="25054"/>
                    <a:pt x="4960" y="25053"/>
                    <a:pt x="4948" y="25053"/>
                  </a:cubicBezTo>
                  <a:cubicBezTo>
                    <a:pt x="4758" y="25053"/>
                    <a:pt x="4896" y="25300"/>
                    <a:pt x="4751" y="25389"/>
                  </a:cubicBezTo>
                  <a:cubicBezTo>
                    <a:pt x="4072" y="24794"/>
                    <a:pt x="3513" y="24163"/>
                    <a:pt x="3560" y="23175"/>
                  </a:cubicBezTo>
                  <a:cubicBezTo>
                    <a:pt x="3608" y="22187"/>
                    <a:pt x="3905" y="21294"/>
                    <a:pt x="4310" y="20436"/>
                  </a:cubicBezTo>
                  <a:cubicBezTo>
                    <a:pt x="4798" y="19401"/>
                    <a:pt x="4810" y="18412"/>
                    <a:pt x="4489" y="17317"/>
                  </a:cubicBezTo>
                  <a:cubicBezTo>
                    <a:pt x="4072" y="15936"/>
                    <a:pt x="3691" y="14519"/>
                    <a:pt x="3691" y="13055"/>
                  </a:cubicBezTo>
                  <a:cubicBezTo>
                    <a:pt x="3691" y="13003"/>
                    <a:pt x="3664" y="12969"/>
                    <a:pt x="3602" y="12969"/>
                  </a:cubicBezTo>
                  <a:cubicBezTo>
                    <a:pt x="3593" y="12969"/>
                    <a:pt x="3583" y="12970"/>
                    <a:pt x="3572" y="12971"/>
                  </a:cubicBezTo>
                  <a:cubicBezTo>
                    <a:pt x="3453" y="13078"/>
                    <a:pt x="3501" y="13209"/>
                    <a:pt x="3501" y="13328"/>
                  </a:cubicBezTo>
                  <a:cubicBezTo>
                    <a:pt x="3477" y="14209"/>
                    <a:pt x="3679" y="15079"/>
                    <a:pt x="3858" y="15924"/>
                  </a:cubicBezTo>
                  <a:cubicBezTo>
                    <a:pt x="4013" y="16626"/>
                    <a:pt x="4167" y="17305"/>
                    <a:pt x="4370" y="17996"/>
                  </a:cubicBezTo>
                  <a:cubicBezTo>
                    <a:pt x="4608" y="18841"/>
                    <a:pt x="4370" y="19615"/>
                    <a:pt x="4036" y="20389"/>
                  </a:cubicBezTo>
                  <a:cubicBezTo>
                    <a:pt x="3632" y="21294"/>
                    <a:pt x="3322" y="22199"/>
                    <a:pt x="3358" y="23211"/>
                  </a:cubicBezTo>
                  <a:cubicBezTo>
                    <a:pt x="3370" y="23449"/>
                    <a:pt x="3274" y="23746"/>
                    <a:pt x="3382" y="23949"/>
                  </a:cubicBezTo>
                  <a:cubicBezTo>
                    <a:pt x="3727" y="24580"/>
                    <a:pt x="4144" y="25175"/>
                    <a:pt x="4763" y="25580"/>
                  </a:cubicBezTo>
                  <a:cubicBezTo>
                    <a:pt x="4882" y="25651"/>
                    <a:pt x="4906" y="25747"/>
                    <a:pt x="4917" y="25866"/>
                  </a:cubicBezTo>
                  <a:cubicBezTo>
                    <a:pt x="4941" y="26187"/>
                    <a:pt x="4917" y="26485"/>
                    <a:pt x="4525" y="26568"/>
                  </a:cubicBezTo>
                  <a:cubicBezTo>
                    <a:pt x="4546" y="26649"/>
                    <a:pt x="4589" y="26664"/>
                    <a:pt x="4637" y="26664"/>
                  </a:cubicBezTo>
                  <a:cubicBezTo>
                    <a:pt x="4666" y="26664"/>
                    <a:pt x="4696" y="26658"/>
                    <a:pt x="4724" y="26658"/>
                  </a:cubicBezTo>
                  <a:cubicBezTo>
                    <a:pt x="4752" y="26658"/>
                    <a:pt x="4779" y="26664"/>
                    <a:pt x="4798" y="26687"/>
                  </a:cubicBezTo>
                  <a:cubicBezTo>
                    <a:pt x="4751" y="26901"/>
                    <a:pt x="4667" y="27116"/>
                    <a:pt x="4525" y="27306"/>
                  </a:cubicBezTo>
                  <a:cubicBezTo>
                    <a:pt x="3489" y="28866"/>
                    <a:pt x="2846" y="30628"/>
                    <a:pt x="2227" y="32378"/>
                  </a:cubicBezTo>
                  <a:cubicBezTo>
                    <a:pt x="2191" y="32474"/>
                    <a:pt x="2108" y="32605"/>
                    <a:pt x="2203" y="32664"/>
                  </a:cubicBezTo>
                  <a:cubicBezTo>
                    <a:pt x="2489" y="32831"/>
                    <a:pt x="2370" y="33057"/>
                    <a:pt x="2286" y="33212"/>
                  </a:cubicBezTo>
                  <a:cubicBezTo>
                    <a:pt x="2072" y="33629"/>
                    <a:pt x="1941" y="34069"/>
                    <a:pt x="1929" y="34545"/>
                  </a:cubicBezTo>
                  <a:cubicBezTo>
                    <a:pt x="1834" y="34129"/>
                    <a:pt x="1774" y="33724"/>
                    <a:pt x="1727" y="33307"/>
                  </a:cubicBezTo>
                  <a:cubicBezTo>
                    <a:pt x="1608" y="32295"/>
                    <a:pt x="1465" y="31271"/>
                    <a:pt x="1393" y="30235"/>
                  </a:cubicBezTo>
                  <a:cubicBezTo>
                    <a:pt x="1250" y="28568"/>
                    <a:pt x="1072" y="26901"/>
                    <a:pt x="2000" y="25377"/>
                  </a:cubicBezTo>
                  <a:cubicBezTo>
                    <a:pt x="2060" y="25282"/>
                    <a:pt x="2072" y="25163"/>
                    <a:pt x="2108" y="25044"/>
                  </a:cubicBezTo>
                  <a:cubicBezTo>
                    <a:pt x="2322" y="24020"/>
                    <a:pt x="2250" y="22972"/>
                    <a:pt x="2203" y="21949"/>
                  </a:cubicBezTo>
                  <a:cubicBezTo>
                    <a:pt x="2191" y="21806"/>
                    <a:pt x="2191" y="21639"/>
                    <a:pt x="2179" y="21484"/>
                  </a:cubicBezTo>
                  <a:lnTo>
                    <a:pt x="2179" y="21484"/>
                  </a:lnTo>
                  <a:cubicBezTo>
                    <a:pt x="2441" y="21865"/>
                    <a:pt x="2655" y="22234"/>
                    <a:pt x="2858" y="22615"/>
                  </a:cubicBezTo>
                  <a:cubicBezTo>
                    <a:pt x="3060" y="22961"/>
                    <a:pt x="3096" y="23318"/>
                    <a:pt x="2917" y="23687"/>
                  </a:cubicBezTo>
                  <a:cubicBezTo>
                    <a:pt x="2834" y="23865"/>
                    <a:pt x="2798" y="24080"/>
                    <a:pt x="2893" y="24258"/>
                  </a:cubicBezTo>
                  <a:cubicBezTo>
                    <a:pt x="3155" y="24842"/>
                    <a:pt x="3572" y="25294"/>
                    <a:pt x="4072" y="25711"/>
                  </a:cubicBezTo>
                  <a:cubicBezTo>
                    <a:pt x="4167" y="25508"/>
                    <a:pt x="4024" y="25413"/>
                    <a:pt x="3929" y="25330"/>
                  </a:cubicBezTo>
                  <a:cubicBezTo>
                    <a:pt x="3655" y="24996"/>
                    <a:pt x="3358" y="24687"/>
                    <a:pt x="3143" y="24318"/>
                  </a:cubicBezTo>
                  <a:cubicBezTo>
                    <a:pt x="3060" y="24163"/>
                    <a:pt x="3001" y="24032"/>
                    <a:pt x="3096" y="23854"/>
                  </a:cubicBezTo>
                  <a:cubicBezTo>
                    <a:pt x="3382" y="23365"/>
                    <a:pt x="3262" y="22901"/>
                    <a:pt x="3012" y="22425"/>
                  </a:cubicBezTo>
                  <a:cubicBezTo>
                    <a:pt x="2417" y="21341"/>
                    <a:pt x="1786" y="20282"/>
                    <a:pt x="1048" y="19282"/>
                  </a:cubicBezTo>
                  <a:cubicBezTo>
                    <a:pt x="810" y="18972"/>
                    <a:pt x="584" y="18650"/>
                    <a:pt x="536" y="18198"/>
                  </a:cubicBezTo>
                  <a:lnTo>
                    <a:pt x="536" y="18198"/>
                  </a:lnTo>
                  <a:cubicBezTo>
                    <a:pt x="570" y="18204"/>
                    <a:pt x="601" y="18207"/>
                    <a:pt x="631" y="18207"/>
                  </a:cubicBezTo>
                  <a:cubicBezTo>
                    <a:pt x="839" y="18207"/>
                    <a:pt x="939" y="18066"/>
                    <a:pt x="1012" y="17888"/>
                  </a:cubicBezTo>
                  <a:lnTo>
                    <a:pt x="1238" y="17400"/>
                  </a:lnTo>
                  <a:cubicBezTo>
                    <a:pt x="1750" y="16210"/>
                    <a:pt x="2262" y="14995"/>
                    <a:pt x="2762" y="13828"/>
                  </a:cubicBezTo>
                  <a:cubicBezTo>
                    <a:pt x="3143" y="16626"/>
                    <a:pt x="3727" y="18627"/>
                    <a:pt x="4227" y="18865"/>
                  </a:cubicBezTo>
                  <a:cubicBezTo>
                    <a:pt x="4096" y="18567"/>
                    <a:pt x="3965" y="18269"/>
                    <a:pt x="3858" y="17972"/>
                  </a:cubicBezTo>
                  <a:cubicBezTo>
                    <a:pt x="3417" y="16757"/>
                    <a:pt x="3179" y="15507"/>
                    <a:pt x="2977" y="14221"/>
                  </a:cubicBezTo>
                  <a:cubicBezTo>
                    <a:pt x="2846" y="13305"/>
                    <a:pt x="2905" y="13078"/>
                    <a:pt x="3834" y="12495"/>
                  </a:cubicBezTo>
                  <a:cubicBezTo>
                    <a:pt x="3920" y="12442"/>
                    <a:pt x="4009" y="12389"/>
                    <a:pt x="4092" y="12389"/>
                  </a:cubicBezTo>
                  <a:cubicBezTo>
                    <a:pt x="4159" y="12389"/>
                    <a:pt x="4221" y="12423"/>
                    <a:pt x="4275" y="12519"/>
                  </a:cubicBezTo>
                  <a:cubicBezTo>
                    <a:pt x="4441" y="12483"/>
                    <a:pt x="4334" y="12245"/>
                    <a:pt x="4548" y="12245"/>
                  </a:cubicBezTo>
                  <a:cubicBezTo>
                    <a:pt x="4453" y="12519"/>
                    <a:pt x="4394" y="12781"/>
                    <a:pt x="4155" y="12959"/>
                  </a:cubicBezTo>
                  <a:cubicBezTo>
                    <a:pt x="4210" y="13046"/>
                    <a:pt x="4261" y="13081"/>
                    <a:pt x="4308" y="13081"/>
                  </a:cubicBezTo>
                  <a:cubicBezTo>
                    <a:pt x="4365" y="13081"/>
                    <a:pt x="4414" y="13031"/>
                    <a:pt x="4453" y="12959"/>
                  </a:cubicBezTo>
                  <a:cubicBezTo>
                    <a:pt x="4525" y="12816"/>
                    <a:pt x="4608" y="12674"/>
                    <a:pt x="4632" y="12531"/>
                  </a:cubicBezTo>
                  <a:cubicBezTo>
                    <a:pt x="4715" y="12102"/>
                    <a:pt x="5013" y="11900"/>
                    <a:pt x="5429" y="11864"/>
                  </a:cubicBezTo>
                  <a:lnTo>
                    <a:pt x="5429" y="11864"/>
                  </a:lnTo>
                  <a:cubicBezTo>
                    <a:pt x="5418" y="12114"/>
                    <a:pt x="5287" y="12364"/>
                    <a:pt x="5489" y="12662"/>
                  </a:cubicBezTo>
                  <a:cubicBezTo>
                    <a:pt x="5572" y="12340"/>
                    <a:pt x="5572" y="12054"/>
                    <a:pt x="5763" y="11745"/>
                  </a:cubicBezTo>
                  <a:cubicBezTo>
                    <a:pt x="5775" y="12233"/>
                    <a:pt x="5822" y="12614"/>
                    <a:pt x="5894" y="13007"/>
                  </a:cubicBezTo>
                  <a:cubicBezTo>
                    <a:pt x="6132" y="14138"/>
                    <a:pt x="6763" y="15043"/>
                    <a:pt x="7549" y="15853"/>
                  </a:cubicBezTo>
                  <a:cubicBezTo>
                    <a:pt x="7811" y="16114"/>
                    <a:pt x="8108" y="16364"/>
                    <a:pt x="8215" y="16745"/>
                  </a:cubicBezTo>
                  <a:cubicBezTo>
                    <a:pt x="8346" y="17246"/>
                    <a:pt x="8608" y="17698"/>
                    <a:pt x="8882" y="18127"/>
                  </a:cubicBezTo>
                  <a:cubicBezTo>
                    <a:pt x="9085" y="18412"/>
                    <a:pt x="9061" y="18627"/>
                    <a:pt x="8942" y="18924"/>
                  </a:cubicBezTo>
                  <a:cubicBezTo>
                    <a:pt x="8370" y="20413"/>
                    <a:pt x="8501" y="21865"/>
                    <a:pt x="9263" y="23246"/>
                  </a:cubicBezTo>
                  <a:cubicBezTo>
                    <a:pt x="9382" y="23449"/>
                    <a:pt x="9513" y="23663"/>
                    <a:pt x="9799" y="23663"/>
                  </a:cubicBezTo>
                  <a:cubicBezTo>
                    <a:pt x="9918" y="23449"/>
                    <a:pt x="9751" y="23353"/>
                    <a:pt x="9680" y="23234"/>
                  </a:cubicBezTo>
                  <a:cubicBezTo>
                    <a:pt x="9466" y="22877"/>
                    <a:pt x="9132" y="22591"/>
                    <a:pt x="9049" y="22139"/>
                  </a:cubicBezTo>
                  <a:cubicBezTo>
                    <a:pt x="8799" y="20651"/>
                    <a:pt x="9049" y="19258"/>
                    <a:pt x="9739" y="17912"/>
                  </a:cubicBezTo>
                  <a:cubicBezTo>
                    <a:pt x="10299" y="16805"/>
                    <a:pt x="11275" y="16091"/>
                    <a:pt x="12240" y="15376"/>
                  </a:cubicBezTo>
                  <a:cubicBezTo>
                    <a:pt x="13478" y="14448"/>
                    <a:pt x="14276" y="13316"/>
                    <a:pt x="14026" y="11685"/>
                  </a:cubicBezTo>
                  <a:lnTo>
                    <a:pt x="14026" y="11685"/>
                  </a:lnTo>
                  <a:cubicBezTo>
                    <a:pt x="14639" y="12094"/>
                    <a:pt x="15261" y="12468"/>
                    <a:pt x="16011" y="12468"/>
                  </a:cubicBezTo>
                  <a:cubicBezTo>
                    <a:pt x="16136" y="12468"/>
                    <a:pt x="16263" y="12457"/>
                    <a:pt x="16395" y="12435"/>
                  </a:cubicBezTo>
                  <a:cubicBezTo>
                    <a:pt x="15502" y="12352"/>
                    <a:pt x="14740" y="11959"/>
                    <a:pt x="14061" y="11364"/>
                  </a:cubicBezTo>
                  <a:cubicBezTo>
                    <a:pt x="14311" y="11007"/>
                    <a:pt x="14323" y="10614"/>
                    <a:pt x="14442" y="10209"/>
                  </a:cubicBezTo>
                  <a:cubicBezTo>
                    <a:pt x="14585" y="10471"/>
                    <a:pt x="14728" y="10709"/>
                    <a:pt x="14859" y="10947"/>
                  </a:cubicBezTo>
                  <a:cubicBezTo>
                    <a:pt x="14978" y="11185"/>
                    <a:pt x="15097" y="11423"/>
                    <a:pt x="15228" y="11662"/>
                  </a:cubicBezTo>
                  <a:cubicBezTo>
                    <a:pt x="15374" y="11932"/>
                    <a:pt x="15449" y="12041"/>
                    <a:pt x="15597" y="12041"/>
                  </a:cubicBezTo>
                  <a:cubicBezTo>
                    <a:pt x="15690" y="12041"/>
                    <a:pt x="15813" y="11997"/>
                    <a:pt x="16002" y="11923"/>
                  </a:cubicBezTo>
                  <a:cubicBezTo>
                    <a:pt x="15383" y="11566"/>
                    <a:pt x="15050" y="10995"/>
                    <a:pt x="14907" y="10328"/>
                  </a:cubicBezTo>
                  <a:cubicBezTo>
                    <a:pt x="14883" y="10268"/>
                    <a:pt x="14883" y="10173"/>
                    <a:pt x="14859" y="10173"/>
                  </a:cubicBezTo>
                  <a:cubicBezTo>
                    <a:pt x="14454" y="10054"/>
                    <a:pt x="14538" y="9661"/>
                    <a:pt x="14407" y="9387"/>
                  </a:cubicBezTo>
                  <a:cubicBezTo>
                    <a:pt x="14347" y="9256"/>
                    <a:pt x="14323" y="9102"/>
                    <a:pt x="14264" y="8923"/>
                  </a:cubicBezTo>
                  <a:cubicBezTo>
                    <a:pt x="14133" y="9126"/>
                    <a:pt x="14228" y="9280"/>
                    <a:pt x="14157" y="9423"/>
                  </a:cubicBezTo>
                  <a:cubicBezTo>
                    <a:pt x="14137" y="9425"/>
                    <a:pt x="14119" y="9426"/>
                    <a:pt x="14103" y="9426"/>
                  </a:cubicBezTo>
                  <a:cubicBezTo>
                    <a:pt x="13918" y="9426"/>
                    <a:pt x="13982" y="9304"/>
                    <a:pt x="14026" y="9161"/>
                  </a:cubicBezTo>
                  <a:cubicBezTo>
                    <a:pt x="14276" y="8233"/>
                    <a:pt x="14109" y="7363"/>
                    <a:pt x="13514" y="6601"/>
                  </a:cubicBezTo>
                  <a:cubicBezTo>
                    <a:pt x="13371" y="6411"/>
                    <a:pt x="13323" y="6220"/>
                    <a:pt x="13335" y="5994"/>
                  </a:cubicBezTo>
                  <a:cubicBezTo>
                    <a:pt x="13395" y="5030"/>
                    <a:pt x="13490" y="4065"/>
                    <a:pt x="13335" y="3089"/>
                  </a:cubicBezTo>
                  <a:cubicBezTo>
                    <a:pt x="13121" y="1636"/>
                    <a:pt x="12192" y="732"/>
                    <a:pt x="10942" y="77"/>
                  </a:cubicBezTo>
                  <a:cubicBezTo>
                    <a:pt x="10860" y="36"/>
                    <a:pt x="10773" y="1"/>
                    <a:pt x="10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0"/>
            <p:cNvSpPr/>
            <p:nvPr/>
          </p:nvSpPr>
          <p:spPr>
            <a:xfrm>
              <a:off x="1566250" y="2715950"/>
              <a:ext cx="214050" cy="1120975"/>
            </a:xfrm>
            <a:custGeom>
              <a:avLst/>
              <a:gdLst/>
              <a:ahLst/>
              <a:cxnLst/>
              <a:rect l="l" t="t" r="r" b="b"/>
              <a:pathLst>
                <a:path w="8562" h="44839" extrusionOk="0">
                  <a:moveTo>
                    <a:pt x="2715" y="29301"/>
                  </a:moveTo>
                  <a:lnTo>
                    <a:pt x="2715" y="29301"/>
                  </a:lnTo>
                  <a:cubicBezTo>
                    <a:pt x="3715" y="29623"/>
                    <a:pt x="3715" y="29623"/>
                    <a:pt x="3668" y="30063"/>
                  </a:cubicBezTo>
                  <a:cubicBezTo>
                    <a:pt x="3323" y="29885"/>
                    <a:pt x="2942" y="29766"/>
                    <a:pt x="2715" y="29301"/>
                  </a:cubicBezTo>
                  <a:close/>
                  <a:moveTo>
                    <a:pt x="2811" y="29861"/>
                  </a:moveTo>
                  <a:cubicBezTo>
                    <a:pt x="2965" y="29944"/>
                    <a:pt x="3073" y="30040"/>
                    <a:pt x="3203" y="30075"/>
                  </a:cubicBezTo>
                  <a:cubicBezTo>
                    <a:pt x="3715" y="30182"/>
                    <a:pt x="3739" y="30516"/>
                    <a:pt x="3668" y="30944"/>
                  </a:cubicBezTo>
                  <a:cubicBezTo>
                    <a:pt x="3561" y="31552"/>
                    <a:pt x="3620" y="32183"/>
                    <a:pt x="3561" y="32790"/>
                  </a:cubicBezTo>
                  <a:cubicBezTo>
                    <a:pt x="3525" y="33254"/>
                    <a:pt x="3477" y="33707"/>
                    <a:pt x="3442" y="34207"/>
                  </a:cubicBezTo>
                  <a:cubicBezTo>
                    <a:pt x="3186" y="34107"/>
                    <a:pt x="2992" y="33882"/>
                    <a:pt x="2706" y="33882"/>
                  </a:cubicBezTo>
                  <a:cubicBezTo>
                    <a:pt x="2686" y="33882"/>
                    <a:pt x="2665" y="33883"/>
                    <a:pt x="2644" y="33885"/>
                  </a:cubicBezTo>
                  <a:cubicBezTo>
                    <a:pt x="2311" y="33933"/>
                    <a:pt x="2168" y="34183"/>
                    <a:pt x="1894" y="34469"/>
                  </a:cubicBezTo>
                  <a:cubicBezTo>
                    <a:pt x="2311" y="32909"/>
                    <a:pt x="2596" y="31421"/>
                    <a:pt x="2811" y="29861"/>
                  </a:cubicBezTo>
                  <a:close/>
                  <a:moveTo>
                    <a:pt x="2656" y="34190"/>
                  </a:moveTo>
                  <a:cubicBezTo>
                    <a:pt x="2788" y="34190"/>
                    <a:pt x="2931" y="34255"/>
                    <a:pt x="3084" y="34385"/>
                  </a:cubicBezTo>
                  <a:cubicBezTo>
                    <a:pt x="2692" y="34695"/>
                    <a:pt x="2251" y="34957"/>
                    <a:pt x="1822" y="35397"/>
                  </a:cubicBezTo>
                  <a:cubicBezTo>
                    <a:pt x="2060" y="34591"/>
                    <a:pt x="2328" y="34190"/>
                    <a:pt x="2656" y="34190"/>
                  </a:cubicBezTo>
                  <a:close/>
                  <a:moveTo>
                    <a:pt x="3251" y="34564"/>
                  </a:moveTo>
                  <a:cubicBezTo>
                    <a:pt x="3477" y="34826"/>
                    <a:pt x="3430" y="35016"/>
                    <a:pt x="3192" y="35195"/>
                  </a:cubicBezTo>
                  <a:cubicBezTo>
                    <a:pt x="2930" y="35421"/>
                    <a:pt x="2596" y="35600"/>
                    <a:pt x="2358" y="35969"/>
                  </a:cubicBezTo>
                  <a:cubicBezTo>
                    <a:pt x="2388" y="35971"/>
                    <a:pt x="2418" y="35972"/>
                    <a:pt x="2447" y="35972"/>
                  </a:cubicBezTo>
                  <a:cubicBezTo>
                    <a:pt x="2758" y="35972"/>
                    <a:pt x="2989" y="35856"/>
                    <a:pt x="3239" y="35671"/>
                  </a:cubicBezTo>
                  <a:lnTo>
                    <a:pt x="3239" y="35671"/>
                  </a:lnTo>
                  <a:cubicBezTo>
                    <a:pt x="3108" y="36183"/>
                    <a:pt x="3239" y="36683"/>
                    <a:pt x="3144" y="37243"/>
                  </a:cubicBezTo>
                  <a:cubicBezTo>
                    <a:pt x="2644" y="36707"/>
                    <a:pt x="2251" y="36171"/>
                    <a:pt x="1918" y="35552"/>
                  </a:cubicBezTo>
                  <a:cubicBezTo>
                    <a:pt x="2311" y="35159"/>
                    <a:pt x="2775" y="34862"/>
                    <a:pt x="3251" y="34564"/>
                  </a:cubicBezTo>
                  <a:close/>
                  <a:moveTo>
                    <a:pt x="2668" y="38933"/>
                  </a:moveTo>
                  <a:lnTo>
                    <a:pt x="2668" y="38933"/>
                  </a:lnTo>
                  <a:cubicBezTo>
                    <a:pt x="2525" y="39600"/>
                    <a:pt x="2346" y="40279"/>
                    <a:pt x="2049" y="40934"/>
                  </a:cubicBezTo>
                  <a:cubicBezTo>
                    <a:pt x="1894" y="40648"/>
                    <a:pt x="2120" y="39922"/>
                    <a:pt x="2668" y="38933"/>
                  </a:cubicBezTo>
                  <a:close/>
                  <a:moveTo>
                    <a:pt x="3644" y="0"/>
                  </a:moveTo>
                  <a:cubicBezTo>
                    <a:pt x="3525" y="357"/>
                    <a:pt x="3668" y="655"/>
                    <a:pt x="3668" y="964"/>
                  </a:cubicBezTo>
                  <a:cubicBezTo>
                    <a:pt x="3668" y="1857"/>
                    <a:pt x="3704" y="2774"/>
                    <a:pt x="3704" y="3679"/>
                  </a:cubicBezTo>
                  <a:cubicBezTo>
                    <a:pt x="3715" y="5715"/>
                    <a:pt x="3977" y="7739"/>
                    <a:pt x="4061" y="9775"/>
                  </a:cubicBezTo>
                  <a:cubicBezTo>
                    <a:pt x="4085" y="10573"/>
                    <a:pt x="4263" y="11347"/>
                    <a:pt x="4251" y="12133"/>
                  </a:cubicBezTo>
                  <a:cubicBezTo>
                    <a:pt x="4239" y="13156"/>
                    <a:pt x="4620" y="14157"/>
                    <a:pt x="4454" y="15192"/>
                  </a:cubicBezTo>
                  <a:cubicBezTo>
                    <a:pt x="4382" y="15681"/>
                    <a:pt x="4477" y="16181"/>
                    <a:pt x="4394" y="16669"/>
                  </a:cubicBezTo>
                  <a:cubicBezTo>
                    <a:pt x="4251" y="17728"/>
                    <a:pt x="4073" y="18764"/>
                    <a:pt x="4120" y="19836"/>
                  </a:cubicBezTo>
                  <a:cubicBezTo>
                    <a:pt x="4132" y="20372"/>
                    <a:pt x="4073" y="20919"/>
                    <a:pt x="4025" y="21455"/>
                  </a:cubicBezTo>
                  <a:cubicBezTo>
                    <a:pt x="3906" y="22765"/>
                    <a:pt x="3846" y="24086"/>
                    <a:pt x="3835" y="25408"/>
                  </a:cubicBezTo>
                  <a:cubicBezTo>
                    <a:pt x="3823" y="26206"/>
                    <a:pt x="3787" y="27003"/>
                    <a:pt x="3775" y="27801"/>
                  </a:cubicBezTo>
                  <a:cubicBezTo>
                    <a:pt x="3763" y="27968"/>
                    <a:pt x="3739" y="28111"/>
                    <a:pt x="3477" y="28111"/>
                  </a:cubicBezTo>
                  <a:cubicBezTo>
                    <a:pt x="3835" y="28516"/>
                    <a:pt x="3727" y="28920"/>
                    <a:pt x="3704" y="29361"/>
                  </a:cubicBezTo>
                  <a:cubicBezTo>
                    <a:pt x="3287" y="29218"/>
                    <a:pt x="2763" y="29218"/>
                    <a:pt x="2644" y="28730"/>
                  </a:cubicBezTo>
                  <a:cubicBezTo>
                    <a:pt x="2168" y="26801"/>
                    <a:pt x="1560" y="24920"/>
                    <a:pt x="1037" y="23015"/>
                  </a:cubicBezTo>
                  <a:cubicBezTo>
                    <a:pt x="501" y="21050"/>
                    <a:pt x="36" y="19062"/>
                    <a:pt x="441" y="17002"/>
                  </a:cubicBezTo>
                  <a:cubicBezTo>
                    <a:pt x="608" y="16169"/>
                    <a:pt x="798" y="15347"/>
                    <a:pt x="1120" y="14585"/>
                  </a:cubicBezTo>
                  <a:cubicBezTo>
                    <a:pt x="1406" y="13895"/>
                    <a:pt x="1382" y="13264"/>
                    <a:pt x="1215" y="12573"/>
                  </a:cubicBezTo>
                  <a:lnTo>
                    <a:pt x="1215" y="12573"/>
                  </a:lnTo>
                  <a:cubicBezTo>
                    <a:pt x="1227" y="13930"/>
                    <a:pt x="608" y="15133"/>
                    <a:pt x="346" y="16431"/>
                  </a:cubicBezTo>
                  <a:cubicBezTo>
                    <a:pt x="227" y="16955"/>
                    <a:pt x="144" y="17490"/>
                    <a:pt x="96" y="18026"/>
                  </a:cubicBezTo>
                  <a:cubicBezTo>
                    <a:pt x="1" y="19348"/>
                    <a:pt x="203" y="20645"/>
                    <a:pt x="513" y="21919"/>
                  </a:cubicBezTo>
                  <a:cubicBezTo>
                    <a:pt x="1013" y="24039"/>
                    <a:pt x="1727" y="26087"/>
                    <a:pt x="2311" y="28194"/>
                  </a:cubicBezTo>
                  <a:cubicBezTo>
                    <a:pt x="2382" y="28456"/>
                    <a:pt x="2287" y="28766"/>
                    <a:pt x="2406" y="28944"/>
                  </a:cubicBezTo>
                  <a:cubicBezTo>
                    <a:pt x="2644" y="29289"/>
                    <a:pt x="2596" y="29659"/>
                    <a:pt x="2549" y="29992"/>
                  </a:cubicBezTo>
                  <a:cubicBezTo>
                    <a:pt x="2346" y="31325"/>
                    <a:pt x="2072" y="32659"/>
                    <a:pt x="1822" y="33980"/>
                  </a:cubicBezTo>
                  <a:cubicBezTo>
                    <a:pt x="1703" y="34540"/>
                    <a:pt x="1477" y="35123"/>
                    <a:pt x="1763" y="35671"/>
                  </a:cubicBezTo>
                  <a:cubicBezTo>
                    <a:pt x="2072" y="36266"/>
                    <a:pt x="2465" y="36850"/>
                    <a:pt x="2965" y="37314"/>
                  </a:cubicBezTo>
                  <a:cubicBezTo>
                    <a:pt x="3120" y="37445"/>
                    <a:pt x="3096" y="38088"/>
                    <a:pt x="2930" y="38136"/>
                  </a:cubicBezTo>
                  <a:cubicBezTo>
                    <a:pt x="2644" y="38207"/>
                    <a:pt x="2596" y="38433"/>
                    <a:pt x="2525" y="38636"/>
                  </a:cubicBezTo>
                  <a:cubicBezTo>
                    <a:pt x="2180" y="39588"/>
                    <a:pt x="1584" y="40481"/>
                    <a:pt x="1703" y="41589"/>
                  </a:cubicBezTo>
                  <a:cubicBezTo>
                    <a:pt x="1584" y="41350"/>
                    <a:pt x="1739" y="41077"/>
                    <a:pt x="1596" y="40827"/>
                  </a:cubicBezTo>
                  <a:lnTo>
                    <a:pt x="1596" y="40827"/>
                  </a:lnTo>
                  <a:cubicBezTo>
                    <a:pt x="1310" y="41136"/>
                    <a:pt x="1096" y="43922"/>
                    <a:pt x="1334" y="44339"/>
                  </a:cubicBezTo>
                  <a:cubicBezTo>
                    <a:pt x="1644" y="43815"/>
                    <a:pt x="1501" y="43220"/>
                    <a:pt x="1751" y="42636"/>
                  </a:cubicBezTo>
                  <a:lnTo>
                    <a:pt x="1751" y="42636"/>
                  </a:lnTo>
                  <a:cubicBezTo>
                    <a:pt x="1703" y="43446"/>
                    <a:pt x="1572" y="44148"/>
                    <a:pt x="1501" y="44839"/>
                  </a:cubicBezTo>
                  <a:cubicBezTo>
                    <a:pt x="1751" y="44160"/>
                    <a:pt x="1930" y="43458"/>
                    <a:pt x="1989" y="42732"/>
                  </a:cubicBezTo>
                  <a:cubicBezTo>
                    <a:pt x="2049" y="42089"/>
                    <a:pt x="1882" y="41422"/>
                    <a:pt x="2358" y="40815"/>
                  </a:cubicBezTo>
                  <a:cubicBezTo>
                    <a:pt x="2608" y="40469"/>
                    <a:pt x="2668" y="39981"/>
                    <a:pt x="2822" y="39541"/>
                  </a:cubicBezTo>
                  <a:cubicBezTo>
                    <a:pt x="2953" y="39112"/>
                    <a:pt x="3084" y="38683"/>
                    <a:pt x="3239" y="38219"/>
                  </a:cubicBezTo>
                  <a:cubicBezTo>
                    <a:pt x="3680" y="38529"/>
                    <a:pt x="4156" y="38505"/>
                    <a:pt x="4537" y="38576"/>
                  </a:cubicBezTo>
                  <a:cubicBezTo>
                    <a:pt x="4192" y="40577"/>
                    <a:pt x="4549" y="42601"/>
                    <a:pt x="3977" y="44601"/>
                  </a:cubicBezTo>
                  <a:cubicBezTo>
                    <a:pt x="4263" y="44529"/>
                    <a:pt x="4263" y="44351"/>
                    <a:pt x="4299" y="44220"/>
                  </a:cubicBezTo>
                  <a:cubicBezTo>
                    <a:pt x="4513" y="43148"/>
                    <a:pt x="4656" y="42065"/>
                    <a:pt x="4680" y="40958"/>
                  </a:cubicBezTo>
                  <a:cubicBezTo>
                    <a:pt x="4716" y="40255"/>
                    <a:pt x="4632" y="39564"/>
                    <a:pt x="4716" y="38862"/>
                  </a:cubicBezTo>
                  <a:cubicBezTo>
                    <a:pt x="4727" y="38683"/>
                    <a:pt x="4727" y="38517"/>
                    <a:pt x="4966" y="38457"/>
                  </a:cubicBezTo>
                  <a:cubicBezTo>
                    <a:pt x="5132" y="38398"/>
                    <a:pt x="5097" y="38267"/>
                    <a:pt x="4978" y="38148"/>
                  </a:cubicBezTo>
                  <a:cubicBezTo>
                    <a:pt x="4954" y="38112"/>
                    <a:pt x="4954" y="38076"/>
                    <a:pt x="4954" y="38052"/>
                  </a:cubicBezTo>
                  <a:cubicBezTo>
                    <a:pt x="5037" y="37957"/>
                    <a:pt x="5192" y="37969"/>
                    <a:pt x="5228" y="37802"/>
                  </a:cubicBezTo>
                  <a:cubicBezTo>
                    <a:pt x="4989" y="37683"/>
                    <a:pt x="5097" y="37505"/>
                    <a:pt x="5156" y="37326"/>
                  </a:cubicBezTo>
                  <a:lnTo>
                    <a:pt x="5966" y="34921"/>
                  </a:lnTo>
                  <a:cubicBezTo>
                    <a:pt x="6823" y="32218"/>
                    <a:pt x="7728" y="29528"/>
                    <a:pt x="8359" y="26765"/>
                  </a:cubicBezTo>
                  <a:cubicBezTo>
                    <a:pt x="8442" y="26360"/>
                    <a:pt x="8561" y="25944"/>
                    <a:pt x="8418" y="25491"/>
                  </a:cubicBezTo>
                  <a:lnTo>
                    <a:pt x="8418" y="25491"/>
                  </a:lnTo>
                  <a:cubicBezTo>
                    <a:pt x="7406" y="29682"/>
                    <a:pt x="5918" y="33671"/>
                    <a:pt x="4835" y="37755"/>
                  </a:cubicBezTo>
                  <a:cubicBezTo>
                    <a:pt x="4777" y="37766"/>
                    <a:pt x="4722" y="37770"/>
                    <a:pt x="4669" y="37770"/>
                  </a:cubicBezTo>
                  <a:cubicBezTo>
                    <a:pt x="4197" y="37770"/>
                    <a:pt x="3896" y="37383"/>
                    <a:pt x="3489" y="37362"/>
                  </a:cubicBezTo>
                  <a:cubicBezTo>
                    <a:pt x="3549" y="36302"/>
                    <a:pt x="3823" y="35290"/>
                    <a:pt x="3918" y="34242"/>
                  </a:cubicBezTo>
                  <a:cubicBezTo>
                    <a:pt x="4013" y="33290"/>
                    <a:pt x="4025" y="32337"/>
                    <a:pt x="4120" y="31385"/>
                  </a:cubicBezTo>
                  <a:cubicBezTo>
                    <a:pt x="4144" y="31087"/>
                    <a:pt x="4025" y="30706"/>
                    <a:pt x="4180" y="30480"/>
                  </a:cubicBezTo>
                  <a:cubicBezTo>
                    <a:pt x="4370" y="30182"/>
                    <a:pt x="3954" y="29873"/>
                    <a:pt x="4275" y="29647"/>
                  </a:cubicBezTo>
                  <a:cubicBezTo>
                    <a:pt x="4073" y="29397"/>
                    <a:pt x="4192" y="29087"/>
                    <a:pt x="4096" y="28801"/>
                  </a:cubicBezTo>
                  <a:cubicBezTo>
                    <a:pt x="4025" y="28563"/>
                    <a:pt x="3965" y="28277"/>
                    <a:pt x="4132" y="28087"/>
                  </a:cubicBezTo>
                  <a:cubicBezTo>
                    <a:pt x="4335" y="27837"/>
                    <a:pt x="4299" y="27575"/>
                    <a:pt x="4275" y="27313"/>
                  </a:cubicBezTo>
                  <a:cubicBezTo>
                    <a:pt x="4275" y="27099"/>
                    <a:pt x="4251" y="26896"/>
                    <a:pt x="4251" y="26682"/>
                  </a:cubicBezTo>
                  <a:cubicBezTo>
                    <a:pt x="4311" y="24479"/>
                    <a:pt x="4335" y="22265"/>
                    <a:pt x="4454" y="20062"/>
                  </a:cubicBezTo>
                  <a:cubicBezTo>
                    <a:pt x="4501" y="19419"/>
                    <a:pt x="4537" y="18764"/>
                    <a:pt x="4549" y="18121"/>
                  </a:cubicBezTo>
                  <a:cubicBezTo>
                    <a:pt x="4561" y="17514"/>
                    <a:pt x="4727" y="16919"/>
                    <a:pt x="4668" y="16300"/>
                  </a:cubicBezTo>
                  <a:cubicBezTo>
                    <a:pt x="4597" y="15597"/>
                    <a:pt x="4799" y="14883"/>
                    <a:pt x="4668" y="14169"/>
                  </a:cubicBezTo>
                  <a:cubicBezTo>
                    <a:pt x="4597" y="13799"/>
                    <a:pt x="4537" y="13430"/>
                    <a:pt x="4513" y="13049"/>
                  </a:cubicBezTo>
                  <a:cubicBezTo>
                    <a:pt x="4477" y="12144"/>
                    <a:pt x="4418" y="11228"/>
                    <a:pt x="4358" y="10311"/>
                  </a:cubicBezTo>
                  <a:cubicBezTo>
                    <a:pt x="4239" y="8668"/>
                    <a:pt x="4085" y="7025"/>
                    <a:pt x="4001" y="5370"/>
                  </a:cubicBezTo>
                  <a:cubicBezTo>
                    <a:pt x="3906" y="3751"/>
                    <a:pt x="3882" y="2119"/>
                    <a:pt x="3823" y="488"/>
                  </a:cubicBezTo>
                  <a:cubicBezTo>
                    <a:pt x="3823" y="333"/>
                    <a:pt x="3799" y="155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0"/>
            <p:cNvSpPr/>
            <p:nvPr/>
          </p:nvSpPr>
          <p:spPr>
            <a:xfrm>
              <a:off x="1693650" y="2073900"/>
              <a:ext cx="247975" cy="1299575"/>
            </a:xfrm>
            <a:custGeom>
              <a:avLst/>
              <a:gdLst/>
              <a:ahLst/>
              <a:cxnLst/>
              <a:rect l="l" t="t" r="r" b="b"/>
              <a:pathLst>
                <a:path w="9919" h="51983" extrusionOk="0">
                  <a:moveTo>
                    <a:pt x="6900" y="0"/>
                  </a:moveTo>
                  <a:cubicBezTo>
                    <a:pt x="6827" y="0"/>
                    <a:pt x="6747" y="23"/>
                    <a:pt x="6656" y="84"/>
                  </a:cubicBezTo>
                  <a:cubicBezTo>
                    <a:pt x="7156" y="262"/>
                    <a:pt x="7537" y="548"/>
                    <a:pt x="7894" y="881"/>
                  </a:cubicBezTo>
                  <a:cubicBezTo>
                    <a:pt x="8275" y="1274"/>
                    <a:pt x="8204" y="1774"/>
                    <a:pt x="8347" y="2227"/>
                  </a:cubicBezTo>
                  <a:cubicBezTo>
                    <a:pt x="8573" y="2929"/>
                    <a:pt x="8799" y="3644"/>
                    <a:pt x="8502" y="4406"/>
                  </a:cubicBezTo>
                  <a:cubicBezTo>
                    <a:pt x="8740" y="4406"/>
                    <a:pt x="8668" y="4144"/>
                    <a:pt x="8823" y="4120"/>
                  </a:cubicBezTo>
                  <a:cubicBezTo>
                    <a:pt x="9037" y="4953"/>
                    <a:pt x="8978" y="5858"/>
                    <a:pt x="9585" y="6573"/>
                  </a:cubicBezTo>
                  <a:cubicBezTo>
                    <a:pt x="8287" y="7477"/>
                    <a:pt x="7061" y="8418"/>
                    <a:pt x="6049" y="9680"/>
                  </a:cubicBezTo>
                  <a:cubicBezTo>
                    <a:pt x="5787" y="8359"/>
                    <a:pt x="5585" y="7108"/>
                    <a:pt x="5525" y="5834"/>
                  </a:cubicBezTo>
                  <a:cubicBezTo>
                    <a:pt x="5513" y="5418"/>
                    <a:pt x="5370" y="5013"/>
                    <a:pt x="5466" y="4596"/>
                  </a:cubicBezTo>
                  <a:cubicBezTo>
                    <a:pt x="5608" y="3941"/>
                    <a:pt x="5751" y="3275"/>
                    <a:pt x="5811" y="2584"/>
                  </a:cubicBezTo>
                  <a:cubicBezTo>
                    <a:pt x="5870" y="1858"/>
                    <a:pt x="5894" y="1108"/>
                    <a:pt x="5656" y="393"/>
                  </a:cubicBezTo>
                  <a:cubicBezTo>
                    <a:pt x="5585" y="155"/>
                    <a:pt x="5525" y="96"/>
                    <a:pt x="5346" y="24"/>
                  </a:cubicBezTo>
                  <a:lnTo>
                    <a:pt x="5346" y="24"/>
                  </a:lnTo>
                  <a:cubicBezTo>
                    <a:pt x="5870" y="1346"/>
                    <a:pt x="5585" y="2691"/>
                    <a:pt x="5275" y="4025"/>
                  </a:cubicBezTo>
                  <a:cubicBezTo>
                    <a:pt x="5156" y="3346"/>
                    <a:pt x="5013" y="2655"/>
                    <a:pt x="4882" y="1977"/>
                  </a:cubicBezTo>
                  <a:cubicBezTo>
                    <a:pt x="4858" y="1977"/>
                    <a:pt x="4811" y="1989"/>
                    <a:pt x="4775" y="1989"/>
                  </a:cubicBezTo>
                  <a:cubicBezTo>
                    <a:pt x="4811" y="2274"/>
                    <a:pt x="4823" y="2572"/>
                    <a:pt x="4870" y="2858"/>
                  </a:cubicBezTo>
                  <a:cubicBezTo>
                    <a:pt x="5001" y="3727"/>
                    <a:pt x="5251" y="4584"/>
                    <a:pt x="5132" y="5489"/>
                  </a:cubicBezTo>
                  <a:cubicBezTo>
                    <a:pt x="5096" y="5739"/>
                    <a:pt x="5073" y="6025"/>
                    <a:pt x="5180" y="6287"/>
                  </a:cubicBezTo>
                  <a:cubicBezTo>
                    <a:pt x="5477" y="7096"/>
                    <a:pt x="5346" y="7978"/>
                    <a:pt x="5656" y="8787"/>
                  </a:cubicBezTo>
                  <a:cubicBezTo>
                    <a:pt x="5954" y="9537"/>
                    <a:pt x="5811" y="10335"/>
                    <a:pt x="5763" y="11133"/>
                  </a:cubicBezTo>
                  <a:cubicBezTo>
                    <a:pt x="5751" y="11526"/>
                    <a:pt x="5704" y="11847"/>
                    <a:pt x="5227" y="11895"/>
                  </a:cubicBezTo>
                  <a:cubicBezTo>
                    <a:pt x="5168" y="11895"/>
                    <a:pt x="5061" y="11918"/>
                    <a:pt x="5073" y="12038"/>
                  </a:cubicBezTo>
                  <a:cubicBezTo>
                    <a:pt x="5162" y="12052"/>
                    <a:pt x="5216" y="12060"/>
                    <a:pt x="5271" y="12060"/>
                  </a:cubicBezTo>
                  <a:cubicBezTo>
                    <a:pt x="5355" y="12060"/>
                    <a:pt x="5440" y="12040"/>
                    <a:pt x="5656" y="11990"/>
                  </a:cubicBezTo>
                  <a:lnTo>
                    <a:pt x="5656" y="11990"/>
                  </a:lnTo>
                  <a:cubicBezTo>
                    <a:pt x="5751" y="13859"/>
                    <a:pt x="5168" y="15669"/>
                    <a:pt x="5037" y="17526"/>
                  </a:cubicBezTo>
                  <a:cubicBezTo>
                    <a:pt x="4977" y="17431"/>
                    <a:pt x="4942" y="17348"/>
                    <a:pt x="4894" y="17252"/>
                  </a:cubicBezTo>
                  <a:cubicBezTo>
                    <a:pt x="4596" y="16598"/>
                    <a:pt x="4394" y="15919"/>
                    <a:pt x="3930" y="15371"/>
                  </a:cubicBezTo>
                  <a:cubicBezTo>
                    <a:pt x="3703" y="15097"/>
                    <a:pt x="3608" y="14788"/>
                    <a:pt x="3513" y="14455"/>
                  </a:cubicBezTo>
                  <a:cubicBezTo>
                    <a:pt x="3394" y="14014"/>
                    <a:pt x="3346" y="13562"/>
                    <a:pt x="3441" y="13073"/>
                  </a:cubicBezTo>
                  <a:lnTo>
                    <a:pt x="3441" y="13073"/>
                  </a:lnTo>
                  <a:cubicBezTo>
                    <a:pt x="3144" y="13169"/>
                    <a:pt x="3144" y="13383"/>
                    <a:pt x="3144" y="13538"/>
                  </a:cubicBezTo>
                  <a:cubicBezTo>
                    <a:pt x="3132" y="14157"/>
                    <a:pt x="3168" y="14836"/>
                    <a:pt x="3572" y="15336"/>
                  </a:cubicBezTo>
                  <a:cubicBezTo>
                    <a:pt x="4715" y="16824"/>
                    <a:pt x="5180" y="18503"/>
                    <a:pt x="5216" y="20336"/>
                  </a:cubicBezTo>
                  <a:cubicBezTo>
                    <a:pt x="5239" y="21586"/>
                    <a:pt x="5192" y="22837"/>
                    <a:pt x="5073" y="24087"/>
                  </a:cubicBezTo>
                  <a:cubicBezTo>
                    <a:pt x="4918" y="25789"/>
                    <a:pt x="4632" y="27468"/>
                    <a:pt x="4323" y="29135"/>
                  </a:cubicBezTo>
                  <a:cubicBezTo>
                    <a:pt x="4001" y="30802"/>
                    <a:pt x="3620" y="32457"/>
                    <a:pt x="3346" y="34136"/>
                  </a:cubicBezTo>
                  <a:cubicBezTo>
                    <a:pt x="3156" y="35374"/>
                    <a:pt x="2989" y="36624"/>
                    <a:pt x="2441" y="37779"/>
                  </a:cubicBezTo>
                  <a:cubicBezTo>
                    <a:pt x="2322" y="38041"/>
                    <a:pt x="2251" y="38350"/>
                    <a:pt x="2203" y="38636"/>
                  </a:cubicBezTo>
                  <a:cubicBezTo>
                    <a:pt x="2132" y="39089"/>
                    <a:pt x="2179" y="39565"/>
                    <a:pt x="1739" y="39910"/>
                  </a:cubicBezTo>
                  <a:cubicBezTo>
                    <a:pt x="1548" y="40077"/>
                    <a:pt x="1441" y="40362"/>
                    <a:pt x="1286" y="40612"/>
                  </a:cubicBezTo>
                  <a:cubicBezTo>
                    <a:pt x="1167" y="40208"/>
                    <a:pt x="1286" y="39922"/>
                    <a:pt x="1536" y="39672"/>
                  </a:cubicBezTo>
                  <a:cubicBezTo>
                    <a:pt x="1727" y="39493"/>
                    <a:pt x="1834" y="39255"/>
                    <a:pt x="1941" y="39017"/>
                  </a:cubicBezTo>
                  <a:cubicBezTo>
                    <a:pt x="1965" y="38934"/>
                    <a:pt x="2013" y="38838"/>
                    <a:pt x="1834" y="38755"/>
                  </a:cubicBezTo>
                  <a:cubicBezTo>
                    <a:pt x="1608" y="39350"/>
                    <a:pt x="763" y="39648"/>
                    <a:pt x="1108" y="40541"/>
                  </a:cubicBezTo>
                  <a:cubicBezTo>
                    <a:pt x="1047" y="40525"/>
                    <a:pt x="996" y="40518"/>
                    <a:pt x="954" y="40518"/>
                  </a:cubicBezTo>
                  <a:cubicBezTo>
                    <a:pt x="773" y="40518"/>
                    <a:pt x="746" y="40651"/>
                    <a:pt x="727" y="40815"/>
                  </a:cubicBezTo>
                  <a:cubicBezTo>
                    <a:pt x="691" y="41291"/>
                    <a:pt x="489" y="41684"/>
                    <a:pt x="1" y="41863"/>
                  </a:cubicBezTo>
                  <a:cubicBezTo>
                    <a:pt x="91" y="41946"/>
                    <a:pt x="176" y="41990"/>
                    <a:pt x="262" y="41990"/>
                  </a:cubicBezTo>
                  <a:cubicBezTo>
                    <a:pt x="504" y="41990"/>
                    <a:pt x="740" y="41640"/>
                    <a:pt x="1048" y="40874"/>
                  </a:cubicBezTo>
                  <a:lnTo>
                    <a:pt x="1048" y="40874"/>
                  </a:lnTo>
                  <a:cubicBezTo>
                    <a:pt x="1429" y="41172"/>
                    <a:pt x="941" y="41565"/>
                    <a:pt x="1120" y="41934"/>
                  </a:cubicBezTo>
                  <a:cubicBezTo>
                    <a:pt x="1608" y="41339"/>
                    <a:pt x="1882" y="40672"/>
                    <a:pt x="2037" y="39910"/>
                  </a:cubicBezTo>
                  <a:lnTo>
                    <a:pt x="2037" y="39910"/>
                  </a:lnTo>
                  <a:cubicBezTo>
                    <a:pt x="1965" y="40993"/>
                    <a:pt x="2429" y="41934"/>
                    <a:pt x="2775" y="42898"/>
                  </a:cubicBezTo>
                  <a:cubicBezTo>
                    <a:pt x="3191" y="44077"/>
                    <a:pt x="3406" y="45280"/>
                    <a:pt x="3382" y="46530"/>
                  </a:cubicBezTo>
                  <a:cubicBezTo>
                    <a:pt x="3346" y="47232"/>
                    <a:pt x="3275" y="47923"/>
                    <a:pt x="3215" y="48613"/>
                  </a:cubicBezTo>
                  <a:cubicBezTo>
                    <a:pt x="3132" y="49554"/>
                    <a:pt x="3013" y="50495"/>
                    <a:pt x="2858" y="51411"/>
                  </a:cubicBezTo>
                  <a:cubicBezTo>
                    <a:pt x="2834" y="51590"/>
                    <a:pt x="2775" y="51792"/>
                    <a:pt x="2846" y="51983"/>
                  </a:cubicBezTo>
                  <a:cubicBezTo>
                    <a:pt x="2977" y="51947"/>
                    <a:pt x="2965" y="51864"/>
                    <a:pt x="2977" y="51792"/>
                  </a:cubicBezTo>
                  <a:cubicBezTo>
                    <a:pt x="3037" y="51376"/>
                    <a:pt x="3108" y="50959"/>
                    <a:pt x="3168" y="50542"/>
                  </a:cubicBezTo>
                  <a:cubicBezTo>
                    <a:pt x="3346" y="49304"/>
                    <a:pt x="3501" y="48066"/>
                    <a:pt x="3584" y="46816"/>
                  </a:cubicBezTo>
                  <a:cubicBezTo>
                    <a:pt x="3703" y="45184"/>
                    <a:pt x="3406" y="43601"/>
                    <a:pt x="2775" y="42101"/>
                  </a:cubicBezTo>
                  <a:cubicBezTo>
                    <a:pt x="2179" y="40696"/>
                    <a:pt x="2298" y="39315"/>
                    <a:pt x="2668" y="37898"/>
                  </a:cubicBezTo>
                  <a:cubicBezTo>
                    <a:pt x="2691" y="37803"/>
                    <a:pt x="2679" y="37636"/>
                    <a:pt x="2810" y="37624"/>
                  </a:cubicBezTo>
                  <a:cubicBezTo>
                    <a:pt x="3049" y="37600"/>
                    <a:pt x="3013" y="37445"/>
                    <a:pt x="3037" y="37291"/>
                  </a:cubicBezTo>
                  <a:cubicBezTo>
                    <a:pt x="3132" y="36743"/>
                    <a:pt x="3215" y="36207"/>
                    <a:pt x="3311" y="35660"/>
                  </a:cubicBezTo>
                  <a:cubicBezTo>
                    <a:pt x="3608" y="33790"/>
                    <a:pt x="4037" y="31957"/>
                    <a:pt x="4454" y="30135"/>
                  </a:cubicBezTo>
                  <a:cubicBezTo>
                    <a:pt x="4537" y="29683"/>
                    <a:pt x="4537" y="29206"/>
                    <a:pt x="4775" y="28790"/>
                  </a:cubicBezTo>
                  <a:cubicBezTo>
                    <a:pt x="4715" y="28194"/>
                    <a:pt x="4882" y="27635"/>
                    <a:pt x="5049" y="27063"/>
                  </a:cubicBezTo>
                  <a:cubicBezTo>
                    <a:pt x="5477" y="24944"/>
                    <a:pt x="5406" y="22765"/>
                    <a:pt x="5585" y="20622"/>
                  </a:cubicBezTo>
                  <a:cubicBezTo>
                    <a:pt x="5632" y="20086"/>
                    <a:pt x="5489" y="19527"/>
                    <a:pt x="5454" y="18955"/>
                  </a:cubicBezTo>
                  <a:cubicBezTo>
                    <a:pt x="5406" y="18276"/>
                    <a:pt x="5418" y="17598"/>
                    <a:pt x="5454" y="16919"/>
                  </a:cubicBezTo>
                  <a:cubicBezTo>
                    <a:pt x="5489" y="16050"/>
                    <a:pt x="5704" y="15217"/>
                    <a:pt x="5787" y="14359"/>
                  </a:cubicBezTo>
                  <a:cubicBezTo>
                    <a:pt x="5930" y="13061"/>
                    <a:pt x="5823" y="11764"/>
                    <a:pt x="6061" y="10478"/>
                  </a:cubicBezTo>
                  <a:cubicBezTo>
                    <a:pt x="6192" y="9775"/>
                    <a:pt x="6561" y="9406"/>
                    <a:pt x="7085" y="9013"/>
                  </a:cubicBezTo>
                  <a:lnTo>
                    <a:pt x="7085" y="9013"/>
                  </a:lnTo>
                  <a:cubicBezTo>
                    <a:pt x="6942" y="10264"/>
                    <a:pt x="7097" y="12097"/>
                    <a:pt x="7394" y="12359"/>
                  </a:cubicBezTo>
                  <a:cubicBezTo>
                    <a:pt x="7299" y="11371"/>
                    <a:pt x="7251" y="10395"/>
                    <a:pt x="7263" y="9418"/>
                  </a:cubicBezTo>
                  <a:cubicBezTo>
                    <a:pt x="7263" y="9001"/>
                    <a:pt x="7371" y="8656"/>
                    <a:pt x="7728" y="8370"/>
                  </a:cubicBezTo>
                  <a:cubicBezTo>
                    <a:pt x="8323" y="7918"/>
                    <a:pt x="8883" y="7382"/>
                    <a:pt x="9514" y="6942"/>
                  </a:cubicBezTo>
                  <a:cubicBezTo>
                    <a:pt x="9764" y="6787"/>
                    <a:pt x="9918" y="6632"/>
                    <a:pt x="9645" y="6346"/>
                  </a:cubicBezTo>
                  <a:cubicBezTo>
                    <a:pt x="9537" y="6227"/>
                    <a:pt x="9478" y="6049"/>
                    <a:pt x="9454" y="5894"/>
                  </a:cubicBezTo>
                  <a:cubicBezTo>
                    <a:pt x="9228" y="4775"/>
                    <a:pt x="9002" y="3667"/>
                    <a:pt x="8811" y="2560"/>
                  </a:cubicBezTo>
                  <a:cubicBezTo>
                    <a:pt x="8633" y="1512"/>
                    <a:pt x="8216" y="655"/>
                    <a:pt x="7240" y="131"/>
                  </a:cubicBezTo>
                  <a:cubicBezTo>
                    <a:pt x="7133" y="71"/>
                    <a:pt x="7027" y="0"/>
                    <a:pt x="6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0"/>
            <p:cNvSpPr/>
            <p:nvPr/>
          </p:nvSpPr>
          <p:spPr>
            <a:xfrm>
              <a:off x="1810925" y="2741550"/>
              <a:ext cx="53600" cy="150625"/>
            </a:xfrm>
            <a:custGeom>
              <a:avLst/>
              <a:gdLst/>
              <a:ahLst/>
              <a:cxnLst/>
              <a:rect l="l" t="t" r="r" b="b"/>
              <a:pathLst>
                <a:path w="2144" h="6025" extrusionOk="0">
                  <a:moveTo>
                    <a:pt x="1084" y="0"/>
                  </a:moveTo>
                  <a:lnTo>
                    <a:pt x="1084" y="0"/>
                  </a:lnTo>
                  <a:cubicBezTo>
                    <a:pt x="1086" y="6"/>
                    <a:pt x="1089" y="12"/>
                    <a:pt x="1091" y="18"/>
                  </a:cubicBezTo>
                  <a:lnTo>
                    <a:pt x="1091" y="18"/>
                  </a:lnTo>
                  <a:cubicBezTo>
                    <a:pt x="1093" y="16"/>
                    <a:pt x="1094" y="14"/>
                    <a:pt x="1096" y="12"/>
                  </a:cubicBezTo>
                  <a:lnTo>
                    <a:pt x="1084" y="0"/>
                  </a:lnTo>
                  <a:close/>
                  <a:moveTo>
                    <a:pt x="1091" y="18"/>
                  </a:moveTo>
                  <a:lnTo>
                    <a:pt x="1091" y="18"/>
                  </a:lnTo>
                  <a:cubicBezTo>
                    <a:pt x="955" y="195"/>
                    <a:pt x="1037" y="395"/>
                    <a:pt x="1084" y="572"/>
                  </a:cubicBezTo>
                  <a:cubicBezTo>
                    <a:pt x="1310" y="1429"/>
                    <a:pt x="1691" y="2238"/>
                    <a:pt x="1858" y="3108"/>
                  </a:cubicBezTo>
                  <a:cubicBezTo>
                    <a:pt x="2001" y="3846"/>
                    <a:pt x="1739" y="4417"/>
                    <a:pt x="1310" y="4977"/>
                  </a:cubicBezTo>
                  <a:cubicBezTo>
                    <a:pt x="1501" y="4334"/>
                    <a:pt x="1798" y="3727"/>
                    <a:pt x="1679" y="3036"/>
                  </a:cubicBezTo>
                  <a:lnTo>
                    <a:pt x="1679" y="3036"/>
                  </a:lnTo>
                  <a:cubicBezTo>
                    <a:pt x="1501" y="3322"/>
                    <a:pt x="1548" y="3679"/>
                    <a:pt x="1346" y="4024"/>
                  </a:cubicBezTo>
                  <a:cubicBezTo>
                    <a:pt x="1346" y="3608"/>
                    <a:pt x="1382" y="3262"/>
                    <a:pt x="1346" y="2917"/>
                  </a:cubicBezTo>
                  <a:cubicBezTo>
                    <a:pt x="1322" y="2596"/>
                    <a:pt x="1346" y="2215"/>
                    <a:pt x="1132" y="1845"/>
                  </a:cubicBezTo>
                  <a:lnTo>
                    <a:pt x="1132" y="3798"/>
                  </a:lnTo>
                  <a:cubicBezTo>
                    <a:pt x="1132" y="4667"/>
                    <a:pt x="1036" y="5096"/>
                    <a:pt x="715" y="5691"/>
                  </a:cubicBezTo>
                  <a:cubicBezTo>
                    <a:pt x="929" y="4262"/>
                    <a:pt x="608" y="2965"/>
                    <a:pt x="358" y="1655"/>
                  </a:cubicBezTo>
                  <a:lnTo>
                    <a:pt x="358" y="1655"/>
                  </a:lnTo>
                  <a:cubicBezTo>
                    <a:pt x="203" y="2881"/>
                    <a:pt x="715" y="4084"/>
                    <a:pt x="405" y="5298"/>
                  </a:cubicBezTo>
                  <a:cubicBezTo>
                    <a:pt x="263" y="4382"/>
                    <a:pt x="239" y="3453"/>
                    <a:pt x="191" y="2536"/>
                  </a:cubicBezTo>
                  <a:cubicBezTo>
                    <a:pt x="191" y="2369"/>
                    <a:pt x="203" y="2215"/>
                    <a:pt x="72" y="2107"/>
                  </a:cubicBezTo>
                  <a:lnTo>
                    <a:pt x="72" y="2107"/>
                  </a:lnTo>
                  <a:cubicBezTo>
                    <a:pt x="1" y="3131"/>
                    <a:pt x="84" y="4155"/>
                    <a:pt x="144" y="5179"/>
                  </a:cubicBezTo>
                  <a:cubicBezTo>
                    <a:pt x="179" y="5572"/>
                    <a:pt x="429" y="5763"/>
                    <a:pt x="667" y="6025"/>
                  </a:cubicBezTo>
                  <a:cubicBezTo>
                    <a:pt x="1108" y="5596"/>
                    <a:pt x="1548" y="5167"/>
                    <a:pt x="1810" y="4596"/>
                  </a:cubicBezTo>
                  <a:cubicBezTo>
                    <a:pt x="1977" y="4262"/>
                    <a:pt x="2144" y="3870"/>
                    <a:pt x="2108" y="3500"/>
                  </a:cubicBezTo>
                  <a:cubicBezTo>
                    <a:pt x="1990" y="2269"/>
                    <a:pt x="1530" y="1143"/>
                    <a:pt x="109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0"/>
            <p:cNvSpPr/>
            <p:nvPr/>
          </p:nvSpPr>
          <p:spPr>
            <a:xfrm>
              <a:off x="1838900" y="2384350"/>
              <a:ext cx="61050" cy="357950"/>
            </a:xfrm>
            <a:custGeom>
              <a:avLst/>
              <a:gdLst/>
              <a:ahLst/>
              <a:cxnLst/>
              <a:rect l="l" t="t" r="r" b="b"/>
              <a:pathLst>
                <a:path w="2442" h="14318" extrusionOk="0">
                  <a:moveTo>
                    <a:pt x="1668" y="1"/>
                  </a:moveTo>
                  <a:cubicBezTo>
                    <a:pt x="1584" y="274"/>
                    <a:pt x="1584" y="274"/>
                    <a:pt x="1632" y="417"/>
                  </a:cubicBezTo>
                  <a:cubicBezTo>
                    <a:pt x="1822" y="1167"/>
                    <a:pt x="1965" y="1929"/>
                    <a:pt x="1965" y="2703"/>
                  </a:cubicBezTo>
                  <a:cubicBezTo>
                    <a:pt x="1965" y="4513"/>
                    <a:pt x="1584" y="6287"/>
                    <a:pt x="1203" y="8037"/>
                  </a:cubicBezTo>
                  <a:cubicBezTo>
                    <a:pt x="739" y="10109"/>
                    <a:pt x="132" y="12169"/>
                    <a:pt x="1" y="14312"/>
                  </a:cubicBezTo>
                  <a:cubicBezTo>
                    <a:pt x="21" y="14316"/>
                    <a:pt x="39" y="14318"/>
                    <a:pt x="55" y="14318"/>
                  </a:cubicBezTo>
                  <a:cubicBezTo>
                    <a:pt x="175" y="14318"/>
                    <a:pt x="158" y="14204"/>
                    <a:pt x="179" y="14109"/>
                  </a:cubicBezTo>
                  <a:cubicBezTo>
                    <a:pt x="251" y="13419"/>
                    <a:pt x="382" y="12740"/>
                    <a:pt x="537" y="12062"/>
                  </a:cubicBezTo>
                  <a:cubicBezTo>
                    <a:pt x="953" y="10073"/>
                    <a:pt x="1620" y="8156"/>
                    <a:pt x="1942" y="6168"/>
                  </a:cubicBezTo>
                  <a:cubicBezTo>
                    <a:pt x="2180" y="4680"/>
                    <a:pt x="2442" y="3191"/>
                    <a:pt x="2203" y="1667"/>
                  </a:cubicBezTo>
                  <a:cubicBezTo>
                    <a:pt x="2096" y="1108"/>
                    <a:pt x="1942" y="572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0"/>
            <p:cNvSpPr/>
            <p:nvPr/>
          </p:nvSpPr>
          <p:spPr>
            <a:xfrm>
              <a:off x="1592750" y="3826525"/>
              <a:ext cx="96175" cy="65300"/>
            </a:xfrm>
            <a:custGeom>
              <a:avLst/>
              <a:gdLst/>
              <a:ahLst/>
              <a:cxnLst/>
              <a:rect l="l" t="t" r="r" b="b"/>
              <a:pathLst>
                <a:path w="3847" h="2612" extrusionOk="0">
                  <a:moveTo>
                    <a:pt x="1738" y="0"/>
                  </a:moveTo>
                  <a:cubicBezTo>
                    <a:pt x="1427" y="0"/>
                    <a:pt x="1120" y="64"/>
                    <a:pt x="822" y="202"/>
                  </a:cubicBezTo>
                  <a:cubicBezTo>
                    <a:pt x="679" y="261"/>
                    <a:pt x="465" y="380"/>
                    <a:pt x="560" y="523"/>
                  </a:cubicBezTo>
                  <a:cubicBezTo>
                    <a:pt x="715" y="809"/>
                    <a:pt x="453" y="880"/>
                    <a:pt x="405" y="1059"/>
                  </a:cubicBezTo>
                  <a:cubicBezTo>
                    <a:pt x="179" y="987"/>
                    <a:pt x="262" y="797"/>
                    <a:pt x="215" y="630"/>
                  </a:cubicBezTo>
                  <a:lnTo>
                    <a:pt x="215" y="630"/>
                  </a:lnTo>
                  <a:cubicBezTo>
                    <a:pt x="0" y="868"/>
                    <a:pt x="24" y="1095"/>
                    <a:pt x="179" y="1285"/>
                  </a:cubicBezTo>
                  <a:cubicBezTo>
                    <a:pt x="334" y="1464"/>
                    <a:pt x="453" y="1642"/>
                    <a:pt x="584" y="1809"/>
                  </a:cubicBezTo>
                  <a:cubicBezTo>
                    <a:pt x="834" y="2083"/>
                    <a:pt x="1131" y="2285"/>
                    <a:pt x="1489" y="2416"/>
                  </a:cubicBezTo>
                  <a:cubicBezTo>
                    <a:pt x="1346" y="1845"/>
                    <a:pt x="881" y="1595"/>
                    <a:pt x="512" y="1237"/>
                  </a:cubicBezTo>
                  <a:cubicBezTo>
                    <a:pt x="935" y="876"/>
                    <a:pt x="1421" y="732"/>
                    <a:pt x="1922" y="732"/>
                  </a:cubicBezTo>
                  <a:cubicBezTo>
                    <a:pt x="2492" y="732"/>
                    <a:pt x="3081" y="918"/>
                    <a:pt x="3620" y="1178"/>
                  </a:cubicBezTo>
                  <a:cubicBezTo>
                    <a:pt x="2905" y="1642"/>
                    <a:pt x="2084" y="1892"/>
                    <a:pt x="1548" y="2547"/>
                  </a:cubicBezTo>
                  <a:cubicBezTo>
                    <a:pt x="1591" y="2595"/>
                    <a:pt x="1628" y="2612"/>
                    <a:pt x="1662" y="2612"/>
                  </a:cubicBezTo>
                  <a:cubicBezTo>
                    <a:pt x="1705" y="2612"/>
                    <a:pt x="1741" y="2585"/>
                    <a:pt x="1774" y="2559"/>
                  </a:cubicBezTo>
                  <a:cubicBezTo>
                    <a:pt x="2322" y="2238"/>
                    <a:pt x="2858" y="1892"/>
                    <a:pt x="3441" y="1607"/>
                  </a:cubicBezTo>
                  <a:cubicBezTo>
                    <a:pt x="3846" y="1416"/>
                    <a:pt x="3834" y="1261"/>
                    <a:pt x="3560" y="833"/>
                  </a:cubicBezTo>
                  <a:cubicBezTo>
                    <a:pt x="3548" y="821"/>
                    <a:pt x="3537" y="797"/>
                    <a:pt x="3537" y="773"/>
                  </a:cubicBezTo>
                  <a:cubicBezTo>
                    <a:pt x="3632" y="416"/>
                    <a:pt x="3334" y="404"/>
                    <a:pt x="3144" y="333"/>
                  </a:cubicBezTo>
                  <a:cubicBezTo>
                    <a:pt x="2858" y="225"/>
                    <a:pt x="2560" y="118"/>
                    <a:pt x="2263" y="59"/>
                  </a:cubicBezTo>
                  <a:cubicBezTo>
                    <a:pt x="2087" y="20"/>
                    <a:pt x="1912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0"/>
            <p:cNvSpPr/>
            <p:nvPr/>
          </p:nvSpPr>
          <p:spPr>
            <a:xfrm>
              <a:off x="1535900" y="2505400"/>
              <a:ext cx="117300" cy="108775"/>
            </a:xfrm>
            <a:custGeom>
              <a:avLst/>
              <a:gdLst/>
              <a:ahLst/>
              <a:cxnLst/>
              <a:rect l="l" t="t" r="r" b="b"/>
              <a:pathLst>
                <a:path w="4692" h="4351" extrusionOk="0">
                  <a:moveTo>
                    <a:pt x="1012" y="790"/>
                  </a:moveTo>
                  <a:cubicBezTo>
                    <a:pt x="1322" y="1135"/>
                    <a:pt x="1643" y="1457"/>
                    <a:pt x="1834" y="1647"/>
                  </a:cubicBezTo>
                  <a:cubicBezTo>
                    <a:pt x="1643" y="1469"/>
                    <a:pt x="1298" y="1159"/>
                    <a:pt x="953" y="850"/>
                  </a:cubicBezTo>
                  <a:lnTo>
                    <a:pt x="1012" y="790"/>
                  </a:lnTo>
                  <a:close/>
                  <a:moveTo>
                    <a:pt x="298" y="0"/>
                  </a:moveTo>
                  <a:cubicBezTo>
                    <a:pt x="254" y="0"/>
                    <a:pt x="209" y="18"/>
                    <a:pt x="167" y="64"/>
                  </a:cubicBezTo>
                  <a:cubicBezTo>
                    <a:pt x="0" y="219"/>
                    <a:pt x="226" y="326"/>
                    <a:pt x="310" y="433"/>
                  </a:cubicBezTo>
                  <a:cubicBezTo>
                    <a:pt x="1310" y="1564"/>
                    <a:pt x="2382" y="2600"/>
                    <a:pt x="3525" y="3576"/>
                  </a:cubicBezTo>
                  <a:cubicBezTo>
                    <a:pt x="3870" y="3874"/>
                    <a:pt x="4215" y="4148"/>
                    <a:pt x="4632" y="4350"/>
                  </a:cubicBezTo>
                  <a:cubicBezTo>
                    <a:pt x="4644" y="4326"/>
                    <a:pt x="4679" y="4303"/>
                    <a:pt x="4691" y="4267"/>
                  </a:cubicBezTo>
                  <a:cubicBezTo>
                    <a:pt x="4382" y="4029"/>
                    <a:pt x="4084" y="3791"/>
                    <a:pt x="3763" y="3552"/>
                  </a:cubicBezTo>
                  <a:lnTo>
                    <a:pt x="3763" y="3552"/>
                  </a:lnTo>
                  <a:cubicBezTo>
                    <a:pt x="3995" y="3564"/>
                    <a:pt x="4137" y="3815"/>
                    <a:pt x="4399" y="3815"/>
                  </a:cubicBezTo>
                  <a:cubicBezTo>
                    <a:pt x="4405" y="3815"/>
                    <a:pt x="4411" y="3815"/>
                    <a:pt x="4417" y="3814"/>
                  </a:cubicBezTo>
                  <a:cubicBezTo>
                    <a:pt x="4441" y="3755"/>
                    <a:pt x="4453" y="3707"/>
                    <a:pt x="4453" y="3660"/>
                  </a:cubicBezTo>
                  <a:cubicBezTo>
                    <a:pt x="4441" y="3612"/>
                    <a:pt x="4417" y="3552"/>
                    <a:pt x="4382" y="3541"/>
                  </a:cubicBezTo>
                  <a:cubicBezTo>
                    <a:pt x="3453" y="3005"/>
                    <a:pt x="2739" y="2243"/>
                    <a:pt x="2012" y="1505"/>
                  </a:cubicBezTo>
                  <a:cubicBezTo>
                    <a:pt x="1548" y="1040"/>
                    <a:pt x="1131" y="552"/>
                    <a:pt x="607" y="159"/>
                  </a:cubicBezTo>
                  <a:cubicBezTo>
                    <a:pt x="515" y="100"/>
                    <a:pt x="405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0"/>
            <p:cNvSpPr/>
            <p:nvPr/>
          </p:nvSpPr>
          <p:spPr>
            <a:xfrm>
              <a:off x="1569525" y="1752850"/>
              <a:ext cx="128025" cy="170450"/>
            </a:xfrm>
            <a:custGeom>
              <a:avLst/>
              <a:gdLst/>
              <a:ahLst/>
              <a:cxnLst/>
              <a:rect l="l" t="t" r="r" b="b"/>
              <a:pathLst>
                <a:path w="5121" h="6818" extrusionOk="0">
                  <a:moveTo>
                    <a:pt x="4313" y="1"/>
                  </a:moveTo>
                  <a:cubicBezTo>
                    <a:pt x="2917" y="1"/>
                    <a:pt x="1772" y="510"/>
                    <a:pt x="1013" y="1793"/>
                  </a:cubicBezTo>
                  <a:cubicBezTo>
                    <a:pt x="72" y="3329"/>
                    <a:pt x="1" y="5020"/>
                    <a:pt x="96" y="6746"/>
                  </a:cubicBezTo>
                  <a:cubicBezTo>
                    <a:pt x="96" y="6770"/>
                    <a:pt x="132" y="6782"/>
                    <a:pt x="179" y="6818"/>
                  </a:cubicBezTo>
                  <a:cubicBezTo>
                    <a:pt x="298" y="6627"/>
                    <a:pt x="298" y="6627"/>
                    <a:pt x="275" y="6449"/>
                  </a:cubicBezTo>
                  <a:cubicBezTo>
                    <a:pt x="215" y="5306"/>
                    <a:pt x="275" y="4163"/>
                    <a:pt x="620" y="3055"/>
                  </a:cubicBezTo>
                  <a:cubicBezTo>
                    <a:pt x="1223" y="1150"/>
                    <a:pt x="2545" y="150"/>
                    <a:pt x="4385" y="150"/>
                  </a:cubicBezTo>
                  <a:cubicBezTo>
                    <a:pt x="4396" y="150"/>
                    <a:pt x="4407" y="150"/>
                    <a:pt x="4418" y="150"/>
                  </a:cubicBezTo>
                  <a:cubicBezTo>
                    <a:pt x="4581" y="150"/>
                    <a:pt x="4732" y="231"/>
                    <a:pt x="4907" y="231"/>
                  </a:cubicBezTo>
                  <a:cubicBezTo>
                    <a:pt x="4974" y="231"/>
                    <a:pt x="5044" y="219"/>
                    <a:pt x="5120" y="186"/>
                  </a:cubicBezTo>
                  <a:cubicBezTo>
                    <a:pt x="4942" y="67"/>
                    <a:pt x="4775" y="19"/>
                    <a:pt x="4596" y="7"/>
                  </a:cubicBezTo>
                  <a:cubicBezTo>
                    <a:pt x="4501" y="3"/>
                    <a:pt x="4406" y="1"/>
                    <a:pt x="4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0"/>
            <p:cNvSpPr/>
            <p:nvPr/>
          </p:nvSpPr>
          <p:spPr>
            <a:xfrm>
              <a:off x="1652875" y="1933100"/>
              <a:ext cx="36325" cy="29500"/>
            </a:xfrm>
            <a:custGeom>
              <a:avLst/>
              <a:gdLst/>
              <a:ahLst/>
              <a:cxnLst/>
              <a:rect l="l" t="t" r="r" b="b"/>
              <a:pathLst>
                <a:path w="1453" h="1180" extrusionOk="0">
                  <a:moveTo>
                    <a:pt x="679" y="1"/>
                  </a:moveTo>
                  <a:cubicBezTo>
                    <a:pt x="191" y="1"/>
                    <a:pt x="0" y="132"/>
                    <a:pt x="12" y="489"/>
                  </a:cubicBezTo>
                  <a:cubicBezTo>
                    <a:pt x="12" y="763"/>
                    <a:pt x="453" y="1179"/>
                    <a:pt x="751" y="1179"/>
                  </a:cubicBezTo>
                  <a:cubicBezTo>
                    <a:pt x="1012" y="1179"/>
                    <a:pt x="1453" y="751"/>
                    <a:pt x="1453" y="489"/>
                  </a:cubicBezTo>
                  <a:cubicBezTo>
                    <a:pt x="1453" y="239"/>
                    <a:pt x="1084" y="1"/>
                    <a:pt x="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0"/>
            <p:cNvSpPr/>
            <p:nvPr/>
          </p:nvSpPr>
          <p:spPr>
            <a:xfrm>
              <a:off x="1646325" y="2523650"/>
              <a:ext cx="63425" cy="157500"/>
            </a:xfrm>
            <a:custGeom>
              <a:avLst/>
              <a:gdLst/>
              <a:ahLst/>
              <a:cxnLst/>
              <a:rect l="l" t="t" r="r" b="b"/>
              <a:pathLst>
                <a:path w="2537" h="6300" extrusionOk="0">
                  <a:moveTo>
                    <a:pt x="2537" y="1"/>
                  </a:moveTo>
                  <a:lnTo>
                    <a:pt x="2537" y="1"/>
                  </a:lnTo>
                  <a:cubicBezTo>
                    <a:pt x="1274" y="191"/>
                    <a:pt x="36" y="4311"/>
                    <a:pt x="0" y="6299"/>
                  </a:cubicBezTo>
                  <a:cubicBezTo>
                    <a:pt x="24" y="6251"/>
                    <a:pt x="36" y="6216"/>
                    <a:pt x="60" y="6192"/>
                  </a:cubicBezTo>
                  <a:lnTo>
                    <a:pt x="203" y="5478"/>
                  </a:lnTo>
                  <a:cubicBezTo>
                    <a:pt x="620" y="3501"/>
                    <a:pt x="1036" y="1513"/>
                    <a:pt x="2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0"/>
            <p:cNvSpPr/>
            <p:nvPr/>
          </p:nvSpPr>
          <p:spPr>
            <a:xfrm>
              <a:off x="1608825" y="3022825"/>
              <a:ext cx="42575" cy="95775"/>
            </a:xfrm>
            <a:custGeom>
              <a:avLst/>
              <a:gdLst/>
              <a:ahLst/>
              <a:cxnLst/>
              <a:rect l="l" t="t" r="r" b="b"/>
              <a:pathLst>
                <a:path w="1703" h="3831" extrusionOk="0">
                  <a:moveTo>
                    <a:pt x="334" y="0"/>
                  </a:moveTo>
                  <a:lnTo>
                    <a:pt x="334" y="0"/>
                  </a:lnTo>
                  <a:cubicBezTo>
                    <a:pt x="0" y="512"/>
                    <a:pt x="72" y="1239"/>
                    <a:pt x="512" y="1596"/>
                  </a:cubicBezTo>
                  <a:cubicBezTo>
                    <a:pt x="715" y="1774"/>
                    <a:pt x="786" y="1977"/>
                    <a:pt x="774" y="2239"/>
                  </a:cubicBezTo>
                  <a:cubicBezTo>
                    <a:pt x="750" y="2548"/>
                    <a:pt x="762" y="2846"/>
                    <a:pt x="822" y="3156"/>
                  </a:cubicBezTo>
                  <a:cubicBezTo>
                    <a:pt x="893" y="3441"/>
                    <a:pt x="1024" y="3668"/>
                    <a:pt x="1298" y="3787"/>
                  </a:cubicBezTo>
                  <a:cubicBezTo>
                    <a:pt x="1351" y="3811"/>
                    <a:pt x="1407" y="3831"/>
                    <a:pt x="1464" y="3831"/>
                  </a:cubicBezTo>
                  <a:cubicBezTo>
                    <a:pt x="1548" y="3831"/>
                    <a:pt x="1632" y="3786"/>
                    <a:pt x="1703" y="3644"/>
                  </a:cubicBezTo>
                  <a:cubicBezTo>
                    <a:pt x="1084" y="3572"/>
                    <a:pt x="1048" y="3144"/>
                    <a:pt x="1048" y="2679"/>
                  </a:cubicBezTo>
                  <a:cubicBezTo>
                    <a:pt x="1048" y="2489"/>
                    <a:pt x="1060" y="2298"/>
                    <a:pt x="1048" y="2096"/>
                  </a:cubicBezTo>
                  <a:cubicBezTo>
                    <a:pt x="1024" y="1882"/>
                    <a:pt x="989" y="1655"/>
                    <a:pt x="786" y="1524"/>
                  </a:cubicBezTo>
                  <a:cubicBezTo>
                    <a:pt x="465" y="1286"/>
                    <a:pt x="405" y="953"/>
                    <a:pt x="417" y="572"/>
                  </a:cubicBezTo>
                  <a:cubicBezTo>
                    <a:pt x="429" y="393"/>
                    <a:pt x="524" y="167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0"/>
            <p:cNvSpPr/>
            <p:nvPr/>
          </p:nvSpPr>
          <p:spPr>
            <a:xfrm>
              <a:off x="1648700" y="2538250"/>
              <a:ext cx="59275" cy="145275"/>
            </a:xfrm>
            <a:custGeom>
              <a:avLst/>
              <a:gdLst/>
              <a:ahLst/>
              <a:cxnLst/>
              <a:rect l="l" t="t" r="r" b="b"/>
              <a:pathLst>
                <a:path w="2371" h="5811" extrusionOk="0">
                  <a:moveTo>
                    <a:pt x="2370" y="0"/>
                  </a:moveTo>
                  <a:lnTo>
                    <a:pt x="2370" y="0"/>
                  </a:lnTo>
                  <a:cubicBezTo>
                    <a:pt x="1596" y="560"/>
                    <a:pt x="1" y="4977"/>
                    <a:pt x="263" y="5810"/>
                  </a:cubicBezTo>
                  <a:cubicBezTo>
                    <a:pt x="715" y="3762"/>
                    <a:pt x="1322" y="1846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0"/>
            <p:cNvSpPr/>
            <p:nvPr/>
          </p:nvSpPr>
          <p:spPr>
            <a:xfrm>
              <a:off x="1688600" y="1869075"/>
              <a:ext cx="38700" cy="13475"/>
            </a:xfrm>
            <a:custGeom>
              <a:avLst/>
              <a:gdLst/>
              <a:ahLst/>
              <a:cxnLst/>
              <a:rect l="l" t="t" r="r" b="b"/>
              <a:pathLst>
                <a:path w="1548" h="539" extrusionOk="0">
                  <a:moveTo>
                    <a:pt x="695" y="1"/>
                  </a:moveTo>
                  <a:cubicBezTo>
                    <a:pt x="302" y="1"/>
                    <a:pt x="84" y="160"/>
                    <a:pt x="0" y="478"/>
                  </a:cubicBezTo>
                  <a:cubicBezTo>
                    <a:pt x="146" y="519"/>
                    <a:pt x="289" y="539"/>
                    <a:pt x="429" y="539"/>
                  </a:cubicBezTo>
                  <a:cubicBezTo>
                    <a:pt x="814" y="539"/>
                    <a:pt x="1181" y="393"/>
                    <a:pt x="1548" y="157"/>
                  </a:cubicBezTo>
                  <a:cubicBezTo>
                    <a:pt x="1202" y="53"/>
                    <a:pt x="920" y="1"/>
                    <a:pt x="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0"/>
            <p:cNvSpPr/>
            <p:nvPr/>
          </p:nvSpPr>
          <p:spPr>
            <a:xfrm>
              <a:off x="1715375" y="1987275"/>
              <a:ext cx="14925" cy="65800"/>
            </a:xfrm>
            <a:custGeom>
              <a:avLst/>
              <a:gdLst/>
              <a:ahLst/>
              <a:cxnLst/>
              <a:rect l="l" t="t" r="r" b="b"/>
              <a:pathLst>
                <a:path w="597" h="2632" extrusionOk="0">
                  <a:moveTo>
                    <a:pt x="239" y="1"/>
                  </a:moveTo>
                  <a:lnTo>
                    <a:pt x="239" y="1"/>
                  </a:lnTo>
                  <a:cubicBezTo>
                    <a:pt x="203" y="929"/>
                    <a:pt x="275" y="1787"/>
                    <a:pt x="1" y="2632"/>
                  </a:cubicBezTo>
                  <a:cubicBezTo>
                    <a:pt x="429" y="2287"/>
                    <a:pt x="596" y="572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1677575" y="1769025"/>
              <a:ext cx="41400" cy="29875"/>
            </a:xfrm>
            <a:custGeom>
              <a:avLst/>
              <a:gdLst/>
              <a:ahLst/>
              <a:cxnLst/>
              <a:rect l="l" t="t" r="r" b="b"/>
              <a:pathLst>
                <a:path w="1656" h="1195" extrusionOk="0">
                  <a:moveTo>
                    <a:pt x="242" y="1"/>
                  </a:moveTo>
                  <a:cubicBezTo>
                    <a:pt x="170" y="1"/>
                    <a:pt x="90" y="10"/>
                    <a:pt x="1" y="27"/>
                  </a:cubicBezTo>
                  <a:cubicBezTo>
                    <a:pt x="120" y="372"/>
                    <a:pt x="513" y="170"/>
                    <a:pt x="644" y="396"/>
                  </a:cubicBezTo>
                  <a:cubicBezTo>
                    <a:pt x="775" y="623"/>
                    <a:pt x="870" y="861"/>
                    <a:pt x="941" y="1194"/>
                  </a:cubicBezTo>
                  <a:cubicBezTo>
                    <a:pt x="1096" y="813"/>
                    <a:pt x="1417" y="813"/>
                    <a:pt x="1656" y="646"/>
                  </a:cubicBezTo>
                  <a:cubicBezTo>
                    <a:pt x="1595" y="616"/>
                    <a:pt x="1540" y="604"/>
                    <a:pt x="1490" y="604"/>
                  </a:cubicBezTo>
                  <a:cubicBezTo>
                    <a:pt x="1306" y="604"/>
                    <a:pt x="1181" y="768"/>
                    <a:pt x="1013" y="777"/>
                  </a:cubicBezTo>
                  <a:cubicBezTo>
                    <a:pt x="758" y="200"/>
                    <a:pt x="576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1685625" y="1854000"/>
              <a:ext cx="42275" cy="7700"/>
            </a:xfrm>
            <a:custGeom>
              <a:avLst/>
              <a:gdLst/>
              <a:ahLst/>
              <a:cxnLst/>
              <a:rect l="l" t="t" r="r" b="b"/>
              <a:pathLst>
                <a:path w="1691" h="308" extrusionOk="0">
                  <a:moveTo>
                    <a:pt x="834" y="1"/>
                  </a:moveTo>
                  <a:cubicBezTo>
                    <a:pt x="493" y="1"/>
                    <a:pt x="153" y="96"/>
                    <a:pt x="0" y="283"/>
                  </a:cubicBezTo>
                  <a:cubicBezTo>
                    <a:pt x="77" y="294"/>
                    <a:pt x="154" y="299"/>
                    <a:pt x="229" y="299"/>
                  </a:cubicBezTo>
                  <a:cubicBezTo>
                    <a:pt x="563" y="299"/>
                    <a:pt x="884" y="213"/>
                    <a:pt x="1199" y="213"/>
                  </a:cubicBezTo>
                  <a:cubicBezTo>
                    <a:pt x="1364" y="213"/>
                    <a:pt x="1527" y="236"/>
                    <a:pt x="1691" y="307"/>
                  </a:cubicBezTo>
                  <a:cubicBezTo>
                    <a:pt x="1540" y="102"/>
                    <a:pt x="1186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0"/>
            <p:cNvSpPr/>
            <p:nvPr/>
          </p:nvSpPr>
          <p:spPr>
            <a:xfrm>
              <a:off x="1743650" y="1864050"/>
              <a:ext cx="14025" cy="22950"/>
            </a:xfrm>
            <a:custGeom>
              <a:avLst/>
              <a:gdLst/>
              <a:ahLst/>
              <a:cxnLst/>
              <a:rect l="l" t="t" r="r" b="b"/>
              <a:pathLst>
                <a:path w="561" h="918" extrusionOk="0">
                  <a:moveTo>
                    <a:pt x="560" y="0"/>
                  </a:moveTo>
                  <a:lnTo>
                    <a:pt x="560" y="0"/>
                  </a:lnTo>
                  <a:cubicBezTo>
                    <a:pt x="275" y="251"/>
                    <a:pt x="1" y="501"/>
                    <a:pt x="1" y="917"/>
                  </a:cubicBezTo>
                  <a:cubicBezTo>
                    <a:pt x="120" y="560"/>
                    <a:pt x="441" y="334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40"/>
          <p:cNvGrpSpPr/>
          <p:nvPr/>
        </p:nvGrpSpPr>
        <p:grpSpPr>
          <a:xfrm>
            <a:off x="7277865" y="639058"/>
            <a:ext cx="1321979" cy="4073882"/>
            <a:chOff x="3154925" y="572050"/>
            <a:chExt cx="1391850" cy="4289200"/>
          </a:xfrm>
        </p:grpSpPr>
        <p:sp>
          <p:nvSpPr>
            <p:cNvPr id="371" name="Google Shape;371;p40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0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0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0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0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0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0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0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0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0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0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0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0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0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0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0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0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0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0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0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0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0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0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0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0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0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0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0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0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0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0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0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0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0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0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22699" y="-142698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/>
              <a:t>과제 수행 결과</a:t>
            </a:r>
            <a:endParaRPr sz="2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531386" y="4267801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메인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233DC0F-51FD-6E4D-31DB-3EC0DDEF62B8}"/>
              </a:ext>
            </a:extLst>
          </p:cNvPr>
          <p:cNvGrpSpPr/>
          <p:nvPr/>
        </p:nvGrpSpPr>
        <p:grpSpPr>
          <a:xfrm>
            <a:off x="340149" y="697416"/>
            <a:ext cx="2585931" cy="3518230"/>
            <a:chOff x="4181505" y="571365"/>
            <a:chExt cx="2883070" cy="4002588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E8ED5E87-2148-8886-51E7-867FA5860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81506" y="571365"/>
              <a:ext cx="2883069" cy="126639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2384A9D-57B9-F454-AEE2-8C23F667E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81506" y="1802528"/>
              <a:ext cx="2883069" cy="1275999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0A2EFAAA-5E51-0AD3-6440-46F60FBA12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81505" y="3064422"/>
              <a:ext cx="2883070" cy="1509531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91EE0C9-C4F8-7DC5-1FFA-B98447CEE8D5}"/>
              </a:ext>
            </a:extLst>
          </p:cNvPr>
          <p:cNvGrpSpPr/>
          <p:nvPr/>
        </p:nvGrpSpPr>
        <p:grpSpPr>
          <a:xfrm>
            <a:off x="5679762" y="610020"/>
            <a:ext cx="1966028" cy="2985196"/>
            <a:chOff x="5268763" y="697416"/>
            <a:chExt cx="2074573" cy="2985196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BE11F03D-F099-0029-58DC-E14BA727E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68763" y="697416"/>
              <a:ext cx="2074573" cy="1869194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3864BC72-1ACE-ACF9-7E8F-D2874C494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68763" y="2405575"/>
              <a:ext cx="2074573" cy="1277037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82B070A-8FCB-D480-F1FB-12B3D8201D27}"/>
              </a:ext>
            </a:extLst>
          </p:cNvPr>
          <p:cNvGrpSpPr/>
          <p:nvPr/>
        </p:nvGrpSpPr>
        <p:grpSpPr>
          <a:xfrm>
            <a:off x="3016517" y="710863"/>
            <a:ext cx="2434714" cy="3504783"/>
            <a:chOff x="6572925" y="697416"/>
            <a:chExt cx="2486668" cy="3711494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B939790-D5E0-A282-CCA4-A2B8CF7B1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72925" y="697416"/>
              <a:ext cx="2486668" cy="2397449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866B087-85DB-A33B-C0FB-14ABE9512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572925" y="3094865"/>
              <a:ext cx="2486668" cy="1314045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8010C3B-8B9E-4A8A-CD1C-4914AAD9A862}"/>
              </a:ext>
            </a:extLst>
          </p:cNvPr>
          <p:cNvGrpSpPr/>
          <p:nvPr/>
        </p:nvGrpSpPr>
        <p:grpSpPr>
          <a:xfrm>
            <a:off x="7271706" y="1083300"/>
            <a:ext cx="1737359" cy="3518230"/>
            <a:chOff x="159585" y="1000565"/>
            <a:chExt cx="2286253" cy="361774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2BF2255-D6A5-EFE5-BEA8-DD2311174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59585" y="1000565"/>
              <a:ext cx="2286253" cy="1937412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8508173C-3CFE-EA8C-ECAF-C73FEBCE4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74971" y="2937978"/>
              <a:ext cx="2270867" cy="1680334"/>
            </a:xfrm>
            <a:prstGeom prst="rect">
              <a:avLst/>
            </a:prstGeom>
          </p:spPr>
        </p:pic>
      </p:grpSp>
      <p:sp>
        <p:nvSpPr>
          <p:cNvPr id="19" name="부제목 2">
            <a:extLst>
              <a:ext uri="{FF2B5EF4-FFF2-40B4-BE49-F238E27FC236}">
                <a16:creationId xmlns:a16="http://schemas.microsoft.com/office/drawing/2014/main" id="{6F7F8B62-5CA0-EB63-19F1-27230AD25B16}"/>
              </a:ext>
            </a:extLst>
          </p:cNvPr>
          <p:cNvSpPr txBox="1">
            <a:spLocks/>
          </p:cNvSpPr>
          <p:nvPr/>
        </p:nvSpPr>
        <p:spPr>
          <a:xfrm>
            <a:off x="1905282" y="4209666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가상 피팅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sp>
        <p:nvSpPr>
          <p:cNvPr id="20" name="부제목 2">
            <a:extLst>
              <a:ext uri="{FF2B5EF4-FFF2-40B4-BE49-F238E27FC236}">
                <a16:creationId xmlns:a16="http://schemas.microsoft.com/office/drawing/2014/main" id="{437762DE-B409-DCD1-87EA-B75298A83CC6}"/>
              </a:ext>
            </a:extLst>
          </p:cNvPr>
          <p:cNvSpPr txBox="1">
            <a:spLocks/>
          </p:cNvSpPr>
          <p:nvPr/>
        </p:nvSpPr>
        <p:spPr>
          <a:xfrm>
            <a:off x="4236693" y="3875913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800" b="1" dirty="0"/>
              <a:t>[</a:t>
            </a:r>
            <a:r>
              <a:rPr lang="ko-KR" altLang="en-US" sz="800" b="1" dirty="0"/>
              <a:t>마이 페이지 </a:t>
            </a:r>
            <a:r>
              <a:rPr lang="en-US" altLang="ko-KR" sz="800" b="1" dirty="0"/>
              <a:t>&amp;</a:t>
            </a:r>
            <a:r>
              <a:rPr lang="ko-KR" altLang="en-US" sz="800" b="1" dirty="0"/>
              <a:t> 커뮤니티 게시글</a:t>
            </a:r>
            <a:r>
              <a:rPr lang="en-US" altLang="ko-KR" sz="800" b="1" dirty="0"/>
              <a:t>]</a:t>
            </a:r>
            <a:endParaRPr lang="ko-Kore-KR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47262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기대 효과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2164874653"/>
              </p:ext>
            </p:extLst>
          </p:nvPr>
        </p:nvGraphicFramePr>
        <p:xfrm>
          <a:off x="661360" y="1680867"/>
          <a:ext cx="7825817" cy="108195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634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09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온라인 쇼핑몰 경쟁력 증대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소비자 구매욕구 심리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피팅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”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이라는 오프라인에서의 역할을 대신할 수 있기 때문에 온라인에서의 구매 수요 상승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온라인 쇼핑에 대한 신뢰도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시각적으로 피팅을 보여주기 때문에 직관적인 소비자의 합리적 소비 가능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7" name="Google Shape;427;p41"/>
          <p:cNvSpPr txBox="1"/>
          <p:nvPr/>
        </p:nvSpPr>
        <p:spPr>
          <a:xfrm>
            <a:off x="710825" y="109230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 </a:t>
            </a:r>
            <a:r>
              <a:rPr lang="ko-KR" alt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상업화시 시장 기대 효과 및 발전 및 활용 방안 </a:t>
            </a:r>
            <a:endParaRPr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aphicFrame>
        <p:nvGraphicFramePr>
          <p:cNvPr id="2" name="Google Shape;426;p41">
            <a:extLst>
              <a:ext uri="{FF2B5EF4-FFF2-40B4-BE49-F238E27FC236}">
                <a16:creationId xmlns:a16="http://schemas.microsoft.com/office/drawing/2014/main" id="{5E58F7D1-0887-0604-4CBE-E9BA2C6DF4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0326617"/>
              </p:ext>
            </p:extLst>
          </p:nvPr>
        </p:nvGraphicFramePr>
        <p:xfrm>
          <a:off x="661360" y="3412585"/>
          <a:ext cx="7830405" cy="70098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618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1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쇼핑몰에 시스템 도입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쇼핑몰에 자체적으로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 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를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활용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개별 쇼핑몰에 맞게 발전시킨 시스템을 도입 가능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발전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향후 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발전시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조금 더 직관적으로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빠르게 사용 가능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675097" y="2730566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기대 효과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" name="Google Shape;427;p41">
            <a:extLst>
              <a:ext uri="{FF2B5EF4-FFF2-40B4-BE49-F238E27FC236}">
                <a16:creationId xmlns:a16="http://schemas.microsoft.com/office/drawing/2014/main" id="{F0A8A0D8-C2FF-7F86-B1ED-FE57B07A5A5D}"/>
              </a:ext>
            </a:extLst>
          </p:cNvPr>
          <p:cNvSpPr txBox="1"/>
          <p:nvPr/>
        </p:nvSpPr>
        <p:spPr>
          <a:xfrm>
            <a:off x="724562" y="409215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발전 및 활용 방안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187706" y="2367088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/>
              <a:t>미비점 및 결론</a:t>
            </a:r>
            <a:endParaRPr sz="40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4</a:t>
            </a:r>
            <a:endParaRPr dirty="0"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2336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67714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미비점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287122185"/>
              </p:ext>
            </p:extLst>
          </p:nvPr>
        </p:nvGraphicFramePr>
        <p:xfrm>
          <a:off x="659066" y="2055204"/>
          <a:ext cx="7825817" cy="1033092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78258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 </a:t>
                      </a:r>
                      <a:r>
                        <a:rPr lang="en-US" altLang="ko-KR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</a:t>
                      </a: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의 성능 부분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1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기존 </a:t>
                      </a:r>
                      <a:r>
                        <a:rPr lang="en-US" altLang="ko-KR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 </a:t>
                      </a: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모델을 발전 시킨 것이 아닌 사용해서 만든 플랫폼이기 때문에 가상 피팅 기능에 대한 부분이 아직 가이드라인이 많이 필요하고 효과적인 사용이 조금 부족할 수 있음</a:t>
                      </a:r>
                      <a:endParaRPr sz="1100" b="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726725" y="3673102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미비점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31479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49" y="100069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결론</a:t>
            </a:r>
            <a:endParaRPr i="1" dirty="0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E37F1864-432D-044C-78E2-FF36C0058F0C}"/>
              </a:ext>
            </a:extLst>
          </p:cNvPr>
          <p:cNvSpPr txBox="1">
            <a:spLocks/>
          </p:cNvSpPr>
          <p:nvPr/>
        </p:nvSpPr>
        <p:spPr>
          <a:xfrm>
            <a:off x="0" y="2060038"/>
            <a:ext cx="9143999" cy="1585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ore-KR" altLang="en-US" sz="1100" dirty="0"/>
              <a:t>사용성</a:t>
            </a:r>
            <a:r>
              <a:rPr lang="ko-KR" altLang="en-US" sz="1100" dirty="0"/>
              <a:t> 면에서 학부생 수준에서 개발했기에 부족한 성능을 보일 수 있으나</a:t>
            </a:r>
            <a:r>
              <a:rPr lang="en-US" altLang="ko-KR" sz="1100" dirty="0"/>
              <a:t>,</a:t>
            </a:r>
            <a:r>
              <a:rPr lang="ko-KR" altLang="en-US" sz="1100" dirty="0"/>
              <a:t> 기획 의도나 플랫폼 구성 방향성은 굉장히 좋다고 생각합니다</a:t>
            </a:r>
            <a:endParaRPr lang="en-US" altLang="ko-KR" sz="1100" dirty="0"/>
          </a:p>
          <a:p>
            <a:pPr algn="ctr"/>
            <a:endParaRPr lang="en-US" altLang="ko-Kore-KR" sz="1100" dirty="0"/>
          </a:p>
          <a:p>
            <a:pPr algn="ctr"/>
            <a:r>
              <a:rPr lang="ko-KR" altLang="en-US" sz="1100" dirty="0"/>
              <a:t>이를 발전시켜 상용화 시킨다면 추후 온라인 시장을 독점할 수도 있을 정도로 강한 기능이라고 생각합니다</a:t>
            </a:r>
            <a:endParaRPr lang="en-US" altLang="ko-KR" sz="1100" dirty="0"/>
          </a:p>
          <a:p>
            <a:pPr algn="ctr"/>
            <a:endParaRPr lang="en-US" altLang="ko-Kore-KR" sz="1100" dirty="0"/>
          </a:p>
          <a:p>
            <a:pPr algn="ctr"/>
            <a:r>
              <a:rPr lang="ko-KR" altLang="en-US" sz="1100" dirty="0"/>
              <a:t>이는 온라인 시장에서의 새로운 시작이 될 것이며</a:t>
            </a:r>
            <a:r>
              <a:rPr lang="en-US" altLang="ko-KR" sz="1100" dirty="0"/>
              <a:t>,</a:t>
            </a:r>
            <a:r>
              <a:rPr lang="ko-KR" altLang="en-US" sz="1100" dirty="0"/>
              <a:t> 플랫폼의 기능도 강화한다면 단순 패션 플랫폼이 아닌 사업적인 부분에서도 훌륭할 것이라고 생각합니다</a:t>
            </a:r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748382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74"/>
          <p:cNvSpPr txBox="1">
            <a:spLocks noGrp="1"/>
          </p:cNvSpPr>
          <p:nvPr>
            <p:ph type="title"/>
          </p:nvPr>
        </p:nvSpPr>
        <p:spPr>
          <a:xfrm>
            <a:off x="594976" y="2011700"/>
            <a:ext cx="48137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감사합니다</a:t>
            </a:r>
            <a:endParaRPr i="1" dirty="0"/>
          </a:p>
        </p:txBody>
      </p:sp>
      <p:sp>
        <p:nvSpPr>
          <p:cNvPr id="1926" name="Google Shape;1926;p74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7" name="Google Shape;1927;p74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947700" y="1186225"/>
            <a:ext cx="1382674" cy="2770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8" name="Google Shape;1928;p74"/>
          <p:cNvGrpSpPr/>
          <p:nvPr/>
        </p:nvGrpSpPr>
        <p:grpSpPr>
          <a:xfrm>
            <a:off x="5896250" y="602550"/>
            <a:ext cx="1382675" cy="4200225"/>
            <a:chOff x="5896250" y="602550"/>
            <a:chExt cx="1382675" cy="4200225"/>
          </a:xfrm>
        </p:grpSpPr>
        <p:sp>
          <p:nvSpPr>
            <p:cNvPr id="1929" name="Google Shape;1929;p74"/>
            <p:cNvSpPr/>
            <p:nvPr/>
          </p:nvSpPr>
          <p:spPr>
            <a:xfrm>
              <a:off x="6124750" y="1227150"/>
              <a:ext cx="301075" cy="689700"/>
            </a:xfrm>
            <a:custGeom>
              <a:avLst/>
              <a:gdLst/>
              <a:ahLst/>
              <a:cxnLst/>
              <a:rect l="l" t="t" r="r" b="b"/>
              <a:pathLst>
                <a:path w="12043" h="27588" extrusionOk="0">
                  <a:moveTo>
                    <a:pt x="12042" y="1"/>
                  </a:moveTo>
                  <a:cubicBezTo>
                    <a:pt x="12042" y="1"/>
                    <a:pt x="11675" y="301"/>
                    <a:pt x="10908" y="835"/>
                  </a:cubicBezTo>
                  <a:cubicBezTo>
                    <a:pt x="10174" y="1402"/>
                    <a:pt x="9074" y="2136"/>
                    <a:pt x="7673" y="2903"/>
                  </a:cubicBezTo>
                  <a:cubicBezTo>
                    <a:pt x="6972" y="3270"/>
                    <a:pt x="6172" y="3637"/>
                    <a:pt x="5304" y="4004"/>
                  </a:cubicBezTo>
                  <a:cubicBezTo>
                    <a:pt x="4404" y="4404"/>
                    <a:pt x="3503" y="4771"/>
                    <a:pt x="2502" y="5171"/>
                  </a:cubicBezTo>
                  <a:cubicBezTo>
                    <a:pt x="2002" y="5405"/>
                    <a:pt x="1502" y="5638"/>
                    <a:pt x="1001" y="5905"/>
                  </a:cubicBezTo>
                  <a:cubicBezTo>
                    <a:pt x="734" y="6005"/>
                    <a:pt x="501" y="6138"/>
                    <a:pt x="234" y="6339"/>
                  </a:cubicBezTo>
                  <a:cubicBezTo>
                    <a:pt x="134" y="6472"/>
                    <a:pt x="1" y="6639"/>
                    <a:pt x="1" y="6839"/>
                  </a:cubicBezTo>
                  <a:cubicBezTo>
                    <a:pt x="1" y="7072"/>
                    <a:pt x="67" y="7239"/>
                    <a:pt x="167" y="7339"/>
                  </a:cubicBezTo>
                  <a:cubicBezTo>
                    <a:pt x="801" y="8307"/>
                    <a:pt x="1235" y="9441"/>
                    <a:pt x="1468" y="10642"/>
                  </a:cubicBezTo>
                  <a:cubicBezTo>
                    <a:pt x="1702" y="11842"/>
                    <a:pt x="1702" y="13010"/>
                    <a:pt x="1635" y="14177"/>
                  </a:cubicBezTo>
                  <a:cubicBezTo>
                    <a:pt x="1568" y="14778"/>
                    <a:pt x="1468" y="15312"/>
                    <a:pt x="1402" y="15912"/>
                  </a:cubicBezTo>
                  <a:cubicBezTo>
                    <a:pt x="1335" y="16446"/>
                    <a:pt x="1368" y="17080"/>
                    <a:pt x="1635" y="17580"/>
                  </a:cubicBezTo>
                  <a:cubicBezTo>
                    <a:pt x="1735" y="17813"/>
                    <a:pt x="1902" y="18014"/>
                    <a:pt x="2069" y="18247"/>
                  </a:cubicBezTo>
                  <a:cubicBezTo>
                    <a:pt x="2235" y="18447"/>
                    <a:pt x="2369" y="18647"/>
                    <a:pt x="2502" y="18847"/>
                  </a:cubicBezTo>
                  <a:cubicBezTo>
                    <a:pt x="2702" y="19314"/>
                    <a:pt x="2869" y="19781"/>
                    <a:pt x="2969" y="20248"/>
                  </a:cubicBezTo>
                  <a:cubicBezTo>
                    <a:pt x="3169" y="21149"/>
                    <a:pt x="3236" y="22016"/>
                    <a:pt x="3503" y="22817"/>
                  </a:cubicBezTo>
                  <a:cubicBezTo>
                    <a:pt x="3737" y="23618"/>
                    <a:pt x="4170" y="24218"/>
                    <a:pt x="4504" y="24785"/>
                  </a:cubicBezTo>
                  <a:cubicBezTo>
                    <a:pt x="4837" y="25319"/>
                    <a:pt x="5138" y="25786"/>
                    <a:pt x="5304" y="26186"/>
                  </a:cubicBezTo>
                  <a:cubicBezTo>
                    <a:pt x="5471" y="26620"/>
                    <a:pt x="5538" y="26953"/>
                    <a:pt x="5538" y="27187"/>
                  </a:cubicBezTo>
                  <a:lnTo>
                    <a:pt x="5538" y="27587"/>
                  </a:lnTo>
                  <a:cubicBezTo>
                    <a:pt x="5538" y="27587"/>
                    <a:pt x="5571" y="27454"/>
                    <a:pt x="5538" y="27153"/>
                  </a:cubicBezTo>
                  <a:cubicBezTo>
                    <a:pt x="5538" y="26887"/>
                    <a:pt x="5504" y="26520"/>
                    <a:pt x="5338" y="26119"/>
                  </a:cubicBezTo>
                  <a:cubicBezTo>
                    <a:pt x="5204" y="25686"/>
                    <a:pt x="4904" y="25185"/>
                    <a:pt x="4570" y="24652"/>
                  </a:cubicBezTo>
                  <a:cubicBezTo>
                    <a:pt x="4237" y="24051"/>
                    <a:pt x="3837" y="23451"/>
                    <a:pt x="3636" y="22684"/>
                  </a:cubicBezTo>
                  <a:cubicBezTo>
                    <a:pt x="3403" y="21950"/>
                    <a:pt x="3336" y="21049"/>
                    <a:pt x="3169" y="20115"/>
                  </a:cubicBezTo>
                  <a:cubicBezTo>
                    <a:pt x="3069" y="19648"/>
                    <a:pt x="2969" y="19148"/>
                    <a:pt x="2702" y="18681"/>
                  </a:cubicBezTo>
                  <a:cubicBezTo>
                    <a:pt x="2636" y="18447"/>
                    <a:pt x="2469" y="18214"/>
                    <a:pt x="2302" y="18014"/>
                  </a:cubicBezTo>
                  <a:cubicBezTo>
                    <a:pt x="2169" y="17813"/>
                    <a:pt x="2002" y="17613"/>
                    <a:pt x="1869" y="17380"/>
                  </a:cubicBezTo>
                  <a:cubicBezTo>
                    <a:pt x="1668" y="16946"/>
                    <a:pt x="1668" y="16379"/>
                    <a:pt x="1702" y="15845"/>
                  </a:cubicBezTo>
                  <a:cubicBezTo>
                    <a:pt x="1735" y="15312"/>
                    <a:pt x="1869" y="14711"/>
                    <a:pt x="1902" y="14144"/>
                  </a:cubicBezTo>
                  <a:cubicBezTo>
                    <a:pt x="2035" y="12977"/>
                    <a:pt x="2035" y="11776"/>
                    <a:pt x="1802" y="10508"/>
                  </a:cubicBezTo>
                  <a:cubicBezTo>
                    <a:pt x="1568" y="9307"/>
                    <a:pt x="1135" y="8140"/>
                    <a:pt x="468" y="7139"/>
                  </a:cubicBezTo>
                  <a:cubicBezTo>
                    <a:pt x="301" y="6939"/>
                    <a:pt x="234" y="6739"/>
                    <a:pt x="468" y="6572"/>
                  </a:cubicBezTo>
                  <a:cubicBezTo>
                    <a:pt x="634" y="6372"/>
                    <a:pt x="868" y="6272"/>
                    <a:pt x="1135" y="6138"/>
                  </a:cubicBezTo>
                  <a:cubicBezTo>
                    <a:pt x="1635" y="5872"/>
                    <a:pt x="2069" y="5638"/>
                    <a:pt x="2569" y="5438"/>
                  </a:cubicBezTo>
                  <a:cubicBezTo>
                    <a:pt x="3536" y="5004"/>
                    <a:pt x="4504" y="4604"/>
                    <a:pt x="5371" y="4204"/>
                  </a:cubicBezTo>
                  <a:cubicBezTo>
                    <a:pt x="6238" y="3803"/>
                    <a:pt x="7039" y="3436"/>
                    <a:pt x="7739" y="3003"/>
                  </a:cubicBezTo>
                  <a:cubicBezTo>
                    <a:pt x="9174" y="2202"/>
                    <a:pt x="10241" y="1435"/>
                    <a:pt x="10975" y="868"/>
                  </a:cubicBezTo>
                  <a:cubicBezTo>
                    <a:pt x="11675" y="334"/>
                    <a:pt x="12042" y="1"/>
                    <a:pt x="1204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74"/>
            <p:cNvSpPr/>
            <p:nvPr/>
          </p:nvSpPr>
          <p:spPr>
            <a:xfrm>
              <a:off x="5896250" y="1418125"/>
              <a:ext cx="361950" cy="1445025"/>
            </a:xfrm>
            <a:custGeom>
              <a:avLst/>
              <a:gdLst/>
              <a:ahLst/>
              <a:cxnLst/>
              <a:rect l="l" t="t" r="r" b="b"/>
              <a:pathLst>
                <a:path w="14478" h="57801" extrusionOk="0">
                  <a:moveTo>
                    <a:pt x="14478" y="22316"/>
                  </a:moveTo>
                  <a:lnTo>
                    <a:pt x="14478" y="22316"/>
                  </a:lnTo>
                  <a:cubicBezTo>
                    <a:pt x="14476" y="22318"/>
                    <a:pt x="14343" y="22518"/>
                    <a:pt x="14144" y="22884"/>
                  </a:cubicBezTo>
                  <a:cubicBezTo>
                    <a:pt x="13944" y="23284"/>
                    <a:pt x="13610" y="23851"/>
                    <a:pt x="13277" y="24651"/>
                  </a:cubicBezTo>
                  <a:cubicBezTo>
                    <a:pt x="13036" y="25293"/>
                    <a:pt x="12731" y="26085"/>
                    <a:pt x="12757" y="27009"/>
                  </a:cubicBezTo>
                  <a:lnTo>
                    <a:pt x="12757" y="27009"/>
                  </a:lnTo>
                  <a:cubicBezTo>
                    <a:pt x="12794" y="26170"/>
                    <a:pt x="13054" y="25446"/>
                    <a:pt x="13277" y="24852"/>
                  </a:cubicBezTo>
                  <a:cubicBezTo>
                    <a:pt x="13610" y="24051"/>
                    <a:pt x="13944" y="23484"/>
                    <a:pt x="14177" y="23084"/>
                  </a:cubicBezTo>
                  <a:cubicBezTo>
                    <a:pt x="14343" y="22519"/>
                    <a:pt x="14476" y="22318"/>
                    <a:pt x="14478" y="22316"/>
                  </a:cubicBezTo>
                  <a:close/>
                  <a:moveTo>
                    <a:pt x="12757" y="27009"/>
                  </a:moveTo>
                  <a:lnTo>
                    <a:pt x="12757" y="27009"/>
                  </a:lnTo>
                  <a:cubicBezTo>
                    <a:pt x="12744" y="27299"/>
                    <a:pt x="12758" y="27603"/>
                    <a:pt x="12810" y="27920"/>
                  </a:cubicBezTo>
                  <a:cubicBezTo>
                    <a:pt x="12943" y="28554"/>
                    <a:pt x="13210" y="29155"/>
                    <a:pt x="13477" y="29822"/>
                  </a:cubicBezTo>
                  <a:cubicBezTo>
                    <a:pt x="13610" y="30155"/>
                    <a:pt x="13710" y="30489"/>
                    <a:pt x="13677" y="30856"/>
                  </a:cubicBezTo>
                  <a:cubicBezTo>
                    <a:pt x="13677" y="30892"/>
                    <a:pt x="13675" y="30927"/>
                    <a:pt x="13671" y="30963"/>
                  </a:cubicBezTo>
                  <a:lnTo>
                    <a:pt x="13671" y="30963"/>
                  </a:lnTo>
                  <a:cubicBezTo>
                    <a:pt x="13697" y="30870"/>
                    <a:pt x="13710" y="30778"/>
                    <a:pt x="13710" y="30689"/>
                  </a:cubicBezTo>
                  <a:cubicBezTo>
                    <a:pt x="13777" y="30322"/>
                    <a:pt x="13644" y="29955"/>
                    <a:pt x="13510" y="29622"/>
                  </a:cubicBezTo>
                  <a:cubicBezTo>
                    <a:pt x="13277" y="28955"/>
                    <a:pt x="12977" y="28354"/>
                    <a:pt x="12843" y="27720"/>
                  </a:cubicBezTo>
                  <a:cubicBezTo>
                    <a:pt x="12790" y="27475"/>
                    <a:pt x="12764" y="27238"/>
                    <a:pt x="12757" y="27009"/>
                  </a:cubicBezTo>
                  <a:close/>
                  <a:moveTo>
                    <a:pt x="13671" y="30963"/>
                  </a:moveTo>
                  <a:cubicBezTo>
                    <a:pt x="13592" y="31252"/>
                    <a:pt x="13396" y="31538"/>
                    <a:pt x="13143" y="31690"/>
                  </a:cubicBezTo>
                  <a:cubicBezTo>
                    <a:pt x="12977" y="31823"/>
                    <a:pt x="12843" y="31957"/>
                    <a:pt x="12710" y="32123"/>
                  </a:cubicBezTo>
                  <a:cubicBezTo>
                    <a:pt x="12703" y="32140"/>
                    <a:pt x="12696" y="32158"/>
                    <a:pt x="12689" y="32175"/>
                  </a:cubicBezTo>
                  <a:lnTo>
                    <a:pt x="12689" y="32175"/>
                  </a:lnTo>
                  <a:cubicBezTo>
                    <a:pt x="12820" y="32015"/>
                    <a:pt x="12982" y="31886"/>
                    <a:pt x="13143" y="31757"/>
                  </a:cubicBezTo>
                  <a:cubicBezTo>
                    <a:pt x="13444" y="31576"/>
                    <a:pt x="13637" y="31287"/>
                    <a:pt x="13671" y="30963"/>
                  </a:cubicBezTo>
                  <a:close/>
                  <a:moveTo>
                    <a:pt x="8673" y="1"/>
                  </a:moveTo>
                  <a:cubicBezTo>
                    <a:pt x="8206" y="501"/>
                    <a:pt x="7539" y="1302"/>
                    <a:pt x="6939" y="2469"/>
                  </a:cubicBezTo>
                  <a:cubicBezTo>
                    <a:pt x="6305" y="3636"/>
                    <a:pt x="5671" y="5137"/>
                    <a:pt x="5371" y="7005"/>
                  </a:cubicBezTo>
                  <a:cubicBezTo>
                    <a:pt x="5271" y="7906"/>
                    <a:pt x="5204" y="8974"/>
                    <a:pt x="5171" y="10008"/>
                  </a:cubicBezTo>
                  <a:cubicBezTo>
                    <a:pt x="5138" y="11042"/>
                    <a:pt x="5138" y="12176"/>
                    <a:pt x="4971" y="13343"/>
                  </a:cubicBezTo>
                  <a:cubicBezTo>
                    <a:pt x="4837" y="14511"/>
                    <a:pt x="4471" y="15712"/>
                    <a:pt x="3970" y="16879"/>
                  </a:cubicBezTo>
                  <a:cubicBezTo>
                    <a:pt x="3470" y="18080"/>
                    <a:pt x="2869" y="19314"/>
                    <a:pt x="2502" y="20649"/>
                  </a:cubicBezTo>
                  <a:cubicBezTo>
                    <a:pt x="2136" y="21983"/>
                    <a:pt x="1869" y="23417"/>
                    <a:pt x="1769" y="24885"/>
                  </a:cubicBezTo>
                  <a:cubicBezTo>
                    <a:pt x="1702" y="25652"/>
                    <a:pt x="1669" y="26386"/>
                    <a:pt x="1669" y="27153"/>
                  </a:cubicBezTo>
                  <a:lnTo>
                    <a:pt x="1669" y="29422"/>
                  </a:lnTo>
                  <a:cubicBezTo>
                    <a:pt x="1635" y="30222"/>
                    <a:pt x="1602" y="31023"/>
                    <a:pt x="1435" y="31757"/>
                  </a:cubicBezTo>
                  <a:cubicBezTo>
                    <a:pt x="1268" y="32524"/>
                    <a:pt x="935" y="33258"/>
                    <a:pt x="634" y="34025"/>
                  </a:cubicBezTo>
                  <a:cubicBezTo>
                    <a:pt x="334" y="34759"/>
                    <a:pt x="34" y="35559"/>
                    <a:pt x="34" y="36427"/>
                  </a:cubicBezTo>
                  <a:cubicBezTo>
                    <a:pt x="1" y="37260"/>
                    <a:pt x="201" y="38161"/>
                    <a:pt x="501" y="38928"/>
                  </a:cubicBezTo>
                  <a:cubicBezTo>
                    <a:pt x="801" y="39762"/>
                    <a:pt x="1135" y="40563"/>
                    <a:pt x="1368" y="41363"/>
                  </a:cubicBezTo>
                  <a:cubicBezTo>
                    <a:pt x="1669" y="42164"/>
                    <a:pt x="1802" y="42998"/>
                    <a:pt x="1869" y="43865"/>
                  </a:cubicBezTo>
                  <a:cubicBezTo>
                    <a:pt x="1969" y="44732"/>
                    <a:pt x="2002" y="45633"/>
                    <a:pt x="2269" y="46500"/>
                  </a:cubicBezTo>
                  <a:cubicBezTo>
                    <a:pt x="2469" y="47368"/>
                    <a:pt x="2969" y="48168"/>
                    <a:pt x="3336" y="48969"/>
                  </a:cubicBezTo>
                  <a:cubicBezTo>
                    <a:pt x="3970" y="50236"/>
                    <a:pt x="3870" y="51704"/>
                    <a:pt x="3803" y="53072"/>
                  </a:cubicBezTo>
                  <a:cubicBezTo>
                    <a:pt x="3770" y="53739"/>
                    <a:pt x="3670" y="54473"/>
                    <a:pt x="3537" y="55140"/>
                  </a:cubicBezTo>
                  <a:cubicBezTo>
                    <a:pt x="3503" y="55473"/>
                    <a:pt x="3436" y="55807"/>
                    <a:pt x="3336" y="56141"/>
                  </a:cubicBezTo>
                  <a:lnTo>
                    <a:pt x="3203" y="56641"/>
                  </a:lnTo>
                  <a:cubicBezTo>
                    <a:pt x="3170" y="56808"/>
                    <a:pt x="3136" y="56975"/>
                    <a:pt x="3136" y="57175"/>
                  </a:cubicBezTo>
                  <a:cubicBezTo>
                    <a:pt x="3136" y="57375"/>
                    <a:pt x="3270" y="57642"/>
                    <a:pt x="3470" y="57708"/>
                  </a:cubicBezTo>
                  <a:cubicBezTo>
                    <a:pt x="3570" y="57775"/>
                    <a:pt x="3670" y="57800"/>
                    <a:pt x="3766" y="57800"/>
                  </a:cubicBezTo>
                  <a:cubicBezTo>
                    <a:pt x="3862" y="57800"/>
                    <a:pt x="3954" y="57775"/>
                    <a:pt x="4037" y="57742"/>
                  </a:cubicBezTo>
                  <a:cubicBezTo>
                    <a:pt x="4437" y="57675"/>
                    <a:pt x="4704" y="57508"/>
                    <a:pt x="5004" y="57375"/>
                  </a:cubicBezTo>
                  <a:cubicBezTo>
                    <a:pt x="5638" y="57141"/>
                    <a:pt x="6272" y="56908"/>
                    <a:pt x="6872" y="56808"/>
                  </a:cubicBezTo>
                  <a:cubicBezTo>
                    <a:pt x="7664" y="56625"/>
                    <a:pt x="8456" y="56541"/>
                    <a:pt x="9233" y="56541"/>
                  </a:cubicBezTo>
                  <a:cubicBezTo>
                    <a:pt x="9733" y="56541"/>
                    <a:pt x="10226" y="56576"/>
                    <a:pt x="10708" y="56641"/>
                  </a:cubicBezTo>
                  <a:lnTo>
                    <a:pt x="10875" y="56641"/>
                  </a:lnTo>
                  <a:lnTo>
                    <a:pt x="10875" y="56474"/>
                  </a:lnTo>
                  <a:cubicBezTo>
                    <a:pt x="10942" y="55740"/>
                    <a:pt x="10608" y="55140"/>
                    <a:pt x="10308" y="54573"/>
                  </a:cubicBezTo>
                  <a:cubicBezTo>
                    <a:pt x="10008" y="54006"/>
                    <a:pt x="9674" y="53472"/>
                    <a:pt x="9608" y="52872"/>
                  </a:cubicBezTo>
                  <a:cubicBezTo>
                    <a:pt x="9507" y="52305"/>
                    <a:pt x="9608" y="51671"/>
                    <a:pt x="9708" y="51070"/>
                  </a:cubicBezTo>
                  <a:cubicBezTo>
                    <a:pt x="9841" y="50503"/>
                    <a:pt x="10008" y="49903"/>
                    <a:pt x="10141" y="49336"/>
                  </a:cubicBezTo>
                  <a:cubicBezTo>
                    <a:pt x="10675" y="47001"/>
                    <a:pt x="11009" y="44699"/>
                    <a:pt x="11142" y="42531"/>
                  </a:cubicBezTo>
                  <a:cubicBezTo>
                    <a:pt x="11209" y="41463"/>
                    <a:pt x="11209" y="40363"/>
                    <a:pt x="11209" y="39362"/>
                  </a:cubicBezTo>
                  <a:cubicBezTo>
                    <a:pt x="11209" y="38328"/>
                    <a:pt x="11209" y="37361"/>
                    <a:pt x="11609" y="36493"/>
                  </a:cubicBezTo>
                  <a:cubicBezTo>
                    <a:pt x="11976" y="35659"/>
                    <a:pt x="12510" y="34859"/>
                    <a:pt x="12543" y="33958"/>
                  </a:cubicBezTo>
                  <a:cubicBezTo>
                    <a:pt x="12543" y="33491"/>
                    <a:pt x="12510" y="33057"/>
                    <a:pt x="12543" y="32657"/>
                  </a:cubicBezTo>
                  <a:cubicBezTo>
                    <a:pt x="12543" y="32507"/>
                    <a:pt x="12624" y="32330"/>
                    <a:pt x="12689" y="32175"/>
                  </a:cubicBezTo>
                  <a:lnTo>
                    <a:pt x="12689" y="32175"/>
                  </a:lnTo>
                  <a:cubicBezTo>
                    <a:pt x="12684" y="32180"/>
                    <a:pt x="12680" y="32185"/>
                    <a:pt x="12676" y="32190"/>
                  </a:cubicBezTo>
                  <a:cubicBezTo>
                    <a:pt x="12543" y="32357"/>
                    <a:pt x="12510" y="32557"/>
                    <a:pt x="12476" y="32757"/>
                  </a:cubicBezTo>
                  <a:cubicBezTo>
                    <a:pt x="12376" y="33224"/>
                    <a:pt x="12476" y="33658"/>
                    <a:pt x="12443" y="34058"/>
                  </a:cubicBezTo>
                  <a:cubicBezTo>
                    <a:pt x="12376" y="34925"/>
                    <a:pt x="11842" y="35693"/>
                    <a:pt x="11476" y="36560"/>
                  </a:cubicBezTo>
                  <a:cubicBezTo>
                    <a:pt x="11042" y="37427"/>
                    <a:pt x="11042" y="38495"/>
                    <a:pt x="11042" y="39495"/>
                  </a:cubicBezTo>
                  <a:cubicBezTo>
                    <a:pt x="11109" y="40496"/>
                    <a:pt x="11042" y="41530"/>
                    <a:pt x="10975" y="42598"/>
                  </a:cubicBezTo>
                  <a:cubicBezTo>
                    <a:pt x="10842" y="44766"/>
                    <a:pt x="10508" y="47034"/>
                    <a:pt x="9974" y="49369"/>
                  </a:cubicBezTo>
                  <a:cubicBezTo>
                    <a:pt x="9808" y="49936"/>
                    <a:pt x="9674" y="50537"/>
                    <a:pt x="9507" y="51104"/>
                  </a:cubicBezTo>
                  <a:cubicBezTo>
                    <a:pt x="9374" y="51704"/>
                    <a:pt x="9274" y="52338"/>
                    <a:pt x="9374" y="53005"/>
                  </a:cubicBezTo>
                  <a:cubicBezTo>
                    <a:pt x="9474" y="53672"/>
                    <a:pt x="9841" y="54239"/>
                    <a:pt x="10141" y="54773"/>
                  </a:cubicBezTo>
                  <a:cubicBezTo>
                    <a:pt x="10417" y="55294"/>
                    <a:pt x="10665" y="55815"/>
                    <a:pt x="10677" y="56388"/>
                  </a:cubicBezTo>
                  <a:lnTo>
                    <a:pt x="10677" y="56388"/>
                  </a:lnTo>
                  <a:cubicBezTo>
                    <a:pt x="10222" y="56335"/>
                    <a:pt x="9764" y="56308"/>
                    <a:pt x="9306" y="56308"/>
                  </a:cubicBezTo>
                  <a:cubicBezTo>
                    <a:pt x="8507" y="56308"/>
                    <a:pt x="7711" y="56392"/>
                    <a:pt x="6939" y="56574"/>
                  </a:cubicBezTo>
                  <a:cubicBezTo>
                    <a:pt x="6305" y="56708"/>
                    <a:pt x="5638" y="56908"/>
                    <a:pt x="5004" y="57175"/>
                  </a:cubicBezTo>
                  <a:cubicBezTo>
                    <a:pt x="4671" y="57275"/>
                    <a:pt x="4370" y="57442"/>
                    <a:pt x="4104" y="57542"/>
                  </a:cubicBezTo>
                  <a:cubicBezTo>
                    <a:pt x="4020" y="57558"/>
                    <a:pt x="3937" y="57567"/>
                    <a:pt x="3862" y="57567"/>
                  </a:cubicBezTo>
                  <a:cubicBezTo>
                    <a:pt x="3787" y="57567"/>
                    <a:pt x="3720" y="57558"/>
                    <a:pt x="3670" y="57542"/>
                  </a:cubicBezTo>
                  <a:cubicBezTo>
                    <a:pt x="3603" y="57508"/>
                    <a:pt x="3503" y="57375"/>
                    <a:pt x="3503" y="57241"/>
                  </a:cubicBezTo>
                  <a:cubicBezTo>
                    <a:pt x="3503" y="57008"/>
                    <a:pt x="3637" y="56608"/>
                    <a:pt x="3703" y="56274"/>
                  </a:cubicBezTo>
                  <a:cubicBezTo>
                    <a:pt x="3803" y="55907"/>
                    <a:pt x="3870" y="55574"/>
                    <a:pt x="3937" y="55240"/>
                  </a:cubicBezTo>
                  <a:cubicBezTo>
                    <a:pt x="4037" y="54573"/>
                    <a:pt x="4137" y="53872"/>
                    <a:pt x="4170" y="53172"/>
                  </a:cubicBezTo>
                  <a:cubicBezTo>
                    <a:pt x="4204" y="52438"/>
                    <a:pt x="4270" y="51737"/>
                    <a:pt x="4204" y="51037"/>
                  </a:cubicBezTo>
                  <a:cubicBezTo>
                    <a:pt x="4170" y="50336"/>
                    <a:pt x="4037" y="49569"/>
                    <a:pt x="3703" y="48902"/>
                  </a:cubicBezTo>
                  <a:cubicBezTo>
                    <a:pt x="3336" y="48068"/>
                    <a:pt x="2836" y="47334"/>
                    <a:pt x="2636" y="46500"/>
                  </a:cubicBezTo>
                  <a:cubicBezTo>
                    <a:pt x="2436" y="45666"/>
                    <a:pt x="2336" y="44766"/>
                    <a:pt x="2269" y="43899"/>
                  </a:cubicBezTo>
                  <a:cubicBezTo>
                    <a:pt x="2169" y="43031"/>
                    <a:pt x="2035" y="42164"/>
                    <a:pt x="1769" y="41330"/>
                  </a:cubicBezTo>
                  <a:cubicBezTo>
                    <a:pt x="1502" y="40496"/>
                    <a:pt x="1135" y="39696"/>
                    <a:pt x="868" y="38895"/>
                  </a:cubicBezTo>
                  <a:cubicBezTo>
                    <a:pt x="634" y="38094"/>
                    <a:pt x="434" y="37260"/>
                    <a:pt x="434" y="36493"/>
                  </a:cubicBezTo>
                  <a:cubicBezTo>
                    <a:pt x="434" y="35693"/>
                    <a:pt x="668" y="34892"/>
                    <a:pt x="968" y="34158"/>
                  </a:cubicBezTo>
                  <a:cubicBezTo>
                    <a:pt x="1268" y="33391"/>
                    <a:pt x="1602" y="32657"/>
                    <a:pt x="1769" y="31857"/>
                  </a:cubicBezTo>
                  <a:cubicBezTo>
                    <a:pt x="1935" y="31056"/>
                    <a:pt x="1969" y="30255"/>
                    <a:pt x="1969" y="29488"/>
                  </a:cubicBezTo>
                  <a:cubicBezTo>
                    <a:pt x="1969" y="28721"/>
                    <a:pt x="1935" y="27920"/>
                    <a:pt x="1935" y="27187"/>
                  </a:cubicBezTo>
                  <a:cubicBezTo>
                    <a:pt x="1935" y="26386"/>
                    <a:pt x="1969" y="25686"/>
                    <a:pt x="2002" y="24918"/>
                  </a:cubicBezTo>
                  <a:cubicBezTo>
                    <a:pt x="2102" y="23484"/>
                    <a:pt x="2336" y="22050"/>
                    <a:pt x="2703" y="20715"/>
                  </a:cubicBezTo>
                  <a:cubicBezTo>
                    <a:pt x="3103" y="19381"/>
                    <a:pt x="3637" y="18180"/>
                    <a:pt x="4137" y="16979"/>
                  </a:cubicBezTo>
                  <a:cubicBezTo>
                    <a:pt x="4637" y="15745"/>
                    <a:pt x="5004" y="14544"/>
                    <a:pt x="5138" y="13377"/>
                  </a:cubicBezTo>
                  <a:cubicBezTo>
                    <a:pt x="5238" y="12176"/>
                    <a:pt x="5238" y="11042"/>
                    <a:pt x="5304" y="10008"/>
                  </a:cubicBezTo>
                  <a:cubicBezTo>
                    <a:pt x="5304" y="8907"/>
                    <a:pt x="5338" y="7906"/>
                    <a:pt x="5471" y="7005"/>
                  </a:cubicBezTo>
                  <a:cubicBezTo>
                    <a:pt x="5771" y="5171"/>
                    <a:pt x="6339" y="3670"/>
                    <a:pt x="6972" y="2502"/>
                  </a:cubicBezTo>
                  <a:cubicBezTo>
                    <a:pt x="7573" y="1335"/>
                    <a:pt x="8206" y="501"/>
                    <a:pt x="867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74"/>
            <p:cNvSpPr/>
            <p:nvPr/>
          </p:nvSpPr>
          <p:spPr>
            <a:xfrm>
              <a:off x="6250675" y="2233700"/>
              <a:ext cx="10875" cy="18375"/>
            </a:xfrm>
            <a:custGeom>
              <a:avLst/>
              <a:gdLst/>
              <a:ahLst/>
              <a:cxnLst/>
              <a:rect l="l" t="t" r="r" b="b"/>
              <a:pathLst>
                <a:path w="435" h="735" extrusionOk="0">
                  <a:moveTo>
                    <a:pt x="434" y="1"/>
                  </a:moveTo>
                  <a:lnTo>
                    <a:pt x="217" y="368"/>
                  </a:lnTo>
                  <a:cubicBezTo>
                    <a:pt x="292" y="243"/>
                    <a:pt x="367" y="118"/>
                    <a:pt x="434" y="1"/>
                  </a:cubicBezTo>
                  <a:close/>
                  <a:moveTo>
                    <a:pt x="217" y="368"/>
                  </a:moveTo>
                  <a:lnTo>
                    <a:pt x="217" y="368"/>
                  </a:lnTo>
                  <a:cubicBezTo>
                    <a:pt x="142" y="493"/>
                    <a:pt x="67" y="618"/>
                    <a:pt x="0" y="735"/>
                  </a:cubicBezTo>
                  <a:lnTo>
                    <a:pt x="217" y="368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4"/>
            <p:cNvSpPr/>
            <p:nvPr/>
          </p:nvSpPr>
          <p:spPr>
            <a:xfrm>
              <a:off x="6395775" y="663375"/>
              <a:ext cx="415325" cy="336975"/>
            </a:xfrm>
            <a:custGeom>
              <a:avLst/>
              <a:gdLst/>
              <a:ahLst/>
              <a:cxnLst/>
              <a:rect l="l" t="t" r="r" b="b"/>
              <a:pathLst>
                <a:path w="16613" h="13479" extrusionOk="0">
                  <a:moveTo>
                    <a:pt x="1533" y="12045"/>
                  </a:moveTo>
                  <a:cubicBezTo>
                    <a:pt x="1493" y="12103"/>
                    <a:pt x="1449" y="12159"/>
                    <a:pt x="1402" y="12211"/>
                  </a:cubicBezTo>
                  <a:lnTo>
                    <a:pt x="1545" y="12139"/>
                  </a:lnTo>
                  <a:lnTo>
                    <a:pt x="1533" y="12045"/>
                  </a:lnTo>
                  <a:close/>
                  <a:moveTo>
                    <a:pt x="1735" y="12044"/>
                  </a:moveTo>
                  <a:lnTo>
                    <a:pt x="1545" y="12139"/>
                  </a:lnTo>
                  <a:lnTo>
                    <a:pt x="1568" y="12344"/>
                  </a:lnTo>
                  <a:cubicBezTo>
                    <a:pt x="1702" y="12311"/>
                    <a:pt x="1802" y="12144"/>
                    <a:pt x="1735" y="12044"/>
                  </a:cubicBezTo>
                  <a:close/>
                  <a:moveTo>
                    <a:pt x="9238" y="0"/>
                  </a:moveTo>
                  <a:cubicBezTo>
                    <a:pt x="8345" y="0"/>
                    <a:pt x="7541" y="406"/>
                    <a:pt x="6705" y="503"/>
                  </a:cubicBezTo>
                  <a:cubicBezTo>
                    <a:pt x="6551" y="530"/>
                    <a:pt x="6394" y="540"/>
                    <a:pt x="6235" y="540"/>
                  </a:cubicBezTo>
                  <a:cubicBezTo>
                    <a:pt x="5813" y="540"/>
                    <a:pt x="5383" y="469"/>
                    <a:pt x="4971" y="469"/>
                  </a:cubicBezTo>
                  <a:cubicBezTo>
                    <a:pt x="4370" y="469"/>
                    <a:pt x="3737" y="569"/>
                    <a:pt x="3303" y="970"/>
                  </a:cubicBezTo>
                  <a:cubicBezTo>
                    <a:pt x="3003" y="1203"/>
                    <a:pt x="2803" y="1570"/>
                    <a:pt x="2502" y="1870"/>
                  </a:cubicBezTo>
                  <a:cubicBezTo>
                    <a:pt x="2302" y="2037"/>
                    <a:pt x="2035" y="2170"/>
                    <a:pt x="1835" y="2337"/>
                  </a:cubicBezTo>
                  <a:cubicBezTo>
                    <a:pt x="1335" y="2704"/>
                    <a:pt x="1001" y="3271"/>
                    <a:pt x="901" y="3872"/>
                  </a:cubicBezTo>
                  <a:cubicBezTo>
                    <a:pt x="868" y="4038"/>
                    <a:pt x="868" y="4205"/>
                    <a:pt x="835" y="4339"/>
                  </a:cubicBezTo>
                  <a:cubicBezTo>
                    <a:pt x="734" y="4539"/>
                    <a:pt x="634" y="4706"/>
                    <a:pt x="501" y="4872"/>
                  </a:cubicBezTo>
                  <a:cubicBezTo>
                    <a:pt x="1" y="5640"/>
                    <a:pt x="34" y="6640"/>
                    <a:pt x="67" y="7541"/>
                  </a:cubicBezTo>
                  <a:cubicBezTo>
                    <a:pt x="67" y="7841"/>
                    <a:pt x="134" y="8141"/>
                    <a:pt x="201" y="8375"/>
                  </a:cubicBezTo>
                  <a:cubicBezTo>
                    <a:pt x="301" y="8542"/>
                    <a:pt x="368" y="8708"/>
                    <a:pt x="501" y="8875"/>
                  </a:cubicBezTo>
                  <a:cubicBezTo>
                    <a:pt x="668" y="9142"/>
                    <a:pt x="835" y="9376"/>
                    <a:pt x="1035" y="9642"/>
                  </a:cubicBezTo>
                  <a:cubicBezTo>
                    <a:pt x="1135" y="9776"/>
                    <a:pt x="1201" y="9843"/>
                    <a:pt x="1235" y="9976"/>
                  </a:cubicBezTo>
                  <a:cubicBezTo>
                    <a:pt x="1302" y="10109"/>
                    <a:pt x="1302" y="10209"/>
                    <a:pt x="1335" y="10343"/>
                  </a:cubicBezTo>
                  <a:lnTo>
                    <a:pt x="1533" y="12045"/>
                  </a:lnTo>
                  <a:lnTo>
                    <a:pt x="1533" y="12045"/>
                  </a:lnTo>
                  <a:cubicBezTo>
                    <a:pt x="1776" y="11693"/>
                    <a:pt x="1878" y="11239"/>
                    <a:pt x="1735" y="10810"/>
                  </a:cubicBezTo>
                  <a:cubicBezTo>
                    <a:pt x="1702" y="10676"/>
                    <a:pt x="1635" y="10510"/>
                    <a:pt x="1668" y="10376"/>
                  </a:cubicBezTo>
                  <a:cubicBezTo>
                    <a:pt x="1702" y="9909"/>
                    <a:pt x="2302" y="9809"/>
                    <a:pt x="2669" y="9542"/>
                  </a:cubicBezTo>
                  <a:cubicBezTo>
                    <a:pt x="2869" y="9376"/>
                    <a:pt x="3036" y="9175"/>
                    <a:pt x="3236" y="9009"/>
                  </a:cubicBezTo>
                  <a:cubicBezTo>
                    <a:pt x="3479" y="8841"/>
                    <a:pt x="3753" y="8777"/>
                    <a:pt x="4029" y="8777"/>
                  </a:cubicBezTo>
                  <a:cubicBezTo>
                    <a:pt x="4246" y="8777"/>
                    <a:pt x="4465" y="8816"/>
                    <a:pt x="4671" y="8875"/>
                  </a:cubicBezTo>
                  <a:cubicBezTo>
                    <a:pt x="5038" y="8949"/>
                    <a:pt x="5388" y="9058"/>
                    <a:pt x="5746" y="9058"/>
                  </a:cubicBezTo>
                  <a:cubicBezTo>
                    <a:pt x="5875" y="9058"/>
                    <a:pt x="6006" y="9044"/>
                    <a:pt x="6138" y="9009"/>
                  </a:cubicBezTo>
                  <a:cubicBezTo>
                    <a:pt x="6805" y="8842"/>
                    <a:pt x="7306" y="8241"/>
                    <a:pt x="7940" y="8141"/>
                  </a:cubicBezTo>
                  <a:cubicBezTo>
                    <a:pt x="8090" y="8104"/>
                    <a:pt x="8240" y="8099"/>
                    <a:pt x="8390" y="8099"/>
                  </a:cubicBezTo>
                  <a:cubicBezTo>
                    <a:pt x="8440" y="8099"/>
                    <a:pt x="8490" y="8100"/>
                    <a:pt x="8540" y="8100"/>
                  </a:cubicBezTo>
                  <a:cubicBezTo>
                    <a:pt x="8740" y="8100"/>
                    <a:pt x="8940" y="8091"/>
                    <a:pt x="9140" y="8008"/>
                  </a:cubicBezTo>
                  <a:cubicBezTo>
                    <a:pt x="9507" y="7874"/>
                    <a:pt x="9741" y="7508"/>
                    <a:pt x="10008" y="7174"/>
                  </a:cubicBezTo>
                  <a:cubicBezTo>
                    <a:pt x="10628" y="6358"/>
                    <a:pt x="11503" y="5638"/>
                    <a:pt x="12508" y="5638"/>
                  </a:cubicBezTo>
                  <a:cubicBezTo>
                    <a:pt x="12531" y="5638"/>
                    <a:pt x="12554" y="5639"/>
                    <a:pt x="12576" y="5640"/>
                  </a:cubicBezTo>
                  <a:cubicBezTo>
                    <a:pt x="12810" y="5640"/>
                    <a:pt x="13010" y="5673"/>
                    <a:pt x="13143" y="5873"/>
                  </a:cubicBezTo>
                  <a:cubicBezTo>
                    <a:pt x="13177" y="5973"/>
                    <a:pt x="13210" y="6073"/>
                    <a:pt x="13210" y="6207"/>
                  </a:cubicBezTo>
                  <a:cubicBezTo>
                    <a:pt x="13210" y="6874"/>
                    <a:pt x="12643" y="7541"/>
                    <a:pt x="12910" y="8175"/>
                  </a:cubicBezTo>
                  <a:cubicBezTo>
                    <a:pt x="13043" y="8475"/>
                    <a:pt x="13377" y="8642"/>
                    <a:pt x="13477" y="8975"/>
                  </a:cubicBezTo>
                  <a:cubicBezTo>
                    <a:pt x="13544" y="9209"/>
                    <a:pt x="13377" y="9542"/>
                    <a:pt x="13544" y="9742"/>
                  </a:cubicBezTo>
                  <a:cubicBezTo>
                    <a:pt x="13644" y="9876"/>
                    <a:pt x="13810" y="9976"/>
                    <a:pt x="13877" y="10076"/>
                  </a:cubicBezTo>
                  <a:cubicBezTo>
                    <a:pt x="14044" y="10243"/>
                    <a:pt x="14044" y="10543"/>
                    <a:pt x="14044" y="10810"/>
                  </a:cubicBezTo>
                  <a:cubicBezTo>
                    <a:pt x="14011" y="11677"/>
                    <a:pt x="13977" y="12578"/>
                    <a:pt x="13911" y="13478"/>
                  </a:cubicBezTo>
                  <a:cubicBezTo>
                    <a:pt x="14077" y="13478"/>
                    <a:pt x="14244" y="13345"/>
                    <a:pt x="14344" y="13178"/>
                  </a:cubicBezTo>
                  <a:cubicBezTo>
                    <a:pt x="14411" y="13011"/>
                    <a:pt x="14411" y="12845"/>
                    <a:pt x="14478" y="12645"/>
                  </a:cubicBezTo>
                  <a:cubicBezTo>
                    <a:pt x="14578" y="12011"/>
                    <a:pt x="14911" y="11410"/>
                    <a:pt x="15045" y="10743"/>
                  </a:cubicBezTo>
                  <a:cubicBezTo>
                    <a:pt x="15078" y="10443"/>
                    <a:pt x="15078" y="10109"/>
                    <a:pt x="15111" y="9742"/>
                  </a:cubicBezTo>
                  <a:cubicBezTo>
                    <a:pt x="15245" y="9209"/>
                    <a:pt x="15578" y="8708"/>
                    <a:pt x="16045" y="8408"/>
                  </a:cubicBezTo>
                  <a:cubicBezTo>
                    <a:pt x="16212" y="8341"/>
                    <a:pt x="16379" y="8241"/>
                    <a:pt x="16446" y="8141"/>
                  </a:cubicBezTo>
                  <a:cubicBezTo>
                    <a:pt x="16612" y="7908"/>
                    <a:pt x="16579" y="7641"/>
                    <a:pt x="16546" y="7407"/>
                  </a:cubicBezTo>
                  <a:cubicBezTo>
                    <a:pt x="16512" y="7007"/>
                    <a:pt x="16412" y="6640"/>
                    <a:pt x="16379" y="6207"/>
                  </a:cubicBezTo>
                  <a:cubicBezTo>
                    <a:pt x="16346" y="6073"/>
                    <a:pt x="16346" y="5906"/>
                    <a:pt x="16279" y="5806"/>
                  </a:cubicBezTo>
                  <a:cubicBezTo>
                    <a:pt x="16246" y="5673"/>
                    <a:pt x="16145" y="5539"/>
                    <a:pt x="16079" y="5406"/>
                  </a:cubicBezTo>
                  <a:cubicBezTo>
                    <a:pt x="15812" y="4806"/>
                    <a:pt x="16346" y="3972"/>
                    <a:pt x="16012" y="3338"/>
                  </a:cubicBezTo>
                  <a:cubicBezTo>
                    <a:pt x="15745" y="2871"/>
                    <a:pt x="15111" y="2737"/>
                    <a:pt x="14744" y="2371"/>
                  </a:cubicBezTo>
                  <a:cubicBezTo>
                    <a:pt x="14411" y="2037"/>
                    <a:pt x="14277" y="1503"/>
                    <a:pt x="13977" y="1136"/>
                  </a:cubicBezTo>
                  <a:cubicBezTo>
                    <a:pt x="13644" y="736"/>
                    <a:pt x="13143" y="569"/>
                    <a:pt x="12643" y="503"/>
                  </a:cubicBezTo>
                  <a:cubicBezTo>
                    <a:pt x="12143" y="469"/>
                    <a:pt x="11642" y="469"/>
                    <a:pt x="11142" y="369"/>
                  </a:cubicBezTo>
                  <a:cubicBezTo>
                    <a:pt x="10541" y="302"/>
                    <a:pt x="9974" y="2"/>
                    <a:pt x="9341" y="2"/>
                  </a:cubicBezTo>
                  <a:cubicBezTo>
                    <a:pt x="9306" y="1"/>
                    <a:pt x="9272" y="0"/>
                    <a:pt x="9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4"/>
            <p:cNvSpPr/>
            <p:nvPr/>
          </p:nvSpPr>
          <p:spPr>
            <a:xfrm>
              <a:off x="6374925" y="716575"/>
              <a:ext cx="362550" cy="142000"/>
            </a:xfrm>
            <a:custGeom>
              <a:avLst/>
              <a:gdLst/>
              <a:ahLst/>
              <a:cxnLst/>
              <a:rect l="l" t="t" r="r" b="b"/>
              <a:pathLst>
                <a:path w="14502" h="5680" extrusionOk="0">
                  <a:moveTo>
                    <a:pt x="11139" y="0"/>
                  </a:moveTo>
                  <a:cubicBezTo>
                    <a:pt x="7722" y="0"/>
                    <a:pt x="4281" y="748"/>
                    <a:pt x="1202" y="2244"/>
                  </a:cubicBezTo>
                  <a:cubicBezTo>
                    <a:pt x="634" y="2544"/>
                    <a:pt x="1" y="3011"/>
                    <a:pt x="1" y="3645"/>
                  </a:cubicBezTo>
                  <a:cubicBezTo>
                    <a:pt x="34" y="4312"/>
                    <a:pt x="801" y="4812"/>
                    <a:pt x="668" y="5413"/>
                  </a:cubicBezTo>
                  <a:lnTo>
                    <a:pt x="634" y="5680"/>
                  </a:lnTo>
                  <a:cubicBezTo>
                    <a:pt x="835" y="5146"/>
                    <a:pt x="1235" y="4746"/>
                    <a:pt x="1669" y="4345"/>
                  </a:cubicBezTo>
                  <a:cubicBezTo>
                    <a:pt x="2803" y="3245"/>
                    <a:pt x="4004" y="2077"/>
                    <a:pt x="5471" y="1510"/>
                  </a:cubicBezTo>
                  <a:cubicBezTo>
                    <a:pt x="6205" y="1210"/>
                    <a:pt x="7006" y="1043"/>
                    <a:pt x="7806" y="976"/>
                  </a:cubicBezTo>
                  <a:cubicBezTo>
                    <a:pt x="8540" y="876"/>
                    <a:pt x="9307" y="810"/>
                    <a:pt x="10008" y="810"/>
                  </a:cubicBezTo>
                  <a:cubicBezTo>
                    <a:pt x="10173" y="794"/>
                    <a:pt x="10342" y="786"/>
                    <a:pt x="10512" y="786"/>
                  </a:cubicBezTo>
                  <a:cubicBezTo>
                    <a:pt x="11061" y="786"/>
                    <a:pt x="11617" y="873"/>
                    <a:pt x="12076" y="1076"/>
                  </a:cubicBezTo>
                  <a:cubicBezTo>
                    <a:pt x="12543" y="1310"/>
                    <a:pt x="12910" y="1644"/>
                    <a:pt x="13410" y="1677"/>
                  </a:cubicBezTo>
                  <a:cubicBezTo>
                    <a:pt x="13447" y="1682"/>
                    <a:pt x="13485" y="1684"/>
                    <a:pt x="13522" y="1684"/>
                  </a:cubicBezTo>
                  <a:cubicBezTo>
                    <a:pt x="13995" y="1684"/>
                    <a:pt x="14501" y="1309"/>
                    <a:pt x="14378" y="876"/>
                  </a:cubicBezTo>
                  <a:cubicBezTo>
                    <a:pt x="14344" y="676"/>
                    <a:pt x="14177" y="543"/>
                    <a:pt x="14011" y="409"/>
                  </a:cubicBezTo>
                  <a:cubicBezTo>
                    <a:pt x="13577" y="142"/>
                    <a:pt x="13043" y="76"/>
                    <a:pt x="12543" y="42"/>
                  </a:cubicBezTo>
                  <a:cubicBezTo>
                    <a:pt x="12076" y="14"/>
                    <a:pt x="11608" y="0"/>
                    <a:pt x="11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4"/>
            <p:cNvSpPr/>
            <p:nvPr/>
          </p:nvSpPr>
          <p:spPr>
            <a:xfrm>
              <a:off x="6386600" y="610200"/>
              <a:ext cx="426175" cy="170000"/>
            </a:xfrm>
            <a:custGeom>
              <a:avLst/>
              <a:gdLst/>
              <a:ahLst/>
              <a:cxnLst/>
              <a:rect l="l" t="t" r="r" b="b"/>
              <a:pathLst>
                <a:path w="17047" h="6800" extrusionOk="0">
                  <a:moveTo>
                    <a:pt x="10268" y="0"/>
                  </a:moveTo>
                  <a:cubicBezTo>
                    <a:pt x="8059" y="0"/>
                    <a:pt x="5859" y="854"/>
                    <a:pt x="3770" y="1762"/>
                  </a:cubicBezTo>
                  <a:cubicBezTo>
                    <a:pt x="2669" y="2263"/>
                    <a:pt x="1535" y="2796"/>
                    <a:pt x="568" y="3597"/>
                  </a:cubicBezTo>
                  <a:cubicBezTo>
                    <a:pt x="268" y="3830"/>
                    <a:pt x="34" y="4097"/>
                    <a:pt x="1" y="4464"/>
                  </a:cubicBezTo>
                  <a:cubicBezTo>
                    <a:pt x="1" y="4631"/>
                    <a:pt x="34" y="4831"/>
                    <a:pt x="67" y="4998"/>
                  </a:cubicBezTo>
                  <a:cubicBezTo>
                    <a:pt x="234" y="5598"/>
                    <a:pt x="401" y="6132"/>
                    <a:pt x="568" y="6732"/>
                  </a:cubicBezTo>
                  <a:lnTo>
                    <a:pt x="401" y="6799"/>
                  </a:lnTo>
                  <a:cubicBezTo>
                    <a:pt x="1035" y="6799"/>
                    <a:pt x="1669" y="6499"/>
                    <a:pt x="2236" y="6232"/>
                  </a:cubicBezTo>
                  <a:cubicBezTo>
                    <a:pt x="4237" y="5165"/>
                    <a:pt x="6238" y="3897"/>
                    <a:pt x="8540" y="3764"/>
                  </a:cubicBezTo>
                  <a:cubicBezTo>
                    <a:pt x="8656" y="3758"/>
                    <a:pt x="8771" y="3755"/>
                    <a:pt x="8886" y="3755"/>
                  </a:cubicBezTo>
                  <a:cubicBezTo>
                    <a:pt x="11291" y="3755"/>
                    <a:pt x="13547" y="5054"/>
                    <a:pt x="15712" y="6232"/>
                  </a:cubicBezTo>
                  <a:cubicBezTo>
                    <a:pt x="15879" y="6299"/>
                    <a:pt x="16079" y="6432"/>
                    <a:pt x="16279" y="6432"/>
                  </a:cubicBezTo>
                  <a:cubicBezTo>
                    <a:pt x="16613" y="6432"/>
                    <a:pt x="16879" y="6132"/>
                    <a:pt x="16946" y="5798"/>
                  </a:cubicBezTo>
                  <a:cubicBezTo>
                    <a:pt x="17046" y="5465"/>
                    <a:pt x="16946" y="5165"/>
                    <a:pt x="16779" y="4898"/>
                  </a:cubicBezTo>
                  <a:cubicBezTo>
                    <a:pt x="16446" y="4131"/>
                    <a:pt x="15845" y="3497"/>
                    <a:pt x="15212" y="2963"/>
                  </a:cubicBezTo>
                  <a:cubicBezTo>
                    <a:pt x="14578" y="2329"/>
                    <a:pt x="13911" y="1762"/>
                    <a:pt x="13277" y="1128"/>
                  </a:cubicBezTo>
                  <a:cubicBezTo>
                    <a:pt x="13010" y="862"/>
                    <a:pt x="12710" y="595"/>
                    <a:pt x="12376" y="428"/>
                  </a:cubicBezTo>
                  <a:cubicBezTo>
                    <a:pt x="11943" y="161"/>
                    <a:pt x="11442" y="94"/>
                    <a:pt x="10942" y="28"/>
                  </a:cubicBezTo>
                  <a:cubicBezTo>
                    <a:pt x="10717" y="9"/>
                    <a:pt x="10493" y="0"/>
                    <a:pt x="10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4"/>
            <p:cNvSpPr/>
            <p:nvPr/>
          </p:nvSpPr>
          <p:spPr>
            <a:xfrm>
              <a:off x="6552550" y="1068400"/>
              <a:ext cx="80100" cy="22050"/>
            </a:xfrm>
            <a:custGeom>
              <a:avLst/>
              <a:gdLst/>
              <a:ahLst/>
              <a:cxnLst/>
              <a:rect l="l" t="t" r="r" b="b"/>
              <a:pathLst>
                <a:path w="3204" h="882" extrusionOk="0">
                  <a:moveTo>
                    <a:pt x="221" y="0"/>
                  </a:moveTo>
                  <a:cubicBezTo>
                    <a:pt x="188" y="0"/>
                    <a:pt x="159" y="4"/>
                    <a:pt x="134" y="13"/>
                  </a:cubicBezTo>
                  <a:cubicBezTo>
                    <a:pt x="67" y="13"/>
                    <a:pt x="1" y="79"/>
                    <a:pt x="1" y="79"/>
                  </a:cubicBezTo>
                  <a:lnTo>
                    <a:pt x="134" y="79"/>
                  </a:lnTo>
                  <a:cubicBezTo>
                    <a:pt x="268" y="79"/>
                    <a:pt x="334" y="146"/>
                    <a:pt x="468" y="246"/>
                  </a:cubicBezTo>
                  <a:cubicBezTo>
                    <a:pt x="601" y="313"/>
                    <a:pt x="668" y="480"/>
                    <a:pt x="835" y="647"/>
                  </a:cubicBezTo>
                  <a:cubicBezTo>
                    <a:pt x="936" y="774"/>
                    <a:pt x="1154" y="881"/>
                    <a:pt x="1384" y="881"/>
                  </a:cubicBezTo>
                  <a:cubicBezTo>
                    <a:pt x="1457" y="881"/>
                    <a:pt x="1530" y="871"/>
                    <a:pt x="1602" y="847"/>
                  </a:cubicBezTo>
                  <a:cubicBezTo>
                    <a:pt x="1902" y="780"/>
                    <a:pt x="2102" y="647"/>
                    <a:pt x="2269" y="513"/>
                  </a:cubicBezTo>
                  <a:cubicBezTo>
                    <a:pt x="2436" y="413"/>
                    <a:pt x="2603" y="313"/>
                    <a:pt x="2736" y="246"/>
                  </a:cubicBezTo>
                  <a:cubicBezTo>
                    <a:pt x="2869" y="180"/>
                    <a:pt x="2970" y="146"/>
                    <a:pt x="3070" y="146"/>
                  </a:cubicBezTo>
                  <a:lnTo>
                    <a:pt x="3203" y="146"/>
                  </a:lnTo>
                  <a:cubicBezTo>
                    <a:pt x="3203" y="146"/>
                    <a:pt x="3080" y="76"/>
                    <a:pt x="2922" y="76"/>
                  </a:cubicBezTo>
                  <a:cubicBezTo>
                    <a:pt x="2863" y="76"/>
                    <a:pt x="2800" y="86"/>
                    <a:pt x="2736" y="113"/>
                  </a:cubicBezTo>
                  <a:cubicBezTo>
                    <a:pt x="2402" y="146"/>
                    <a:pt x="1969" y="446"/>
                    <a:pt x="1569" y="580"/>
                  </a:cubicBezTo>
                  <a:cubicBezTo>
                    <a:pt x="1513" y="588"/>
                    <a:pt x="1462" y="592"/>
                    <a:pt x="1413" y="592"/>
                  </a:cubicBezTo>
                  <a:cubicBezTo>
                    <a:pt x="1256" y="592"/>
                    <a:pt x="1129" y="548"/>
                    <a:pt x="1001" y="446"/>
                  </a:cubicBezTo>
                  <a:cubicBezTo>
                    <a:pt x="835" y="346"/>
                    <a:pt x="735" y="180"/>
                    <a:pt x="568" y="113"/>
                  </a:cubicBezTo>
                  <a:cubicBezTo>
                    <a:pt x="443" y="38"/>
                    <a:pt x="318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4"/>
            <p:cNvSpPr/>
            <p:nvPr/>
          </p:nvSpPr>
          <p:spPr>
            <a:xfrm>
              <a:off x="6428300" y="921925"/>
              <a:ext cx="346100" cy="319050"/>
            </a:xfrm>
            <a:custGeom>
              <a:avLst/>
              <a:gdLst/>
              <a:ahLst/>
              <a:cxnLst/>
              <a:rect l="l" t="t" r="r" b="b"/>
              <a:pathLst>
                <a:path w="13844" h="12762" extrusionOk="0">
                  <a:moveTo>
                    <a:pt x="267" y="1268"/>
                  </a:moveTo>
                  <a:lnTo>
                    <a:pt x="267" y="1268"/>
                  </a:lnTo>
                  <a:cubicBezTo>
                    <a:pt x="267" y="1269"/>
                    <a:pt x="234" y="1335"/>
                    <a:pt x="201" y="1535"/>
                  </a:cubicBezTo>
                  <a:cubicBezTo>
                    <a:pt x="234" y="1369"/>
                    <a:pt x="267" y="1269"/>
                    <a:pt x="267" y="1268"/>
                  </a:cubicBezTo>
                  <a:close/>
                  <a:moveTo>
                    <a:pt x="13710" y="1"/>
                  </a:moveTo>
                  <a:cubicBezTo>
                    <a:pt x="13710" y="1"/>
                    <a:pt x="13710" y="401"/>
                    <a:pt x="13610" y="1268"/>
                  </a:cubicBezTo>
                  <a:lnTo>
                    <a:pt x="13610" y="2669"/>
                  </a:lnTo>
                  <a:cubicBezTo>
                    <a:pt x="13610" y="3203"/>
                    <a:pt x="13610" y="3837"/>
                    <a:pt x="13410" y="4504"/>
                  </a:cubicBezTo>
                  <a:cubicBezTo>
                    <a:pt x="13310" y="4838"/>
                    <a:pt x="13177" y="5138"/>
                    <a:pt x="12943" y="5471"/>
                  </a:cubicBezTo>
                  <a:cubicBezTo>
                    <a:pt x="12743" y="5805"/>
                    <a:pt x="12543" y="6139"/>
                    <a:pt x="12409" y="6539"/>
                  </a:cubicBezTo>
                  <a:cubicBezTo>
                    <a:pt x="12209" y="7340"/>
                    <a:pt x="12243" y="8274"/>
                    <a:pt x="11842" y="9041"/>
                  </a:cubicBezTo>
                  <a:cubicBezTo>
                    <a:pt x="11442" y="9841"/>
                    <a:pt x="10742" y="10609"/>
                    <a:pt x="10008" y="11176"/>
                  </a:cubicBezTo>
                  <a:cubicBezTo>
                    <a:pt x="9240" y="11776"/>
                    <a:pt x="8273" y="12210"/>
                    <a:pt x="7272" y="12443"/>
                  </a:cubicBezTo>
                  <a:cubicBezTo>
                    <a:pt x="6970" y="12502"/>
                    <a:pt x="6668" y="12529"/>
                    <a:pt x="6370" y="12529"/>
                  </a:cubicBezTo>
                  <a:cubicBezTo>
                    <a:pt x="5648" y="12529"/>
                    <a:pt x="4951" y="12369"/>
                    <a:pt x="4337" y="12110"/>
                  </a:cubicBezTo>
                  <a:cubicBezTo>
                    <a:pt x="3436" y="11676"/>
                    <a:pt x="2736" y="11009"/>
                    <a:pt x="2336" y="10208"/>
                  </a:cubicBezTo>
                  <a:cubicBezTo>
                    <a:pt x="1902" y="9441"/>
                    <a:pt x="1702" y="8540"/>
                    <a:pt x="1402" y="7807"/>
                  </a:cubicBezTo>
                  <a:cubicBezTo>
                    <a:pt x="1168" y="7006"/>
                    <a:pt x="901" y="6305"/>
                    <a:pt x="701" y="5638"/>
                  </a:cubicBezTo>
                  <a:cubicBezTo>
                    <a:pt x="234" y="4304"/>
                    <a:pt x="67" y="3203"/>
                    <a:pt x="101" y="2436"/>
                  </a:cubicBezTo>
                  <a:cubicBezTo>
                    <a:pt x="101" y="2036"/>
                    <a:pt x="167" y="1769"/>
                    <a:pt x="201" y="1535"/>
                  </a:cubicBezTo>
                  <a:lnTo>
                    <a:pt x="201" y="1535"/>
                  </a:lnTo>
                  <a:cubicBezTo>
                    <a:pt x="167" y="1702"/>
                    <a:pt x="101" y="2036"/>
                    <a:pt x="67" y="2436"/>
                  </a:cubicBezTo>
                  <a:cubicBezTo>
                    <a:pt x="1" y="3203"/>
                    <a:pt x="101" y="4337"/>
                    <a:pt x="534" y="5672"/>
                  </a:cubicBezTo>
                  <a:cubicBezTo>
                    <a:pt x="701" y="6339"/>
                    <a:pt x="935" y="7039"/>
                    <a:pt x="1201" y="7840"/>
                  </a:cubicBezTo>
                  <a:cubicBezTo>
                    <a:pt x="1502" y="8607"/>
                    <a:pt x="1702" y="9474"/>
                    <a:pt x="2102" y="10308"/>
                  </a:cubicBezTo>
                  <a:cubicBezTo>
                    <a:pt x="2536" y="11142"/>
                    <a:pt x="3270" y="11876"/>
                    <a:pt x="4237" y="12310"/>
                  </a:cubicBezTo>
                  <a:cubicBezTo>
                    <a:pt x="4926" y="12595"/>
                    <a:pt x="5666" y="12761"/>
                    <a:pt x="6432" y="12761"/>
                  </a:cubicBezTo>
                  <a:cubicBezTo>
                    <a:pt x="6742" y="12761"/>
                    <a:pt x="7056" y="12734"/>
                    <a:pt x="7372" y="12677"/>
                  </a:cubicBezTo>
                  <a:cubicBezTo>
                    <a:pt x="8407" y="12477"/>
                    <a:pt x="9407" y="11976"/>
                    <a:pt x="10208" y="11342"/>
                  </a:cubicBezTo>
                  <a:cubicBezTo>
                    <a:pt x="11008" y="10709"/>
                    <a:pt x="11709" y="10008"/>
                    <a:pt x="12109" y="9141"/>
                  </a:cubicBezTo>
                  <a:cubicBezTo>
                    <a:pt x="12576" y="8274"/>
                    <a:pt x="12509" y="7306"/>
                    <a:pt x="12710" y="6539"/>
                  </a:cubicBezTo>
                  <a:cubicBezTo>
                    <a:pt x="12876" y="5805"/>
                    <a:pt x="13443" y="5205"/>
                    <a:pt x="13610" y="4504"/>
                  </a:cubicBezTo>
                  <a:cubicBezTo>
                    <a:pt x="13844" y="3837"/>
                    <a:pt x="13777" y="3170"/>
                    <a:pt x="13777" y="2636"/>
                  </a:cubicBezTo>
                  <a:cubicBezTo>
                    <a:pt x="13777" y="2069"/>
                    <a:pt x="13744" y="1602"/>
                    <a:pt x="13744" y="1202"/>
                  </a:cubicBezTo>
                  <a:cubicBezTo>
                    <a:pt x="13710" y="401"/>
                    <a:pt x="13710" y="1"/>
                    <a:pt x="1371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74"/>
            <p:cNvSpPr/>
            <p:nvPr/>
          </p:nvSpPr>
          <p:spPr>
            <a:xfrm>
              <a:off x="6380775" y="879050"/>
              <a:ext cx="60050" cy="165775"/>
            </a:xfrm>
            <a:custGeom>
              <a:avLst/>
              <a:gdLst/>
              <a:ahLst/>
              <a:cxnLst/>
              <a:rect l="l" t="t" r="r" b="b"/>
              <a:pathLst>
                <a:path w="2402" h="6631" extrusionOk="0">
                  <a:moveTo>
                    <a:pt x="532" y="1"/>
                  </a:moveTo>
                  <a:cubicBezTo>
                    <a:pt x="492" y="1"/>
                    <a:pt x="449" y="5"/>
                    <a:pt x="400" y="15"/>
                  </a:cubicBezTo>
                  <a:cubicBezTo>
                    <a:pt x="234" y="48"/>
                    <a:pt x="100" y="215"/>
                    <a:pt x="67" y="415"/>
                  </a:cubicBezTo>
                  <a:cubicBezTo>
                    <a:pt x="0" y="648"/>
                    <a:pt x="67" y="849"/>
                    <a:pt x="67" y="1049"/>
                  </a:cubicBezTo>
                  <a:lnTo>
                    <a:pt x="67" y="1749"/>
                  </a:lnTo>
                  <a:cubicBezTo>
                    <a:pt x="67" y="2216"/>
                    <a:pt x="100" y="2750"/>
                    <a:pt x="134" y="3350"/>
                  </a:cubicBezTo>
                  <a:cubicBezTo>
                    <a:pt x="167" y="3651"/>
                    <a:pt x="234" y="3917"/>
                    <a:pt x="334" y="4184"/>
                  </a:cubicBezTo>
                  <a:cubicBezTo>
                    <a:pt x="434" y="4485"/>
                    <a:pt x="601" y="4685"/>
                    <a:pt x="734" y="4885"/>
                  </a:cubicBezTo>
                  <a:cubicBezTo>
                    <a:pt x="968" y="5318"/>
                    <a:pt x="1234" y="5685"/>
                    <a:pt x="1435" y="5986"/>
                  </a:cubicBezTo>
                  <a:cubicBezTo>
                    <a:pt x="1635" y="6252"/>
                    <a:pt x="1835" y="6519"/>
                    <a:pt x="2068" y="6586"/>
                  </a:cubicBezTo>
                  <a:cubicBezTo>
                    <a:pt x="2135" y="6619"/>
                    <a:pt x="2194" y="6631"/>
                    <a:pt x="2244" y="6631"/>
                  </a:cubicBezTo>
                  <a:cubicBezTo>
                    <a:pt x="2343" y="6631"/>
                    <a:pt x="2402" y="6586"/>
                    <a:pt x="2402" y="6586"/>
                  </a:cubicBezTo>
                  <a:lnTo>
                    <a:pt x="2402" y="6586"/>
                  </a:lnTo>
                  <a:cubicBezTo>
                    <a:pt x="2402" y="6586"/>
                    <a:pt x="2358" y="6608"/>
                    <a:pt x="2290" y="6608"/>
                  </a:cubicBezTo>
                  <a:cubicBezTo>
                    <a:pt x="2239" y="6608"/>
                    <a:pt x="2173" y="6596"/>
                    <a:pt x="2102" y="6553"/>
                  </a:cubicBezTo>
                  <a:cubicBezTo>
                    <a:pt x="1935" y="6486"/>
                    <a:pt x="1768" y="6219"/>
                    <a:pt x="1601" y="5886"/>
                  </a:cubicBezTo>
                  <a:cubicBezTo>
                    <a:pt x="1435" y="5585"/>
                    <a:pt x="1234" y="5185"/>
                    <a:pt x="968" y="4751"/>
                  </a:cubicBezTo>
                  <a:cubicBezTo>
                    <a:pt x="734" y="4351"/>
                    <a:pt x="501" y="3884"/>
                    <a:pt x="467" y="3350"/>
                  </a:cubicBezTo>
                  <a:cubicBezTo>
                    <a:pt x="434" y="2817"/>
                    <a:pt x="400" y="2250"/>
                    <a:pt x="334" y="1749"/>
                  </a:cubicBezTo>
                  <a:cubicBezTo>
                    <a:pt x="300" y="1516"/>
                    <a:pt x="300" y="1249"/>
                    <a:pt x="267" y="1049"/>
                  </a:cubicBezTo>
                  <a:cubicBezTo>
                    <a:pt x="267" y="849"/>
                    <a:pt x="234" y="648"/>
                    <a:pt x="234" y="482"/>
                  </a:cubicBezTo>
                  <a:cubicBezTo>
                    <a:pt x="234" y="315"/>
                    <a:pt x="300" y="181"/>
                    <a:pt x="434" y="148"/>
                  </a:cubicBezTo>
                  <a:cubicBezTo>
                    <a:pt x="501" y="115"/>
                    <a:pt x="559" y="98"/>
                    <a:pt x="613" y="98"/>
                  </a:cubicBezTo>
                  <a:cubicBezTo>
                    <a:pt x="667" y="98"/>
                    <a:pt x="717" y="115"/>
                    <a:pt x="767" y="148"/>
                  </a:cubicBezTo>
                  <a:cubicBezTo>
                    <a:pt x="968" y="215"/>
                    <a:pt x="1068" y="248"/>
                    <a:pt x="1068" y="248"/>
                  </a:cubicBezTo>
                  <a:cubicBezTo>
                    <a:pt x="1068" y="248"/>
                    <a:pt x="968" y="181"/>
                    <a:pt x="767" y="48"/>
                  </a:cubicBezTo>
                  <a:cubicBezTo>
                    <a:pt x="697" y="24"/>
                    <a:pt x="626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74"/>
            <p:cNvSpPr/>
            <p:nvPr/>
          </p:nvSpPr>
          <p:spPr>
            <a:xfrm>
              <a:off x="6758525" y="873900"/>
              <a:ext cx="55900" cy="176475"/>
            </a:xfrm>
            <a:custGeom>
              <a:avLst/>
              <a:gdLst/>
              <a:ahLst/>
              <a:cxnLst/>
              <a:rect l="l" t="t" r="r" b="b"/>
              <a:pathLst>
                <a:path w="2236" h="7059" extrusionOk="0">
                  <a:moveTo>
                    <a:pt x="802" y="630"/>
                  </a:moveTo>
                  <a:cubicBezTo>
                    <a:pt x="781" y="662"/>
                    <a:pt x="768" y="692"/>
                    <a:pt x="768" y="721"/>
                  </a:cubicBezTo>
                  <a:cubicBezTo>
                    <a:pt x="785" y="713"/>
                    <a:pt x="795" y="709"/>
                    <a:pt x="802" y="707"/>
                  </a:cubicBezTo>
                  <a:lnTo>
                    <a:pt x="802" y="707"/>
                  </a:lnTo>
                  <a:lnTo>
                    <a:pt x="802" y="721"/>
                  </a:lnTo>
                  <a:cubicBezTo>
                    <a:pt x="802" y="721"/>
                    <a:pt x="816" y="706"/>
                    <a:pt x="807" y="706"/>
                  </a:cubicBezTo>
                  <a:cubicBezTo>
                    <a:pt x="805" y="706"/>
                    <a:pt x="804" y="706"/>
                    <a:pt x="802" y="707"/>
                  </a:cubicBezTo>
                  <a:lnTo>
                    <a:pt x="802" y="707"/>
                  </a:lnTo>
                  <a:lnTo>
                    <a:pt x="802" y="630"/>
                  </a:lnTo>
                  <a:close/>
                  <a:moveTo>
                    <a:pt x="1651" y="1"/>
                  </a:moveTo>
                  <a:cubicBezTo>
                    <a:pt x="1281" y="1"/>
                    <a:pt x="1017" y="244"/>
                    <a:pt x="902" y="387"/>
                  </a:cubicBezTo>
                  <a:cubicBezTo>
                    <a:pt x="835" y="454"/>
                    <a:pt x="802" y="588"/>
                    <a:pt x="802" y="621"/>
                  </a:cubicBezTo>
                  <a:lnTo>
                    <a:pt x="802" y="630"/>
                  </a:lnTo>
                  <a:lnTo>
                    <a:pt x="802" y="630"/>
                  </a:lnTo>
                  <a:cubicBezTo>
                    <a:pt x="827" y="589"/>
                    <a:pt x="864" y="543"/>
                    <a:pt x="902" y="488"/>
                  </a:cubicBezTo>
                  <a:cubicBezTo>
                    <a:pt x="1030" y="359"/>
                    <a:pt x="1258" y="210"/>
                    <a:pt x="1509" y="210"/>
                  </a:cubicBezTo>
                  <a:cubicBezTo>
                    <a:pt x="1583" y="210"/>
                    <a:pt x="1659" y="224"/>
                    <a:pt x="1736" y="254"/>
                  </a:cubicBezTo>
                  <a:cubicBezTo>
                    <a:pt x="1836" y="287"/>
                    <a:pt x="1902" y="321"/>
                    <a:pt x="1936" y="421"/>
                  </a:cubicBezTo>
                  <a:cubicBezTo>
                    <a:pt x="2002" y="454"/>
                    <a:pt x="2002" y="554"/>
                    <a:pt x="1936" y="654"/>
                  </a:cubicBezTo>
                  <a:lnTo>
                    <a:pt x="1836" y="1422"/>
                  </a:lnTo>
                  <a:cubicBezTo>
                    <a:pt x="1736" y="1922"/>
                    <a:pt x="1602" y="2489"/>
                    <a:pt x="1535" y="3123"/>
                  </a:cubicBezTo>
                  <a:cubicBezTo>
                    <a:pt x="1502" y="3423"/>
                    <a:pt x="1435" y="3723"/>
                    <a:pt x="1369" y="3957"/>
                  </a:cubicBezTo>
                  <a:cubicBezTo>
                    <a:pt x="1302" y="4224"/>
                    <a:pt x="1135" y="4457"/>
                    <a:pt x="1002" y="4724"/>
                  </a:cubicBezTo>
                  <a:cubicBezTo>
                    <a:pt x="868" y="4957"/>
                    <a:pt x="835" y="5258"/>
                    <a:pt x="868" y="5491"/>
                  </a:cubicBezTo>
                  <a:cubicBezTo>
                    <a:pt x="902" y="5758"/>
                    <a:pt x="868" y="5958"/>
                    <a:pt x="835" y="6125"/>
                  </a:cubicBezTo>
                  <a:cubicBezTo>
                    <a:pt x="701" y="6492"/>
                    <a:pt x="435" y="6759"/>
                    <a:pt x="268" y="6892"/>
                  </a:cubicBezTo>
                  <a:cubicBezTo>
                    <a:pt x="228" y="6916"/>
                    <a:pt x="192" y="6938"/>
                    <a:pt x="161" y="6957"/>
                  </a:cubicBezTo>
                  <a:lnTo>
                    <a:pt x="161" y="6957"/>
                  </a:lnTo>
                  <a:lnTo>
                    <a:pt x="335" y="6892"/>
                  </a:lnTo>
                  <a:cubicBezTo>
                    <a:pt x="535" y="6759"/>
                    <a:pt x="835" y="6559"/>
                    <a:pt x="1002" y="6125"/>
                  </a:cubicBezTo>
                  <a:cubicBezTo>
                    <a:pt x="1068" y="5958"/>
                    <a:pt x="1135" y="5725"/>
                    <a:pt x="1135" y="5458"/>
                  </a:cubicBezTo>
                  <a:cubicBezTo>
                    <a:pt x="1135" y="5258"/>
                    <a:pt x="1168" y="5024"/>
                    <a:pt x="1302" y="4791"/>
                  </a:cubicBezTo>
                  <a:cubicBezTo>
                    <a:pt x="1402" y="4557"/>
                    <a:pt x="1569" y="4357"/>
                    <a:pt x="1702" y="4057"/>
                  </a:cubicBezTo>
                  <a:cubicBezTo>
                    <a:pt x="1836" y="3757"/>
                    <a:pt x="1869" y="3423"/>
                    <a:pt x="1902" y="3123"/>
                  </a:cubicBezTo>
                  <a:cubicBezTo>
                    <a:pt x="2036" y="2522"/>
                    <a:pt x="2069" y="1922"/>
                    <a:pt x="2169" y="1388"/>
                  </a:cubicBezTo>
                  <a:cubicBezTo>
                    <a:pt x="2203" y="1121"/>
                    <a:pt x="2203" y="888"/>
                    <a:pt x="2236" y="621"/>
                  </a:cubicBezTo>
                  <a:cubicBezTo>
                    <a:pt x="2236" y="521"/>
                    <a:pt x="2236" y="354"/>
                    <a:pt x="2169" y="221"/>
                  </a:cubicBezTo>
                  <a:cubicBezTo>
                    <a:pt x="2036" y="87"/>
                    <a:pt x="1969" y="54"/>
                    <a:pt x="1836" y="21"/>
                  </a:cubicBezTo>
                  <a:cubicBezTo>
                    <a:pt x="1771" y="7"/>
                    <a:pt x="1710" y="1"/>
                    <a:pt x="1651" y="1"/>
                  </a:cubicBezTo>
                  <a:close/>
                  <a:moveTo>
                    <a:pt x="161" y="6957"/>
                  </a:moveTo>
                  <a:lnTo>
                    <a:pt x="68" y="6992"/>
                  </a:lnTo>
                  <a:cubicBezTo>
                    <a:pt x="34" y="6992"/>
                    <a:pt x="1" y="7059"/>
                    <a:pt x="1" y="7059"/>
                  </a:cubicBezTo>
                  <a:cubicBezTo>
                    <a:pt x="1" y="7059"/>
                    <a:pt x="59" y="7020"/>
                    <a:pt x="161" y="6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4"/>
            <p:cNvSpPr/>
            <p:nvPr/>
          </p:nvSpPr>
          <p:spPr>
            <a:xfrm>
              <a:off x="6533375" y="1118750"/>
              <a:ext cx="128450" cy="15575"/>
            </a:xfrm>
            <a:custGeom>
              <a:avLst/>
              <a:gdLst/>
              <a:ahLst/>
              <a:cxnLst/>
              <a:rect l="l" t="t" r="r" b="b"/>
              <a:pathLst>
                <a:path w="5138" h="623" extrusionOk="0">
                  <a:moveTo>
                    <a:pt x="3536" y="0"/>
                  </a:moveTo>
                  <a:cubicBezTo>
                    <a:pt x="3370" y="0"/>
                    <a:pt x="3203" y="0"/>
                    <a:pt x="3036" y="34"/>
                  </a:cubicBezTo>
                  <a:cubicBezTo>
                    <a:pt x="2869" y="100"/>
                    <a:pt x="2669" y="167"/>
                    <a:pt x="2536" y="267"/>
                  </a:cubicBezTo>
                  <a:cubicBezTo>
                    <a:pt x="2448" y="296"/>
                    <a:pt x="2363" y="309"/>
                    <a:pt x="2277" y="309"/>
                  </a:cubicBezTo>
                  <a:cubicBezTo>
                    <a:pt x="2071" y="309"/>
                    <a:pt x="1861" y="238"/>
                    <a:pt x="1602" y="167"/>
                  </a:cubicBezTo>
                  <a:cubicBezTo>
                    <a:pt x="1406" y="128"/>
                    <a:pt x="1234" y="112"/>
                    <a:pt x="1071" y="112"/>
                  </a:cubicBezTo>
                  <a:cubicBezTo>
                    <a:pt x="955" y="112"/>
                    <a:pt x="845" y="120"/>
                    <a:pt x="734" y="134"/>
                  </a:cubicBezTo>
                  <a:cubicBezTo>
                    <a:pt x="534" y="167"/>
                    <a:pt x="334" y="200"/>
                    <a:pt x="201" y="267"/>
                  </a:cubicBezTo>
                  <a:cubicBezTo>
                    <a:pt x="67" y="300"/>
                    <a:pt x="1" y="334"/>
                    <a:pt x="1" y="334"/>
                  </a:cubicBezTo>
                  <a:cubicBezTo>
                    <a:pt x="1" y="334"/>
                    <a:pt x="67" y="300"/>
                    <a:pt x="201" y="300"/>
                  </a:cubicBezTo>
                  <a:lnTo>
                    <a:pt x="734" y="300"/>
                  </a:lnTo>
                  <a:cubicBezTo>
                    <a:pt x="1001" y="300"/>
                    <a:pt x="1235" y="334"/>
                    <a:pt x="1535" y="434"/>
                  </a:cubicBezTo>
                  <a:cubicBezTo>
                    <a:pt x="1668" y="467"/>
                    <a:pt x="1835" y="567"/>
                    <a:pt x="2002" y="601"/>
                  </a:cubicBezTo>
                  <a:cubicBezTo>
                    <a:pt x="2085" y="614"/>
                    <a:pt x="2168" y="623"/>
                    <a:pt x="2251" y="623"/>
                  </a:cubicBezTo>
                  <a:cubicBezTo>
                    <a:pt x="2368" y="623"/>
                    <a:pt x="2485" y="606"/>
                    <a:pt x="2602" y="567"/>
                  </a:cubicBezTo>
                  <a:cubicBezTo>
                    <a:pt x="2803" y="467"/>
                    <a:pt x="2903" y="401"/>
                    <a:pt x="3069" y="334"/>
                  </a:cubicBezTo>
                  <a:cubicBezTo>
                    <a:pt x="3236" y="300"/>
                    <a:pt x="3370" y="267"/>
                    <a:pt x="3536" y="267"/>
                  </a:cubicBezTo>
                  <a:cubicBezTo>
                    <a:pt x="3870" y="267"/>
                    <a:pt x="4103" y="234"/>
                    <a:pt x="4370" y="234"/>
                  </a:cubicBezTo>
                  <a:lnTo>
                    <a:pt x="5138" y="234"/>
                  </a:lnTo>
                  <a:cubicBezTo>
                    <a:pt x="5138" y="234"/>
                    <a:pt x="4837" y="134"/>
                    <a:pt x="4370" y="34"/>
                  </a:cubicBezTo>
                  <a:cubicBezTo>
                    <a:pt x="4170" y="0"/>
                    <a:pt x="3870" y="0"/>
                    <a:pt x="3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4"/>
            <p:cNvSpPr/>
            <p:nvPr/>
          </p:nvSpPr>
          <p:spPr>
            <a:xfrm>
              <a:off x="6545875" y="1141250"/>
              <a:ext cx="93425" cy="17550"/>
            </a:xfrm>
            <a:custGeom>
              <a:avLst/>
              <a:gdLst/>
              <a:ahLst/>
              <a:cxnLst/>
              <a:rect l="l" t="t" r="r" b="b"/>
              <a:pathLst>
                <a:path w="3737" h="702" extrusionOk="0">
                  <a:moveTo>
                    <a:pt x="1" y="1"/>
                  </a:moveTo>
                  <a:cubicBezTo>
                    <a:pt x="1" y="1"/>
                    <a:pt x="20" y="20"/>
                    <a:pt x="71" y="29"/>
                  </a:cubicBezTo>
                  <a:lnTo>
                    <a:pt x="71" y="29"/>
                  </a:lnTo>
                  <a:cubicBezTo>
                    <a:pt x="20" y="1"/>
                    <a:pt x="1" y="1"/>
                    <a:pt x="1" y="1"/>
                  </a:cubicBezTo>
                  <a:close/>
                  <a:moveTo>
                    <a:pt x="3737" y="1"/>
                  </a:moveTo>
                  <a:cubicBezTo>
                    <a:pt x="3737" y="1"/>
                    <a:pt x="3703" y="34"/>
                    <a:pt x="3537" y="34"/>
                  </a:cubicBezTo>
                  <a:cubicBezTo>
                    <a:pt x="3470" y="68"/>
                    <a:pt x="3337" y="101"/>
                    <a:pt x="3170" y="134"/>
                  </a:cubicBezTo>
                  <a:cubicBezTo>
                    <a:pt x="2836" y="268"/>
                    <a:pt x="2336" y="368"/>
                    <a:pt x="1836" y="368"/>
                  </a:cubicBezTo>
                  <a:cubicBezTo>
                    <a:pt x="1302" y="368"/>
                    <a:pt x="835" y="234"/>
                    <a:pt x="501" y="134"/>
                  </a:cubicBezTo>
                  <a:cubicBezTo>
                    <a:pt x="334" y="101"/>
                    <a:pt x="201" y="68"/>
                    <a:pt x="134" y="34"/>
                  </a:cubicBezTo>
                  <a:cubicBezTo>
                    <a:pt x="109" y="34"/>
                    <a:pt x="88" y="32"/>
                    <a:pt x="71" y="29"/>
                  </a:cubicBezTo>
                  <a:lnTo>
                    <a:pt x="71" y="29"/>
                  </a:lnTo>
                  <a:cubicBezTo>
                    <a:pt x="88" y="38"/>
                    <a:pt x="109" y="51"/>
                    <a:pt x="134" y="68"/>
                  </a:cubicBezTo>
                  <a:cubicBezTo>
                    <a:pt x="201" y="134"/>
                    <a:pt x="334" y="234"/>
                    <a:pt x="501" y="334"/>
                  </a:cubicBezTo>
                  <a:cubicBezTo>
                    <a:pt x="801" y="535"/>
                    <a:pt x="1302" y="701"/>
                    <a:pt x="1869" y="701"/>
                  </a:cubicBezTo>
                  <a:cubicBezTo>
                    <a:pt x="2469" y="701"/>
                    <a:pt x="2903" y="501"/>
                    <a:pt x="3237" y="334"/>
                  </a:cubicBezTo>
                  <a:cubicBezTo>
                    <a:pt x="3403" y="234"/>
                    <a:pt x="3537" y="168"/>
                    <a:pt x="3637" y="68"/>
                  </a:cubicBezTo>
                  <a:cubicBezTo>
                    <a:pt x="3703" y="34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4"/>
            <p:cNvSpPr/>
            <p:nvPr/>
          </p:nvSpPr>
          <p:spPr>
            <a:xfrm>
              <a:off x="6443300" y="931750"/>
              <a:ext cx="129300" cy="85700"/>
            </a:xfrm>
            <a:custGeom>
              <a:avLst/>
              <a:gdLst/>
              <a:ahLst/>
              <a:cxnLst/>
              <a:rect l="l" t="t" r="r" b="b"/>
              <a:pathLst>
                <a:path w="5172" h="3428" extrusionOk="0">
                  <a:moveTo>
                    <a:pt x="4894" y="255"/>
                  </a:moveTo>
                  <a:cubicBezTo>
                    <a:pt x="4927" y="271"/>
                    <a:pt x="4956" y="293"/>
                    <a:pt x="4971" y="308"/>
                  </a:cubicBezTo>
                  <a:cubicBezTo>
                    <a:pt x="4971" y="342"/>
                    <a:pt x="4971" y="442"/>
                    <a:pt x="4938" y="542"/>
                  </a:cubicBezTo>
                  <a:cubicBezTo>
                    <a:pt x="4871" y="709"/>
                    <a:pt x="4804" y="842"/>
                    <a:pt x="4738" y="1109"/>
                  </a:cubicBezTo>
                  <a:cubicBezTo>
                    <a:pt x="4671" y="1242"/>
                    <a:pt x="4638" y="1443"/>
                    <a:pt x="4471" y="1776"/>
                  </a:cubicBezTo>
                  <a:cubicBezTo>
                    <a:pt x="4304" y="2143"/>
                    <a:pt x="4004" y="2577"/>
                    <a:pt x="3537" y="2810"/>
                  </a:cubicBezTo>
                  <a:cubicBezTo>
                    <a:pt x="3198" y="3036"/>
                    <a:pt x="2765" y="3118"/>
                    <a:pt x="2357" y="3118"/>
                  </a:cubicBezTo>
                  <a:cubicBezTo>
                    <a:pt x="2282" y="3118"/>
                    <a:pt x="2208" y="3116"/>
                    <a:pt x="2136" y="3110"/>
                  </a:cubicBezTo>
                  <a:cubicBezTo>
                    <a:pt x="1669" y="3077"/>
                    <a:pt x="1302" y="2877"/>
                    <a:pt x="1035" y="2710"/>
                  </a:cubicBezTo>
                  <a:cubicBezTo>
                    <a:pt x="802" y="2510"/>
                    <a:pt x="701" y="2377"/>
                    <a:pt x="701" y="2377"/>
                  </a:cubicBezTo>
                  <a:cubicBezTo>
                    <a:pt x="701" y="2377"/>
                    <a:pt x="568" y="2143"/>
                    <a:pt x="468" y="1643"/>
                  </a:cubicBezTo>
                  <a:cubicBezTo>
                    <a:pt x="435" y="1409"/>
                    <a:pt x="368" y="1109"/>
                    <a:pt x="368" y="775"/>
                  </a:cubicBezTo>
                  <a:lnTo>
                    <a:pt x="368" y="542"/>
                  </a:lnTo>
                  <a:lnTo>
                    <a:pt x="368" y="375"/>
                  </a:lnTo>
                  <a:lnTo>
                    <a:pt x="635" y="375"/>
                  </a:lnTo>
                  <a:cubicBezTo>
                    <a:pt x="1869" y="375"/>
                    <a:pt x="3270" y="408"/>
                    <a:pt x="3704" y="408"/>
                  </a:cubicBezTo>
                  <a:cubicBezTo>
                    <a:pt x="4219" y="408"/>
                    <a:pt x="4486" y="377"/>
                    <a:pt x="4894" y="255"/>
                  </a:cubicBezTo>
                  <a:close/>
                  <a:moveTo>
                    <a:pt x="233" y="1"/>
                  </a:moveTo>
                  <a:cubicBezTo>
                    <a:pt x="112" y="1"/>
                    <a:pt x="1" y="30"/>
                    <a:pt x="68" y="208"/>
                  </a:cubicBezTo>
                  <a:lnTo>
                    <a:pt x="68" y="542"/>
                  </a:lnTo>
                  <a:lnTo>
                    <a:pt x="68" y="775"/>
                  </a:lnTo>
                  <a:cubicBezTo>
                    <a:pt x="68" y="1109"/>
                    <a:pt x="101" y="1409"/>
                    <a:pt x="168" y="1643"/>
                  </a:cubicBezTo>
                  <a:cubicBezTo>
                    <a:pt x="234" y="1910"/>
                    <a:pt x="301" y="2110"/>
                    <a:pt x="335" y="2276"/>
                  </a:cubicBezTo>
                  <a:cubicBezTo>
                    <a:pt x="435" y="2443"/>
                    <a:pt x="468" y="2477"/>
                    <a:pt x="468" y="2477"/>
                  </a:cubicBezTo>
                  <a:cubicBezTo>
                    <a:pt x="468" y="2477"/>
                    <a:pt x="601" y="2677"/>
                    <a:pt x="835" y="2910"/>
                  </a:cubicBezTo>
                  <a:cubicBezTo>
                    <a:pt x="1102" y="3110"/>
                    <a:pt x="1569" y="3344"/>
                    <a:pt x="2102" y="3411"/>
                  </a:cubicBezTo>
                  <a:cubicBezTo>
                    <a:pt x="2194" y="3422"/>
                    <a:pt x="2288" y="3428"/>
                    <a:pt x="2382" y="3428"/>
                  </a:cubicBezTo>
                  <a:cubicBezTo>
                    <a:pt x="2839" y="3428"/>
                    <a:pt x="3322" y="3298"/>
                    <a:pt x="3737" y="3077"/>
                  </a:cubicBezTo>
                  <a:cubicBezTo>
                    <a:pt x="4237" y="2777"/>
                    <a:pt x="4604" y="2310"/>
                    <a:pt x="4771" y="1910"/>
                  </a:cubicBezTo>
                  <a:cubicBezTo>
                    <a:pt x="4938" y="1509"/>
                    <a:pt x="5005" y="1309"/>
                    <a:pt x="5071" y="1176"/>
                  </a:cubicBezTo>
                  <a:cubicBezTo>
                    <a:pt x="5138" y="942"/>
                    <a:pt x="5171" y="775"/>
                    <a:pt x="5171" y="575"/>
                  </a:cubicBezTo>
                  <a:cubicBezTo>
                    <a:pt x="5171" y="442"/>
                    <a:pt x="5171" y="308"/>
                    <a:pt x="5071" y="242"/>
                  </a:cubicBezTo>
                  <a:cubicBezTo>
                    <a:pt x="5018" y="188"/>
                    <a:pt x="4945" y="154"/>
                    <a:pt x="4884" y="154"/>
                  </a:cubicBezTo>
                  <a:cubicBezTo>
                    <a:pt x="4846" y="154"/>
                    <a:pt x="4812" y="167"/>
                    <a:pt x="4790" y="198"/>
                  </a:cubicBezTo>
                  <a:lnTo>
                    <a:pt x="4790" y="198"/>
                  </a:lnTo>
                  <a:cubicBezTo>
                    <a:pt x="4438" y="101"/>
                    <a:pt x="4178" y="75"/>
                    <a:pt x="3737" y="75"/>
                  </a:cubicBezTo>
                  <a:cubicBezTo>
                    <a:pt x="3270" y="75"/>
                    <a:pt x="1902" y="75"/>
                    <a:pt x="635" y="8"/>
                  </a:cubicBezTo>
                  <a:lnTo>
                    <a:pt x="401" y="8"/>
                  </a:lnTo>
                  <a:cubicBezTo>
                    <a:pt x="357" y="8"/>
                    <a:pt x="294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4"/>
            <p:cNvSpPr/>
            <p:nvPr/>
          </p:nvSpPr>
          <p:spPr>
            <a:xfrm>
              <a:off x="6564225" y="951950"/>
              <a:ext cx="50075" cy="14200"/>
            </a:xfrm>
            <a:custGeom>
              <a:avLst/>
              <a:gdLst/>
              <a:ahLst/>
              <a:cxnLst/>
              <a:rect l="l" t="t" r="r" b="b"/>
              <a:pathLst>
                <a:path w="2003" h="568" extrusionOk="0">
                  <a:moveTo>
                    <a:pt x="1068" y="1"/>
                  </a:moveTo>
                  <a:cubicBezTo>
                    <a:pt x="668" y="1"/>
                    <a:pt x="434" y="168"/>
                    <a:pt x="268" y="301"/>
                  </a:cubicBezTo>
                  <a:cubicBezTo>
                    <a:pt x="101" y="434"/>
                    <a:pt x="1" y="568"/>
                    <a:pt x="1" y="568"/>
                  </a:cubicBezTo>
                  <a:cubicBezTo>
                    <a:pt x="1" y="568"/>
                    <a:pt x="134" y="468"/>
                    <a:pt x="301" y="434"/>
                  </a:cubicBezTo>
                  <a:cubicBezTo>
                    <a:pt x="468" y="401"/>
                    <a:pt x="768" y="301"/>
                    <a:pt x="1001" y="301"/>
                  </a:cubicBezTo>
                  <a:cubicBezTo>
                    <a:pt x="1302" y="301"/>
                    <a:pt x="1569" y="334"/>
                    <a:pt x="1735" y="434"/>
                  </a:cubicBezTo>
                  <a:cubicBezTo>
                    <a:pt x="1902" y="501"/>
                    <a:pt x="2002" y="568"/>
                    <a:pt x="2002" y="568"/>
                  </a:cubicBezTo>
                  <a:cubicBezTo>
                    <a:pt x="2002" y="568"/>
                    <a:pt x="1969" y="434"/>
                    <a:pt x="1835" y="301"/>
                  </a:cubicBezTo>
                  <a:cubicBezTo>
                    <a:pt x="1669" y="168"/>
                    <a:pt x="1402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4"/>
            <p:cNvSpPr/>
            <p:nvPr/>
          </p:nvSpPr>
          <p:spPr>
            <a:xfrm>
              <a:off x="6454975" y="945000"/>
              <a:ext cx="101775" cy="19500"/>
            </a:xfrm>
            <a:custGeom>
              <a:avLst/>
              <a:gdLst/>
              <a:ahLst/>
              <a:cxnLst/>
              <a:rect l="l" t="t" r="r" b="b"/>
              <a:pathLst>
                <a:path w="4071" h="780" extrusionOk="0">
                  <a:moveTo>
                    <a:pt x="2258" y="0"/>
                  </a:moveTo>
                  <a:cubicBezTo>
                    <a:pt x="2185" y="0"/>
                    <a:pt x="2111" y="4"/>
                    <a:pt x="2036" y="12"/>
                  </a:cubicBezTo>
                  <a:cubicBezTo>
                    <a:pt x="1402" y="45"/>
                    <a:pt x="935" y="312"/>
                    <a:pt x="568" y="512"/>
                  </a:cubicBezTo>
                  <a:cubicBezTo>
                    <a:pt x="268" y="646"/>
                    <a:pt x="1" y="746"/>
                    <a:pt x="1" y="746"/>
                  </a:cubicBezTo>
                  <a:cubicBezTo>
                    <a:pt x="1" y="746"/>
                    <a:pt x="268" y="746"/>
                    <a:pt x="568" y="646"/>
                  </a:cubicBezTo>
                  <a:cubicBezTo>
                    <a:pt x="1002" y="579"/>
                    <a:pt x="1469" y="379"/>
                    <a:pt x="2036" y="312"/>
                  </a:cubicBezTo>
                  <a:cubicBezTo>
                    <a:pt x="2099" y="309"/>
                    <a:pt x="2161" y="307"/>
                    <a:pt x="2223" y="307"/>
                  </a:cubicBezTo>
                  <a:cubicBezTo>
                    <a:pt x="2740" y="307"/>
                    <a:pt x="3175" y="426"/>
                    <a:pt x="3503" y="546"/>
                  </a:cubicBezTo>
                  <a:cubicBezTo>
                    <a:pt x="3670" y="579"/>
                    <a:pt x="3837" y="679"/>
                    <a:pt x="3904" y="712"/>
                  </a:cubicBezTo>
                  <a:cubicBezTo>
                    <a:pt x="4037" y="746"/>
                    <a:pt x="4071" y="779"/>
                    <a:pt x="4071" y="779"/>
                  </a:cubicBezTo>
                  <a:lnTo>
                    <a:pt x="3970" y="679"/>
                  </a:lnTo>
                  <a:cubicBezTo>
                    <a:pt x="3870" y="579"/>
                    <a:pt x="3737" y="446"/>
                    <a:pt x="3570" y="379"/>
                  </a:cubicBezTo>
                  <a:cubicBezTo>
                    <a:pt x="3247" y="203"/>
                    <a:pt x="2794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4"/>
            <p:cNvSpPr/>
            <p:nvPr/>
          </p:nvSpPr>
          <p:spPr>
            <a:xfrm>
              <a:off x="6471675" y="951950"/>
              <a:ext cx="76725" cy="26375"/>
            </a:xfrm>
            <a:custGeom>
              <a:avLst/>
              <a:gdLst/>
              <a:ahLst/>
              <a:cxnLst/>
              <a:rect l="l" t="t" r="r" b="b"/>
              <a:pathLst>
                <a:path w="3069" h="1055" extrusionOk="0">
                  <a:moveTo>
                    <a:pt x="200" y="134"/>
                  </a:moveTo>
                  <a:cubicBezTo>
                    <a:pt x="200" y="134"/>
                    <a:pt x="190" y="144"/>
                    <a:pt x="181" y="176"/>
                  </a:cubicBezTo>
                  <a:lnTo>
                    <a:pt x="181" y="176"/>
                  </a:lnTo>
                  <a:cubicBezTo>
                    <a:pt x="223" y="144"/>
                    <a:pt x="237" y="134"/>
                    <a:pt x="200" y="134"/>
                  </a:cubicBezTo>
                  <a:close/>
                  <a:moveTo>
                    <a:pt x="2235" y="1"/>
                  </a:moveTo>
                  <a:cubicBezTo>
                    <a:pt x="2235" y="1"/>
                    <a:pt x="2302" y="1"/>
                    <a:pt x="2368" y="101"/>
                  </a:cubicBezTo>
                  <a:cubicBezTo>
                    <a:pt x="2469" y="168"/>
                    <a:pt x="2569" y="268"/>
                    <a:pt x="2702" y="434"/>
                  </a:cubicBezTo>
                  <a:cubicBezTo>
                    <a:pt x="2735" y="468"/>
                    <a:pt x="2735" y="501"/>
                    <a:pt x="2802" y="568"/>
                  </a:cubicBezTo>
                  <a:cubicBezTo>
                    <a:pt x="2812" y="577"/>
                    <a:pt x="2818" y="589"/>
                    <a:pt x="2823" y="601"/>
                  </a:cubicBezTo>
                  <a:lnTo>
                    <a:pt x="2823" y="601"/>
                  </a:lnTo>
                  <a:cubicBezTo>
                    <a:pt x="2817" y="601"/>
                    <a:pt x="2810" y="601"/>
                    <a:pt x="2802" y="601"/>
                  </a:cubicBezTo>
                  <a:lnTo>
                    <a:pt x="2635" y="601"/>
                  </a:lnTo>
                  <a:cubicBezTo>
                    <a:pt x="2569" y="585"/>
                    <a:pt x="2502" y="576"/>
                    <a:pt x="2431" y="576"/>
                  </a:cubicBezTo>
                  <a:cubicBezTo>
                    <a:pt x="2360" y="576"/>
                    <a:pt x="2285" y="585"/>
                    <a:pt x="2202" y="601"/>
                  </a:cubicBezTo>
                  <a:cubicBezTo>
                    <a:pt x="2068" y="635"/>
                    <a:pt x="1968" y="668"/>
                    <a:pt x="1801" y="735"/>
                  </a:cubicBezTo>
                  <a:cubicBezTo>
                    <a:pt x="1535" y="768"/>
                    <a:pt x="1268" y="768"/>
                    <a:pt x="1001" y="768"/>
                  </a:cubicBezTo>
                  <a:cubicBezTo>
                    <a:pt x="734" y="735"/>
                    <a:pt x="534" y="735"/>
                    <a:pt x="367" y="635"/>
                  </a:cubicBezTo>
                  <a:cubicBezTo>
                    <a:pt x="200" y="568"/>
                    <a:pt x="167" y="401"/>
                    <a:pt x="167" y="301"/>
                  </a:cubicBezTo>
                  <a:cubicBezTo>
                    <a:pt x="167" y="241"/>
                    <a:pt x="174" y="201"/>
                    <a:pt x="181" y="176"/>
                  </a:cubicBezTo>
                  <a:lnTo>
                    <a:pt x="181" y="176"/>
                  </a:lnTo>
                  <a:cubicBezTo>
                    <a:pt x="147" y="201"/>
                    <a:pt x="93" y="241"/>
                    <a:pt x="33" y="301"/>
                  </a:cubicBezTo>
                  <a:cubicBezTo>
                    <a:pt x="0" y="368"/>
                    <a:pt x="33" y="601"/>
                    <a:pt x="200" y="768"/>
                  </a:cubicBezTo>
                  <a:cubicBezTo>
                    <a:pt x="400" y="935"/>
                    <a:pt x="667" y="968"/>
                    <a:pt x="901" y="1001"/>
                  </a:cubicBezTo>
                  <a:cubicBezTo>
                    <a:pt x="1063" y="1022"/>
                    <a:pt x="1237" y="1054"/>
                    <a:pt x="1424" y="1054"/>
                  </a:cubicBezTo>
                  <a:cubicBezTo>
                    <a:pt x="1545" y="1054"/>
                    <a:pt x="1671" y="1041"/>
                    <a:pt x="1801" y="1001"/>
                  </a:cubicBezTo>
                  <a:cubicBezTo>
                    <a:pt x="1968" y="968"/>
                    <a:pt x="2068" y="935"/>
                    <a:pt x="2202" y="868"/>
                  </a:cubicBezTo>
                  <a:cubicBezTo>
                    <a:pt x="2335" y="835"/>
                    <a:pt x="2469" y="835"/>
                    <a:pt x="2569" y="835"/>
                  </a:cubicBezTo>
                  <a:lnTo>
                    <a:pt x="2802" y="835"/>
                  </a:lnTo>
                  <a:cubicBezTo>
                    <a:pt x="2835" y="801"/>
                    <a:pt x="2869" y="801"/>
                    <a:pt x="2902" y="801"/>
                  </a:cubicBezTo>
                  <a:cubicBezTo>
                    <a:pt x="2969" y="801"/>
                    <a:pt x="3036" y="768"/>
                    <a:pt x="3036" y="668"/>
                  </a:cubicBezTo>
                  <a:cubicBezTo>
                    <a:pt x="3069" y="501"/>
                    <a:pt x="3002" y="468"/>
                    <a:pt x="2969" y="434"/>
                  </a:cubicBezTo>
                  <a:lnTo>
                    <a:pt x="2835" y="301"/>
                  </a:lnTo>
                  <a:cubicBezTo>
                    <a:pt x="2669" y="168"/>
                    <a:pt x="2502" y="101"/>
                    <a:pt x="2402" y="34"/>
                  </a:cubicBezTo>
                  <a:cubicBezTo>
                    <a:pt x="2302" y="1"/>
                    <a:pt x="2235" y="1"/>
                    <a:pt x="2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4"/>
            <p:cNvSpPr/>
            <p:nvPr/>
          </p:nvSpPr>
          <p:spPr>
            <a:xfrm>
              <a:off x="6490850" y="946125"/>
              <a:ext cx="34200" cy="28375"/>
            </a:xfrm>
            <a:custGeom>
              <a:avLst/>
              <a:gdLst/>
              <a:ahLst/>
              <a:cxnLst/>
              <a:rect l="l" t="t" r="r" b="b"/>
              <a:pathLst>
                <a:path w="1368" h="1135" extrusionOk="0">
                  <a:moveTo>
                    <a:pt x="868" y="0"/>
                  </a:moveTo>
                  <a:lnTo>
                    <a:pt x="901" y="34"/>
                  </a:lnTo>
                  <a:lnTo>
                    <a:pt x="1034" y="300"/>
                  </a:lnTo>
                  <a:cubicBezTo>
                    <a:pt x="1068" y="401"/>
                    <a:pt x="1068" y="534"/>
                    <a:pt x="1034" y="634"/>
                  </a:cubicBezTo>
                  <a:cubicBezTo>
                    <a:pt x="1001" y="734"/>
                    <a:pt x="901" y="801"/>
                    <a:pt x="734" y="801"/>
                  </a:cubicBezTo>
                  <a:cubicBezTo>
                    <a:pt x="434" y="801"/>
                    <a:pt x="200" y="634"/>
                    <a:pt x="234" y="401"/>
                  </a:cubicBezTo>
                  <a:cubicBezTo>
                    <a:pt x="234" y="200"/>
                    <a:pt x="401" y="134"/>
                    <a:pt x="401" y="134"/>
                  </a:cubicBezTo>
                  <a:cubicBezTo>
                    <a:pt x="401" y="134"/>
                    <a:pt x="386" y="104"/>
                    <a:pt x="346" y="104"/>
                  </a:cubicBezTo>
                  <a:cubicBezTo>
                    <a:pt x="327" y="104"/>
                    <a:pt x="301" y="111"/>
                    <a:pt x="267" y="134"/>
                  </a:cubicBezTo>
                  <a:cubicBezTo>
                    <a:pt x="234" y="167"/>
                    <a:pt x="100" y="234"/>
                    <a:pt x="67" y="367"/>
                  </a:cubicBezTo>
                  <a:cubicBezTo>
                    <a:pt x="0" y="501"/>
                    <a:pt x="34" y="701"/>
                    <a:pt x="167" y="868"/>
                  </a:cubicBezTo>
                  <a:cubicBezTo>
                    <a:pt x="267" y="1034"/>
                    <a:pt x="534" y="1134"/>
                    <a:pt x="734" y="1134"/>
                  </a:cubicBezTo>
                  <a:cubicBezTo>
                    <a:pt x="868" y="1134"/>
                    <a:pt x="1001" y="1134"/>
                    <a:pt x="1068" y="1034"/>
                  </a:cubicBezTo>
                  <a:cubicBezTo>
                    <a:pt x="1201" y="968"/>
                    <a:pt x="1235" y="834"/>
                    <a:pt x="1268" y="734"/>
                  </a:cubicBezTo>
                  <a:cubicBezTo>
                    <a:pt x="1368" y="534"/>
                    <a:pt x="1268" y="367"/>
                    <a:pt x="1201" y="234"/>
                  </a:cubicBezTo>
                  <a:cubicBezTo>
                    <a:pt x="1034" y="34"/>
                    <a:pt x="868" y="0"/>
                    <a:pt x="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74"/>
            <p:cNvSpPr/>
            <p:nvPr/>
          </p:nvSpPr>
          <p:spPr>
            <a:xfrm>
              <a:off x="6445825" y="909950"/>
              <a:ext cx="122600" cy="32025"/>
            </a:xfrm>
            <a:custGeom>
              <a:avLst/>
              <a:gdLst/>
              <a:ahLst/>
              <a:cxnLst/>
              <a:rect l="l" t="t" r="r" b="b"/>
              <a:pathLst>
                <a:path w="4904" h="1281" extrusionOk="0">
                  <a:moveTo>
                    <a:pt x="1709" y="1"/>
                  </a:moveTo>
                  <a:cubicBezTo>
                    <a:pt x="1627" y="1"/>
                    <a:pt x="1547" y="5"/>
                    <a:pt x="1468" y="13"/>
                  </a:cubicBezTo>
                  <a:cubicBezTo>
                    <a:pt x="1134" y="13"/>
                    <a:pt x="801" y="146"/>
                    <a:pt x="567" y="280"/>
                  </a:cubicBezTo>
                  <a:cubicBezTo>
                    <a:pt x="367" y="413"/>
                    <a:pt x="200" y="513"/>
                    <a:pt x="133" y="647"/>
                  </a:cubicBezTo>
                  <a:cubicBezTo>
                    <a:pt x="33" y="747"/>
                    <a:pt x="0" y="813"/>
                    <a:pt x="0" y="813"/>
                  </a:cubicBezTo>
                  <a:cubicBezTo>
                    <a:pt x="0" y="813"/>
                    <a:pt x="17" y="805"/>
                    <a:pt x="54" y="805"/>
                  </a:cubicBezTo>
                  <a:cubicBezTo>
                    <a:pt x="92" y="805"/>
                    <a:pt x="150" y="813"/>
                    <a:pt x="234" y="847"/>
                  </a:cubicBezTo>
                  <a:cubicBezTo>
                    <a:pt x="367" y="813"/>
                    <a:pt x="534" y="780"/>
                    <a:pt x="734" y="780"/>
                  </a:cubicBezTo>
                  <a:cubicBezTo>
                    <a:pt x="806" y="770"/>
                    <a:pt x="879" y="765"/>
                    <a:pt x="954" y="765"/>
                  </a:cubicBezTo>
                  <a:cubicBezTo>
                    <a:pt x="1359" y="765"/>
                    <a:pt x="1799" y="906"/>
                    <a:pt x="2335" y="1047"/>
                  </a:cubicBezTo>
                  <a:cubicBezTo>
                    <a:pt x="2635" y="1147"/>
                    <a:pt x="2969" y="1214"/>
                    <a:pt x="3302" y="1280"/>
                  </a:cubicBezTo>
                  <a:cubicBezTo>
                    <a:pt x="3569" y="1280"/>
                    <a:pt x="3869" y="1214"/>
                    <a:pt x="4136" y="1214"/>
                  </a:cubicBezTo>
                  <a:cubicBezTo>
                    <a:pt x="4637" y="1180"/>
                    <a:pt x="4904" y="1114"/>
                    <a:pt x="4904" y="1114"/>
                  </a:cubicBezTo>
                  <a:cubicBezTo>
                    <a:pt x="4904" y="1114"/>
                    <a:pt x="4637" y="947"/>
                    <a:pt x="4203" y="780"/>
                  </a:cubicBezTo>
                  <a:cubicBezTo>
                    <a:pt x="4003" y="680"/>
                    <a:pt x="3703" y="613"/>
                    <a:pt x="3469" y="480"/>
                  </a:cubicBezTo>
                  <a:cubicBezTo>
                    <a:pt x="3202" y="346"/>
                    <a:pt x="2869" y="246"/>
                    <a:pt x="2535" y="146"/>
                  </a:cubicBezTo>
                  <a:cubicBezTo>
                    <a:pt x="2255" y="44"/>
                    <a:pt x="1975" y="1"/>
                    <a:pt x="1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74"/>
            <p:cNvSpPr/>
            <p:nvPr/>
          </p:nvSpPr>
          <p:spPr>
            <a:xfrm>
              <a:off x="6601750" y="933600"/>
              <a:ext cx="135975" cy="85425"/>
            </a:xfrm>
            <a:custGeom>
              <a:avLst/>
              <a:gdLst/>
              <a:ahLst/>
              <a:cxnLst/>
              <a:rect l="l" t="t" r="r" b="b"/>
              <a:pathLst>
                <a:path w="5439" h="3417" extrusionOk="0">
                  <a:moveTo>
                    <a:pt x="4421" y="260"/>
                  </a:moveTo>
                  <a:cubicBezTo>
                    <a:pt x="4604" y="260"/>
                    <a:pt x="4760" y="279"/>
                    <a:pt x="4838" y="334"/>
                  </a:cubicBezTo>
                  <a:cubicBezTo>
                    <a:pt x="5271" y="635"/>
                    <a:pt x="4971" y="1669"/>
                    <a:pt x="4804" y="2036"/>
                  </a:cubicBezTo>
                  <a:cubicBezTo>
                    <a:pt x="4481" y="2728"/>
                    <a:pt x="3776" y="3085"/>
                    <a:pt x="3051" y="3085"/>
                  </a:cubicBezTo>
                  <a:cubicBezTo>
                    <a:pt x="2728" y="3085"/>
                    <a:pt x="2401" y="3014"/>
                    <a:pt x="2102" y="2870"/>
                  </a:cubicBezTo>
                  <a:cubicBezTo>
                    <a:pt x="1502" y="2636"/>
                    <a:pt x="1168" y="2202"/>
                    <a:pt x="935" y="1669"/>
                  </a:cubicBezTo>
                  <a:cubicBezTo>
                    <a:pt x="902" y="1571"/>
                    <a:pt x="428" y="400"/>
                    <a:pt x="648" y="368"/>
                  </a:cubicBezTo>
                  <a:lnTo>
                    <a:pt x="648" y="368"/>
                  </a:lnTo>
                  <a:cubicBezTo>
                    <a:pt x="655" y="368"/>
                    <a:pt x="661" y="368"/>
                    <a:pt x="668" y="368"/>
                  </a:cubicBezTo>
                  <a:lnTo>
                    <a:pt x="668" y="368"/>
                  </a:lnTo>
                  <a:cubicBezTo>
                    <a:pt x="668" y="368"/>
                    <a:pt x="668" y="368"/>
                    <a:pt x="668" y="368"/>
                  </a:cubicBezTo>
                  <a:cubicBezTo>
                    <a:pt x="678" y="369"/>
                    <a:pt x="688" y="370"/>
                    <a:pt x="697" y="370"/>
                  </a:cubicBezTo>
                  <a:cubicBezTo>
                    <a:pt x="707" y="370"/>
                    <a:pt x="716" y="369"/>
                    <a:pt x="725" y="368"/>
                  </a:cubicBezTo>
                  <a:lnTo>
                    <a:pt x="724" y="368"/>
                  </a:lnTo>
                  <a:cubicBezTo>
                    <a:pt x="1606" y="368"/>
                    <a:pt x="2491" y="365"/>
                    <a:pt x="3403" y="334"/>
                  </a:cubicBezTo>
                  <a:cubicBezTo>
                    <a:pt x="3581" y="334"/>
                    <a:pt x="4056" y="260"/>
                    <a:pt x="4421" y="260"/>
                  </a:cubicBezTo>
                  <a:close/>
                  <a:moveTo>
                    <a:pt x="5271" y="1"/>
                  </a:moveTo>
                  <a:cubicBezTo>
                    <a:pt x="3704" y="1"/>
                    <a:pt x="2201" y="33"/>
                    <a:pt x="668" y="34"/>
                  </a:cubicBezTo>
                  <a:lnTo>
                    <a:pt x="668" y="34"/>
                  </a:lnTo>
                  <a:cubicBezTo>
                    <a:pt x="633" y="29"/>
                    <a:pt x="600" y="27"/>
                    <a:pt x="570" y="27"/>
                  </a:cubicBezTo>
                  <a:cubicBezTo>
                    <a:pt x="1" y="27"/>
                    <a:pt x="308" y="887"/>
                    <a:pt x="434" y="1235"/>
                  </a:cubicBezTo>
                  <a:cubicBezTo>
                    <a:pt x="701" y="2136"/>
                    <a:pt x="1202" y="2903"/>
                    <a:pt x="2136" y="3237"/>
                  </a:cubicBezTo>
                  <a:cubicBezTo>
                    <a:pt x="2452" y="3355"/>
                    <a:pt x="2789" y="3416"/>
                    <a:pt x="3124" y="3416"/>
                  </a:cubicBezTo>
                  <a:cubicBezTo>
                    <a:pt x="3638" y="3416"/>
                    <a:pt x="4147" y="3272"/>
                    <a:pt x="4571" y="2970"/>
                  </a:cubicBezTo>
                  <a:cubicBezTo>
                    <a:pt x="5438" y="2336"/>
                    <a:pt x="5438" y="1102"/>
                    <a:pt x="5438" y="168"/>
                  </a:cubicBezTo>
                  <a:cubicBezTo>
                    <a:pt x="5438" y="68"/>
                    <a:pt x="5338" y="1"/>
                    <a:pt x="5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74"/>
            <p:cNvSpPr/>
            <p:nvPr/>
          </p:nvSpPr>
          <p:spPr>
            <a:xfrm>
              <a:off x="6632625" y="945025"/>
              <a:ext cx="98425" cy="21125"/>
            </a:xfrm>
            <a:custGeom>
              <a:avLst/>
              <a:gdLst/>
              <a:ahLst/>
              <a:cxnLst/>
              <a:rect l="l" t="t" r="r" b="b"/>
              <a:pathLst>
                <a:path w="3937" h="845" extrusionOk="0">
                  <a:moveTo>
                    <a:pt x="1746" y="0"/>
                  </a:moveTo>
                  <a:cubicBezTo>
                    <a:pt x="1229" y="0"/>
                    <a:pt x="798" y="232"/>
                    <a:pt x="500" y="411"/>
                  </a:cubicBezTo>
                  <a:cubicBezTo>
                    <a:pt x="334" y="545"/>
                    <a:pt x="200" y="611"/>
                    <a:pt x="100" y="711"/>
                  </a:cubicBezTo>
                  <a:lnTo>
                    <a:pt x="45" y="786"/>
                  </a:lnTo>
                  <a:lnTo>
                    <a:pt x="45" y="786"/>
                  </a:lnTo>
                  <a:cubicBezTo>
                    <a:pt x="59" y="771"/>
                    <a:pt x="78" y="756"/>
                    <a:pt x="100" y="745"/>
                  </a:cubicBezTo>
                  <a:cubicBezTo>
                    <a:pt x="234" y="645"/>
                    <a:pt x="367" y="611"/>
                    <a:pt x="534" y="545"/>
                  </a:cubicBezTo>
                  <a:cubicBezTo>
                    <a:pt x="867" y="411"/>
                    <a:pt x="1368" y="278"/>
                    <a:pt x="1901" y="278"/>
                  </a:cubicBezTo>
                  <a:cubicBezTo>
                    <a:pt x="2435" y="278"/>
                    <a:pt x="2935" y="445"/>
                    <a:pt x="3336" y="545"/>
                  </a:cubicBezTo>
                  <a:cubicBezTo>
                    <a:pt x="3703" y="611"/>
                    <a:pt x="3936" y="611"/>
                    <a:pt x="3936" y="611"/>
                  </a:cubicBezTo>
                  <a:cubicBezTo>
                    <a:pt x="3936" y="611"/>
                    <a:pt x="3736" y="545"/>
                    <a:pt x="3402" y="411"/>
                  </a:cubicBezTo>
                  <a:cubicBezTo>
                    <a:pt x="3069" y="278"/>
                    <a:pt x="2569" y="11"/>
                    <a:pt x="1935" y="11"/>
                  </a:cubicBezTo>
                  <a:cubicBezTo>
                    <a:pt x="1871" y="4"/>
                    <a:pt x="1808" y="0"/>
                    <a:pt x="1746" y="0"/>
                  </a:cubicBezTo>
                  <a:close/>
                  <a:moveTo>
                    <a:pt x="45" y="786"/>
                  </a:moveTo>
                  <a:lnTo>
                    <a:pt x="45" y="786"/>
                  </a:lnTo>
                  <a:cubicBezTo>
                    <a:pt x="15" y="815"/>
                    <a:pt x="0" y="845"/>
                    <a:pt x="0" y="845"/>
                  </a:cubicBezTo>
                  <a:lnTo>
                    <a:pt x="45" y="7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74"/>
            <p:cNvSpPr/>
            <p:nvPr/>
          </p:nvSpPr>
          <p:spPr>
            <a:xfrm>
              <a:off x="6639275" y="951125"/>
              <a:ext cx="74250" cy="25375"/>
            </a:xfrm>
            <a:custGeom>
              <a:avLst/>
              <a:gdLst/>
              <a:ahLst/>
              <a:cxnLst/>
              <a:rect l="l" t="t" r="r" b="b"/>
              <a:pathLst>
                <a:path w="2970" h="1015" extrusionOk="0">
                  <a:moveTo>
                    <a:pt x="768" y="0"/>
                  </a:moveTo>
                  <a:lnTo>
                    <a:pt x="601" y="100"/>
                  </a:lnTo>
                  <a:cubicBezTo>
                    <a:pt x="501" y="134"/>
                    <a:pt x="368" y="201"/>
                    <a:pt x="234" y="334"/>
                  </a:cubicBezTo>
                  <a:lnTo>
                    <a:pt x="101" y="467"/>
                  </a:lnTo>
                  <a:cubicBezTo>
                    <a:pt x="68" y="534"/>
                    <a:pt x="1" y="601"/>
                    <a:pt x="1" y="701"/>
                  </a:cubicBezTo>
                  <a:cubicBezTo>
                    <a:pt x="1" y="734"/>
                    <a:pt x="101" y="834"/>
                    <a:pt x="134" y="834"/>
                  </a:cubicBezTo>
                  <a:lnTo>
                    <a:pt x="468" y="834"/>
                  </a:lnTo>
                  <a:cubicBezTo>
                    <a:pt x="601" y="834"/>
                    <a:pt x="701" y="834"/>
                    <a:pt x="835" y="868"/>
                  </a:cubicBezTo>
                  <a:cubicBezTo>
                    <a:pt x="968" y="901"/>
                    <a:pt x="1102" y="968"/>
                    <a:pt x="1268" y="1001"/>
                  </a:cubicBezTo>
                  <a:cubicBezTo>
                    <a:pt x="1366" y="1011"/>
                    <a:pt x="1461" y="1015"/>
                    <a:pt x="1552" y="1015"/>
                  </a:cubicBezTo>
                  <a:cubicBezTo>
                    <a:pt x="1772" y="1015"/>
                    <a:pt x="1971" y="991"/>
                    <a:pt x="2136" y="968"/>
                  </a:cubicBezTo>
                  <a:cubicBezTo>
                    <a:pt x="2403" y="868"/>
                    <a:pt x="2636" y="834"/>
                    <a:pt x="2803" y="668"/>
                  </a:cubicBezTo>
                  <a:cubicBezTo>
                    <a:pt x="2970" y="501"/>
                    <a:pt x="2970" y="334"/>
                    <a:pt x="2936" y="201"/>
                  </a:cubicBezTo>
                  <a:lnTo>
                    <a:pt x="2803" y="67"/>
                  </a:lnTo>
                  <a:lnTo>
                    <a:pt x="2803" y="67"/>
                  </a:lnTo>
                  <a:cubicBezTo>
                    <a:pt x="2803" y="67"/>
                    <a:pt x="2836" y="134"/>
                    <a:pt x="2770" y="167"/>
                  </a:cubicBezTo>
                  <a:cubicBezTo>
                    <a:pt x="2803" y="267"/>
                    <a:pt x="2703" y="434"/>
                    <a:pt x="2603" y="501"/>
                  </a:cubicBezTo>
                  <a:cubicBezTo>
                    <a:pt x="2436" y="601"/>
                    <a:pt x="2202" y="601"/>
                    <a:pt x="1969" y="634"/>
                  </a:cubicBezTo>
                  <a:cubicBezTo>
                    <a:pt x="1869" y="651"/>
                    <a:pt x="1744" y="659"/>
                    <a:pt x="1610" y="659"/>
                  </a:cubicBezTo>
                  <a:cubicBezTo>
                    <a:pt x="1477" y="659"/>
                    <a:pt x="1335" y="651"/>
                    <a:pt x="1202" y="634"/>
                  </a:cubicBezTo>
                  <a:cubicBezTo>
                    <a:pt x="1102" y="634"/>
                    <a:pt x="935" y="601"/>
                    <a:pt x="801" y="534"/>
                  </a:cubicBezTo>
                  <a:cubicBezTo>
                    <a:pt x="757" y="523"/>
                    <a:pt x="709" y="519"/>
                    <a:pt x="659" y="519"/>
                  </a:cubicBezTo>
                  <a:cubicBezTo>
                    <a:pt x="561" y="519"/>
                    <a:pt x="457" y="534"/>
                    <a:pt x="368" y="534"/>
                  </a:cubicBezTo>
                  <a:cubicBezTo>
                    <a:pt x="346" y="578"/>
                    <a:pt x="310" y="593"/>
                    <a:pt x="269" y="598"/>
                  </a:cubicBezTo>
                  <a:lnTo>
                    <a:pt x="269" y="598"/>
                  </a:lnTo>
                  <a:cubicBezTo>
                    <a:pt x="301" y="533"/>
                    <a:pt x="302" y="500"/>
                    <a:pt x="334" y="467"/>
                  </a:cubicBezTo>
                  <a:cubicBezTo>
                    <a:pt x="435" y="301"/>
                    <a:pt x="535" y="201"/>
                    <a:pt x="635" y="1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74"/>
            <p:cNvSpPr/>
            <p:nvPr/>
          </p:nvSpPr>
          <p:spPr>
            <a:xfrm>
              <a:off x="6662625" y="945275"/>
              <a:ext cx="33400" cy="26725"/>
            </a:xfrm>
            <a:custGeom>
              <a:avLst/>
              <a:gdLst/>
              <a:ahLst/>
              <a:cxnLst/>
              <a:rect l="l" t="t" r="r" b="b"/>
              <a:pathLst>
                <a:path w="1336" h="1069" extrusionOk="0">
                  <a:moveTo>
                    <a:pt x="882" y="93"/>
                  </a:moveTo>
                  <a:cubicBezTo>
                    <a:pt x="873" y="93"/>
                    <a:pt x="868" y="96"/>
                    <a:pt x="868" y="101"/>
                  </a:cubicBezTo>
                  <a:lnTo>
                    <a:pt x="914" y="101"/>
                  </a:lnTo>
                  <a:cubicBezTo>
                    <a:pt x="901" y="96"/>
                    <a:pt x="890" y="93"/>
                    <a:pt x="882" y="93"/>
                  </a:cubicBezTo>
                  <a:close/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334" y="34"/>
                    <a:pt x="168" y="234"/>
                  </a:cubicBezTo>
                  <a:cubicBezTo>
                    <a:pt x="68" y="368"/>
                    <a:pt x="1" y="535"/>
                    <a:pt x="68" y="735"/>
                  </a:cubicBezTo>
                  <a:cubicBezTo>
                    <a:pt x="134" y="801"/>
                    <a:pt x="168" y="935"/>
                    <a:pt x="301" y="968"/>
                  </a:cubicBezTo>
                  <a:cubicBezTo>
                    <a:pt x="401" y="1068"/>
                    <a:pt x="501" y="1068"/>
                    <a:pt x="635" y="1068"/>
                  </a:cubicBezTo>
                  <a:cubicBezTo>
                    <a:pt x="835" y="1068"/>
                    <a:pt x="1035" y="1002"/>
                    <a:pt x="1168" y="835"/>
                  </a:cubicBezTo>
                  <a:cubicBezTo>
                    <a:pt x="1302" y="635"/>
                    <a:pt x="1335" y="435"/>
                    <a:pt x="1235" y="301"/>
                  </a:cubicBezTo>
                  <a:cubicBezTo>
                    <a:pt x="1168" y="201"/>
                    <a:pt x="1068" y="101"/>
                    <a:pt x="1002" y="101"/>
                  </a:cubicBezTo>
                  <a:lnTo>
                    <a:pt x="914" y="101"/>
                  </a:lnTo>
                  <a:cubicBezTo>
                    <a:pt x="974" y="125"/>
                    <a:pt x="1068" y="207"/>
                    <a:pt x="1068" y="368"/>
                  </a:cubicBezTo>
                  <a:cubicBezTo>
                    <a:pt x="1135" y="568"/>
                    <a:pt x="902" y="768"/>
                    <a:pt x="635" y="768"/>
                  </a:cubicBezTo>
                  <a:cubicBezTo>
                    <a:pt x="468" y="768"/>
                    <a:pt x="368" y="735"/>
                    <a:pt x="334" y="635"/>
                  </a:cubicBezTo>
                  <a:cubicBezTo>
                    <a:pt x="234" y="535"/>
                    <a:pt x="234" y="401"/>
                    <a:pt x="301" y="301"/>
                  </a:cubicBezTo>
                  <a:cubicBezTo>
                    <a:pt x="334" y="201"/>
                    <a:pt x="368" y="101"/>
                    <a:pt x="401" y="68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74"/>
            <p:cNvSpPr/>
            <p:nvPr/>
          </p:nvSpPr>
          <p:spPr>
            <a:xfrm>
              <a:off x="6609275" y="909425"/>
              <a:ext cx="121775" cy="31600"/>
            </a:xfrm>
            <a:custGeom>
              <a:avLst/>
              <a:gdLst/>
              <a:ahLst/>
              <a:cxnLst/>
              <a:rect l="l" t="t" r="r" b="b"/>
              <a:pathLst>
                <a:path w="4871" h="1264" extrusionOk="0">
                  <a:moveTo>
                    <a:pt x="3469" y="1"/>
                  </a:moveTo>
                  <a:cubicBezTo>
                    <a:pt x="3102" y="1"/>
                    <a:pt x="2702" y="34"/>
                    <a:pt x="2368" y="134"/>
                  </a:cubicBezTo>
                  <a:cubicBezTo>
                    <a:pt x="2035" y="201"/>
                    <a:pt x="1701" y="334"/>
                    <a:pt x="1468" y="468"/>
                  </a:cubicBezTo>
                  <a:cubicBezTo>
                    <a:pt x="1168" y="601"/>
                    <a:pt x="934" y="668"/>
                    <a:pt x="701" y="768"/>
                  </a:cubicBezTo>
                  <a:cubicBezTo>
                    <a:pt x="267" y="901"/>
                    <a:pt x="0" y="1101"/>
                    <a:pt x="0" y="1101"/>
                  </a:cubicBezTo>
                  <a:cubicBezTo>
                    <a:pt x="0" y="1101"/>
                    <a:pt x="300" y="1168"/>
                    <a:pt x="801" y="1201"/>
                  </a:cubicBezTo>
                  <a:cubicBezTo>
                    <a:pt x="939" y="1224"/>
                    <a:pt x="1124" y="1263"/>
                    <a:pt x="1336" y="1263"/>
                  </a:cubicBezTo>
                  <a:cubicBezTo>
                    <a:pt x="1431" y="1263"/>
                    <a:pt x="1531" y="1255"/>
                    <a:pt x="1635" y="1235"/>
                  </a:cubicBezTo>
                  <a:cubicBezTo>
                    <a:pt x="1901" y="1201"/>
                    <a:pt x="2268" y="1135"/>
                    <a:pt x="2602" y="1035"/>
                  </a:cubicBezTo>
                  <a:cubicBezTo>
                    <a:pt x="3202" y="868"/>
                    <a:pt x="3769" y="734"/>
                    <a:pt x="4170" y="734"/>
                  </a:cubicBezTo>
                  <a:cubicBezTo>
                    <a:pt x="4370" y="734"/>
                    <a:pt x="4537" y="801"/>
                    <a:pt x="4670" y="834"/>
                  </a:cubicBezTo>
                  <a:cubicBezTo>
                    <a:pt x="4803" y="868"/>
                    <a:pt x="4870" y="901"/>
                    <a:pt x="4870" y="901"/>
                  </a:cubicBezTo>
                  <a:cubicBezTo>
                    <a:pt x="4870" y="901"/>
                    <a:pt x="4837" y="868"/>
                    <a:pt x="4803" y="634"/>
                  </a:cubicBezTo>
                  <a:cubicBezTo>
                    <a:pt x="4703" y="534"/>
                    <a:pt x="4603" y="367"/>
                    <a:pt x="4336" y="267"/>
                  </a:cubicBezTo>
                  <a:cubicBezTo>
                    <a:pt x="4136" y="134"/>
                    <a:pt x="3803" y="34"/>
                    <a:pt x="3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74"/>
            <p:cNvSpPr/>
            <p:nvPr/>
          </p:nvSpPr>
          <p:spPr>
            <a:xfrm>
              <a:off x="6454150" y="1131250"/>
              <a:ext cx="13375" cy="136800"/>
            </a:xfrm>
            <a:custGeom>
              <a:avLst/>
              <a:gdLst/>
              <a:ahLst/>
              <a:cxnLst/>
              <a:rect l="l" t="t" r="r" b="b"/>
              <a:pathLst>
                <a:path w="535" h="5472" extrusionOk="0"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234" y="1235"/>
                    <a:pt x="134" y="2736"/>
                  </a:cubicBezTo>
                  <a:cubicBezTo>
                    <a:pt x="1" y="4270"/>
                    <a:pt x="134" y="5471"/>
                    <a:pt x="34" y="5471"/>
                  </a:cubicBezTo>
                  <a:cubicBezTo>
                    <a:pt x="134" y="5471"/>
                    <a:pt x="334" y="4270"/>
                    <a:pt x="434" y="2769"/>
                  </a:cubicBezTo>
                  <a:cubicBezTo>
                    <a:pt x="534" y="1268"/>
                    <a:pt x="501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74"/>
            <p:cNvSpPr/>
            <p:nvPr/>
          </p:nvSpPr>
          <p:spPr>
            <a:xfrm>
              <a:off x="6725175" y="1138750"/>
              <a:ext cx="16125" cy="146800"/>
            </a:xfrm>
            <a:custGeom>
              <a:avLst/>
              <a:gdLst/>
              <a:ahLst/>
              <a:cxnLst/>
              <a:rect l="l" t="t" r="r" b="b"/>
              <a:pathLst>
                <a:path w="645" h="5872" extrusionOk="0">
                  <a:moveTo>
                    <a:pt x="234" y="1"/>
                  </a:moveTo>
                  <a:cubicBezTo>
                    <a:pt x="234" y="1"/>
                    <a:pt x="34" y="1302"/>
                    <a:pt x="1" y="2970"/>
                  </a:cubicBezTo>
                  <a:cubicBezTo>
                    <a:pt x="1" y="3337"/>
                    <a:pt x="34" y="3770"/>
                    <a:pt x="134" y="4137"/>
                  </a:cubicBezTo>
                  <a:cubicBezTo>
                    <a:pt x="234" y="4504"/>
                    <a:pt x="368" y="4804"/>
                    <a:pt x="468" y="5038"/>
                  </a:cubicBezTo>
                  <a:cubicBezTo>
                    <a:pt x="506" y="5133"/>
                    <a:pt x="536" y="5223"/>
                    <a:pt x="559" y="5305"/>
                  </a:cubicBezTo>
                  <a:lnTo>
                    <a:pt x="559" y="5305"/>
                  </a:lnTo>
                  <a:cubicBezTo>
                    <a:pt x="554" y="5221"/>
                    <a:pt x="546" y="5131"/>
                    <a:pt x="534" y="5038"/>
                  </a:cubicBezTo>
                  <a:cubicBezTo>
                    <a:pt x="501" y="4804"/>
                    <a:pt x="368" y="4471"/>
                    <a:pt x="334" y="4137"/>
                  </a:cubicBezTo>
                  <a:cubicBezTo>
                    <a:pt x="301" y="3804"/>
                    <a:pt x="301" y="3437"/>
                    <a:pt x="301" y="3003"/>
                  </a:cubicBezTo>
                  <a:cubicBezTo>
                    <a:pt x="368" y="1335"/>
                    <a:pt x="234" y="1"/>
                    <a:pt x="234" y="1"/>
                  </a:cubicBezTo>
                  <a:close/>
                  <a:moveTo>
                    <a:pt x="559" y="5305"/>
                  </a:moveTo>
                  <a:cubicBezTo>
                    <a:pt x="568" y="5460"/>
                    <a:pt x="568" y="5597"/>
                    <a:pt x="568" y="5705"/>
                  </a:cubicBezTo>
                  <a:cubicBezTo>
                    <a:pt x="612" y="5749"/>
                    <a:pt x="630" y="5786"/>
                    <a:pt x="637" y="5815"/>
                  </a:cubicBezTo>
                  <a:lnTo>
                    <a:pt x="637" y="5815"/>
                  </a:lnTo>
                  <a:cubicBezTo>
                    <a:pt x="637" y="5728"/>
                    <a:pt x="627" y="5548"/>
                    <a:pt x="559" y="5305"/>
                  </a:cubicBezTo>
                  <a:close/>
                  <a:moveTo>
                    <a:pt x="637" y="5815"/>
                  </a:moveTo>
                  <a:cubicBezTo>
                    <a:pt x="636" y="5852"/>
                    <a:pt x="634" y="5872"/>
                    <a:pt x="634" y="5872"/>
                  </a:cubicBezTo>
                  <a:cubicBezTo>
                    <a:pt x="634" y="5872"/>
                    <a:pt x="645" y="5851"/>
                    <a:pt x="637" y="581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74"/>
            <p:cNvSpPr/>
            <p:nvPr/>
          </p:nvSpPr>
          <p:spPr>
            <a:xfrm>
              <a:off x="6441650" y="1183350"/>
              <a:ext cx="155975" cy="164750"/>
            </a:xfrm>
            <a:custGeom>
              <a:avLst/>
              <a:gdLst/>
              <a:ahLst/>
              <a:cxnLst/>
              <a:rect l="l" t="t" r="r" b="b"/>
              <a:pathLst>
                <a:path w="6239" h="6590" extrusionOk="0">
                  <a:moveTo>
                    <a:pt x="772" y="1"/>
                  </a:moveTo>
                  <a:cubicBezTo>
                    <a:pt x="751" y="1"/>
                    <a:pt x="727" y="4"/>
                    <a:pt x="700" y="10"/>
                  </a:cubicBezTo>
                  <a:lnTo>
                    <a:pt x="700" y="10"/>
                  </a:lnTo>
                  <a:cubicBezTo>
                    <a:pt x="707" y="10"/>
                    <a:pt x="715" y="10"/>
                    <a:pt x="722" y="10"/>
                  </a:cubicBezTo>
                  <a:cubicBezTo>
                    <a:pt x="776" y="10"/>
                    <a:pt x="818" y="18"/>
                    <a:pt x="834" y="18"/>
                  </a:cubicBezTo>
                  <a:lnTo>
                    <a:pt x="901" y="51"/>
                  </a:lnTo>
                  <a:cubicBezTo>
                    <a:pt x="901" y="51"/>
                    <a:pt x="863" y="1"/>
                    <a:pt x="772" y="1"/>
                  </a:cubicBezTo>
                  <a:close/>
                  <a:moveTo>
                    <a:pt x="700" y="10"/>
                  </a:moveTo>
                  <a:cubicBezTo>
                    <a:pt x="650" y="12"/>
                    <a:pt x="592" y="22"/>
                    <a:pt x="534" y="51"/>
                  </a:cubicBezTo>
                  <a:cubicBezTo>
                    <a:pt x="401" y="152"/>
                    <a:pt x="300" y="318"/>
                    <a:pt x="234" y="485"/>
                  </a:cubicBezTo>
                  <a:cubicBezTo>
                    <a:pt x="167" y="652"/>
                    <a:pt x="167" y="852"/>
                    <a:pt x="134" y="1086"/>
                  </a:cubicBezTo>
                  <a:cubicBezTo>
                    <a:pt x="34" y="1553"/>
                    <a:pt x="0" y="2153"/>
                    <a:pt x="300" y="2753"/>
                  </a:cubicBezTo>
                  <a:cubicBezTo>
                    <a:pt x="467" y="3087"/>
                    <a:pt x="701" y="3320"/>
                    <a:pt x="1001" y="3521"/>
                  </a:cubicBezTo>
                  <a:cubicBezTo>
                    <a:pt x="1301" y="3721"/>
                    <a:pt x="1568" y="3854"/>
                    <a:pt x="1902" y="4021"/>
                  </a:cubicBezTo>
                  <a:cubicBezTo>
                    <a:pt x="3169" y="4655"/>
                    <a:pt x="4337" y="5222"/>
                    <a:pt x="5071" y="5722"/>
                  </a:cubicBezTo>
                  <a:cubicBezTo>
                    <a:pt x="5471" y="5989"/>
                    <a:pt x="5738" y="6189"/>
                    <a:pt x="5971" y="6356"/>
                  </a:cubicBezTo>
                  <a:cubicBezTo>
                    <a:pt x="6138" y="6523"/>
                    <a:pt x="6238" y="6589"/>
                    <a:pt x="6238" y="6589"/>
                  </a:cubicBezTo>
                  <a:cubicBezTo>
                    <a:pt x="6238" y="6589"/>
                    <a:pt x="6171" y="6523"/>
                    <a:pt x="6038" y="6256"/>
                  </a:cubicBezTo>
                  <a:cubicBezTo>
                    <a:pt x="5838" y="6056"/>
                    <a:pt x="5571" y="5822"/>
                    <a:pt x="5204" y="5522"/>
                  </a:cubicBezTo>
                  <a:cubicBezTo>
                    <a:pt x="4503" y="4922"/>
                    <a:pt x="3369" y="4254"/>
                    <a:pt x="2068" y="3687"/>
                  </a:cubicBezTo>
                  <a:cubicBezTo>
                    <a:pt x="1468" y="3354"/>
                    <a:pt x="834" y="3087"/>
                    <a:pt x="534" y="2587"/>
                  </a:cubicBezTo>
                  <a:cubicBezTo>
                    <a:pt x="234" y="2153"/>
                    <a:pt x="300" y="1553"/>
                    <a:pt x="300" y="1086"/>
                  </a:cubicBezTo>
                  <a:cubicBezTo>
                    <a:pt x="300" y="852"/>
                    <a:pt x="300" y="652"/>
                    <a:pt x="334" y="485"/>
                  </a:cubicBezTo>
                  <a:cubicBezTo>
                    <a:pt x="367" y="318"/>
                    <a:pt x="401" y="185"/>
                    <a:pt x="534" y="85"/>
                  </a:cubicBezTo>
                  <a:cubicBezTo>
                    <a:pt x="599" y="44"/>
                    <a:pt x="654" y="22"/>
                    <a:pt x="700" y="1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74"/>
            <p:cNvSpPr/>
            <p:nvPr/>
          </p:nvSpPr>
          <p:spPr>
            <a:xfrm>
              <a:off x="6591750" y="1169275"/>
              <a:ext cx="157650" cy="178825"/>
            </a:xfrm>
            <a:custGeom>
              <a:avLst/>
              <a:gdLst/>
              <a:ahLst/>
              <a:cxnLst/>
              <a:rect l="l" t="t" r="r" b="b"/>
              <a:pathLst>
                <a:path w="6306" h="7153" extrusionOk="0">
                  <a:moveTo>
                    <a:pt x="5979" y="1"/>
                  </a:moveTo>
                  <a:cubicBezTo>
                    <a:pt x="5928" y="1"/>
                    <a:pt x="5886" y="17"/>
                    <a:pt x="5871" y="47"/>
                  </a:cubicBezTo>
                  <a:cubicBezTo>
                    <a:pt x="5905" y="47"/>
                    <a:pt x="6038" y="47"/>
                    <a:pt x="6138" y="114"/>
                  </a:cubicBezTo>
                  <a:cubicBezTo>
                    <a:pt x="6205" y="248"/>
                    <a:pt x="6205" y="414"/>
                    <a:pt x="6205" y="581"/>
                  </a:cubicBezTo>
                  <a:cubicBezTo>
                    <a:pt x="6205" y="781"/>
                    <a:pt x="6172" y="981"/>
                    <a:pt x="6138" y="1215"/>
                  </a:cubicBezTo>
                  <a:cubicBezTo>
                    <a:pt x="6005" y="2116"/>
                    <a:pt x="5338" y="3283"/>
                    <a:pt x="4304" y="4250"/>
                  </a:cubicBezTo>
                  <a:cubicBezTo>
                    <a:pt x="3236" y="5218"/>
                    <a:pt x="2069" y="5818"/>
                    <a:pt x="1301" y="6319"/>
                  </a:cubicBezTo>
                  <a:cubicBezTo>
                    <a:pt x="501" y="6819"/>
                    <a:pt x="1" y="7152"/>
                    <a:pt x="1" y="7152"/>
                  </a:cubicBezTo>
                  <a:cubicBezTo>
                    <a:pt x="1" y="7152"/>
                    <a:pt x="534" y="6919"/>
                    <a:pt x="1368" y="6452"/>
                  </a:cubicBezTo>
                  <a:cubicBezTo>
                    <a:pt x="2202" y="5985"/>
                    <a:pt x="3403" y="5451"/>
                    <a:pt x="4504" y="4451"/>
                  </a:cubicBezTo>
                  <a:cubicBezTo>
                    <a:pt x="5605" y="3450"/>
                    <a:pt x="6205" y="2149"/>
                    <a:pt x="6305" y="1182"/>
                  </a:cubicBezTo>
                  <a:lnTo>
                    <a:pt x="6305" y="548"/>
                  </a:lnTo>
                  <a:cubicBezTo>
                    <a:pt x="6305" y="381"/>
                    <a:pt x="6238" y="214"/>
                    <a:pt x="6172" y="81"/>
                  </a:cubicBezTo>
                  <a:cubicBezTo>
                    <a:pt x="6117" y="26"/>
                    <a:pt x="6041" y="1"/>
                    <a:pt x="597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74"/>
            <p:cNvSpPr/>
            <p:nvPr/>
          </p:nvSpPr>
          <p:spPr>
            <a:xfrm>
              <a:off x="6600100" y="1167950"/>
              <a:ext cx="197650" cy="261875"/>
            </a:xfrm>
            <a:custGeom>
              <a:avLst/>
              <a:gdLst/>
              <a:ahLst/>
              <a:cxnLst/>
              <a:rect l="l" t="t" r="r" b="b"/>
              <a:pathLst>
                <a:path w="7906" h="10475" extrusionOk="0">
                  <a:moveTo>
                    <a:pt x="5971" y="0"/>
                  </a:moveTo>
                  <a:cubicBezTo>
                    <a:pt x="5971" y="0"/>
                    <a:pt x="6071" y="201"/>
                    <a:pt x="6338" y="601"/>
                  </a:cubicBezTo>
                  <a:cubicBezTo>
                    <a:pt x="6571" y="1001"/>
                    <a:pt x="6872" y="1601"/>
                    <a:pt x="7172" y="2335"/>
                  </a:cubicBezTo>
                  <a:cubicBezTo>
                    <a:pt x="7272" y="2702"/>
                    <a:pt x="7472" y="3136"/>
                    <a:pt x="7639" y="3603"/>
                  </a:cubicBezTo>
                  <a:cubicBezTo>
                    <a:pt x="7706" y="3803"/>
                    <a:pt x="7706" y="4003"/>
                    <a:pt x="7672" y="4270"/>
                  </a:cubicBezTo>
                  <a:cubicBezTo>
                    <a:pt x="7639" y="4504"/>
                    <a:pt x="7505" y="4704"/>
                    <a:pt x="7372" y="4971"/>
                  </a:cubicBezTo>
                  <a:cubicBezTo>
                    <a:pt x="6838" y="5938"/>
                    <a:pt x="6471" y="7105"/>
                    <a:pt x="6371" y="8373"/>
                  </a:cubicBezTo>
                  <a:cubicBezTo>
                    <a:pt x="6341" y="8979"/>
                    <a:pt x="6366" y="9558"/>
                    <a:pt x="6246" y="10059"/>
                  </a:cubicBezTo>
                  <a:lnTo>
                    <a:pt x="6246" y="10059"/>
                  </a:lnTo>
                  <a:cubicBezTo>
                    <a:pt x="5361" y="9618"/>
                    <a:pt x="4456" y="9427"/>
                    <a:pt x="3669" y="9207"/>
                  </a:cubicBezTo>
                  <a:cubicBezTo>
                    <a:pt x="2835" y="9007"/>
                    <a:pt x="2135" y="8773"/>
                    <a:pt x="1535" y="8473"/>
                  </a:cubicBezTo>
                  <a:cubicBezTo>
                    <a:pt x="967" y="8173"/>
                    <a:pt x="567" y="7839"/>
                    <a:pt x="334" y="7606"/>
                  </a:cubicBezTo>
                  <a:cubicBezTo>
                    <a:pt x="200" y="7472"/>
                    <a:pt x="134" y="7372"/>
                    <a:pt x="67" y="7306"/>
                  </a:cubicBezTo>
                  <a:cubicBezTo>
                    <a:pt x="34" y="7206"/>
                    <a:pt x="1" y="7173"/>
                    <a:pt x="0" y="7172"/>
                  </a:cubicBezTo>
                  <a:lnTo>
                    <a:pt x="0" y="7172"/>
                  </a:lnTo>
                  <a:cubicBezTo>
                    <a:pt x="1" y="7173"/>
                    <a:pt x="33" y="7206"/>
                    <a:pt x="0" y="7306"/>
                  </a:cubicBezTo>
                  <a:cubicBezTo>
                    <a:pt x="33" y="7372"/>
                    <a:pt x="134" y="7506"/>
                    <a:pt x="234" y="7639"/>
                  </a:cubicBezTo>
                  <a:cubicBezTo>
                    <a:pt x="467" y="7939"/>
                    <a:pt x="834" y="8273"/>
                    <a:pt x="1401" y="8606"/>
                  </a:cubicBezTo>
                  <a:cubicBezTo>
                    <a:pt x="1968" y="8940"/>
                    <a:pt x="2702" y="9174"/>
                    <a:pt x="3536" y="9440"/>
                  </a:cubicBezTo>
                  <a:cubicBezTo>
                    <a:pt x="4370" y="9674"/>
                    <a:pt x="5337" y="9941"/>
                    <a:pt x="6205" y="10374"/>
                  </a:cubicBezTo>
                  <a:lnTo>
                    <a:pt x="6371" y="10474"/>
                  </a:lnTo>
                  <a:lnTo>
                    <a:pt x="6405" y="10308"/>
                  </a:lnTo>
                  <a:cubicBezTo>
                    <a:pt x="6638" y="9707"/>
                    <a:pt x="6571" y="9040"/>
                    <a:pt x="6638" y="8440"/>
                  </a:cubicBezTo>
                  <a:cubicBezTo>
                    <a:pt x="6705" y="7172"/>
                    <a:pt x="7038" y="6038"/>
                    <a:pt x="7539" y="5104"/>
                  </a:cubicBezTo>
                  <a:cubicBezTo>
                    <a:pt x="7672" y="4870"/>
                    <a:pt x="7772" y="4637"/>
                    <a:pt x="7839" y="4337"/>
                  </a:cubicBezTo>
                  <a:cubicBezTo>
                    <a:pt x="7906" y="4070"/>
                    <a:pt x="7872" y="3803"/>
                    <a:pt x="7772" y="3536"/>
                  </a:cubicBezTo>
                  <a:cubicBezTo>
                    <a:pt x="7639" y="3103"/>
                    <a:pt x="7439" y="2669"/>
                    <a:pt x="7272" y="2302"/>
                  </a:cubicBezTo>
                  <a:cubicBezTo>
                    <a:pt x="6938" y="1535"/>
                    <a:pt x="6638" y="968"/>
                    <a:pt x="6371" y="601"/>
                  </a:cubicBezTo>
                  <a:cubicBezTo>
                    <a:pt x="6105" y="167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74"/>
            <p:cNvSpPr/>
            <p:nvPr/>
          </p:nvSpPr>
          <p:spPr>
            <a:xfrm>
              <a:off x="6780225" y="1229650"/>
              <a:ext cx="336925" cy="885675"/>
            </a:xfrm>
            <a:custGeom>
              <a:avLst/>
              <a:gdLst/>
              <a:ahLst/>
              <a:cxnLst/>
              <a:rect l="l" t="t" r="r" b="b"/>
              <a:pathLst>
                <a:path w="13477" h="35427" extrusionOk="0">
                  <a:moveTo>
                    <a:pt x="0" y="1"/>
                  </a:moveTo>
                  <a:cubicBezTo>
                    <a:pt x="1" y="1"/>
                    <a:pt x="334" y="168"/>
                    <a:pt x="1001" y="434"/>
                  </a:cubicBezTo>
                  <a:cubicBezTo>
                    <a:pt x="368" y="168"/>
                    <a:pt x="1" y="1"/>
                    <a:pt x="0" y="1"/>
                  </a:cubicBezTo>
                  <a:close/>
                  <a:moveTo>
                    <a:pt x="1001" y="434"/>
                  </a:moveTo>
                  <a:cubicBezTo>
                    <a:pt x="1635" y="735"/>
                    <a:pt x="2602" y="1168"/>
                    <a:pt x="3803" y="1669"/>
                  </a:cubicBezTo>
                  <a:cubicBezTo>
                    <a:pt x="5004" y="2102"/>
                    <a:pt x="6472" y="2669"/>
                    <a:pt x="8173" y="3203"/>
                  </a:cubicBezTo>
                  <a:cubicBezTo>
                    <a:pt x="9040" y="3503"/>
                    <a:pt x="9974" y="3737"/>
                    <a:pt x="10841" y="4170"/>
                  </a:cubicBezTo>
                  <a:cubicBezTo>
                    <a:pt x="11649" y="4543"/>
                    <a:pt x="12514" y="5089"/>
                    <a:pt x="13033" y="5890"/>
                  </a:cubicBezTo>
                  <a:lnTo>
                    <a:pt x="13033" y="5890"/>
                  </a:lnTo>
                  <a:cubicBezTo>
                    <a:pt x="12376" y="5988"/>
                    <a:pt x="11840" y="6477"/>
                    <a:pt x="11542" y="7072"/>
                  </a:cubicBezTo>
                  <a:cubicBezTo>
                    <a:pt x="11208" y="7740"/>
                    <a:pt x="11108" y="8440"/>
                    <a:pt x="10941" y="9174"/>
                  </a:cubicBezTo>
                  <a:cubicBezTo>
                    <a:pt x="10641" y="10575"/>
                    <a:pt x="10308" y="12076"/>
                    <a:pt x="9974" y="13577"/>
                  </a:cubicBezTo>
                  <a:cubicBezTo>
                    <a:pt x="9774" y="14378"/>
                    <a:pt x="9674" y="15178"/>
                    <a:pt x="9274" y="15779"/>
                  </a:cubicBezTo>
                  <a:cubicBezTo>
                    <a:pt x="9040" y="16079"/>
                    <a:pt x="8773" y="16346"/>
                    <a:pt x="8473" y="16613"/>
                  </a:cubicBezTo>
                  <a:cubicBezTo>
                    <a:pt x="8173" y="16913"/>
                    <a:pt x="7873" y="17246"/>
                    <a:pt x="7806" y="17680"/>
                  </a:cubicBezTo>
                  <a:cubicBezTo>
                    <a:pt x="7706" y="18114"/>
                    <a:pt x="7806" y="18514"/>
                    <a:pt x="7939" y="18881"/>
                  </a:cubicBezTo>
                  <a:cubicBezTo>
                    <a:pt x="8039" y="19214"/>
                    <a:pt x="8173" y="19548"/>
                    <a:pt x="8206" y="19915"/>
                  </a:cubicBezTo>
                  <a:cubicBezTo>
                    <a:pt x="8340" y="20615"/>
                    <a:pt x="8340" y="21349"/>
                    <a:pt x="8340" y="22050"/>
                  </a:cubicBezTo>
                  <a:cubicBezTo>
                    <a:pt x="8340" y="22750"/>
                    <a:pt x="8306" y="23417"/>
                    <a:pt x="8306" y="24085"/>
                  </a:cubicBezTo>
                  <a:cubicBezTo>
                    <a:pt x="8273" y="24752"/>
                    <a:pt x="8306" y="25419"/>
                    <a:pt x="8139" y="26019"/>
                  </a:cubicBezTo>
                  <a:cubicBezTo>
                    <a:pt x="8039" y="26286"/>
                    <a:pt x="7939" y="26553"/>
                    <a:pt x="7706" y="26753"/>
                  </a:cubicBezTo>
                  <a:cubicBezTo>
                    <a:pt x="7539" y="27020"/>
                    <a:pt x="7339" y="27254"/>
                    <a:pt x="7272" y="27554"/>
                  </a:cubicBezTo>
                  <a:cubicBezTo>
                    <a:pt x="7105" y="28188"/>
                    <a:pt x="7172" y="28755"/>
                    <a:pt x="7205" y="29255"/>
                  </a:cubicBezTo>
                  <a:cubicBezTo>
                    <a:pt x="7339" y="30322"/>
                    <a:pt x="6672" y="31156"/>
                    <a:pt x="6338" y="31890"/>
                  </a:cubicBezTo>
                  <a:cubicBezTo>
                    <a:pt x="5993" y="32474"/>
                    <a:pt x="5754" y="32995"/>
                    <a:pt x="5519" y="33469"/>
                  </a:cubicBezTo>
                  <a:lnTo>
                    <a:pt x="5519" y="33469"/>
                  </a:lnTo>
                  <a:cubicBezTo>
                    <a:pt x="5745" y="33030"/>
                    <a:pt x="6014" y="32531"/>
                    <a:pt x="6338" y="31957"/>
                  </a:cubicBezTo>
                  <a:cubicBezTo>
                    <a:pt x="6505" y="31590"/>
                    <a:pt x="6738" y="31190"/>
                    <a:pt x="6972" y="30756"/>
                  </a:cubicBezTo>
                  <a:cubicBezTo>
                    <a:pt x="7039" y="30556"/>
                    <a:pt x="7172" y="30289"/>
                    <a:pt x="7205" y="30056"/>
                  </a:cubicBezTo>
                  <a:cubicBezTo>
                    <a:pt x="7272" y="29789"/>
                    <a:pt x="7272" y="29522"/>
                    <a:pt x="7272" y="29255"/>
                  </a:cubicBezTo>
                  <a:cubicBezTo>
                    <a:pt x="7205" y="28721"/>
                    <a:pt x="7139" y="28188"/>
                    <a:pt x="7305" y="27620"/>
                  </a:cubicBezTo>
                  <a:cubicBezTo>
                    <a:pt x="7372" y="27387"/>
                    <a:pt x="7539" y="27120"/>
                    <a:pt x="7772" y="26920"/>
                  </a:cubicBezTo>
                  <a:cubicBezTo>
                    <a:pt x="7973" y="26720"/>
                    <a:pt x="8139" y="26386"/>
                    <a:pt x="8206" y="26086"/>
                  </a:cubicBezTo>
                  <a:cubicBezTo>
                    <a:pt x="8440" y="25452"/>
                    <a:pt x="8373" y="24785"/>
                    <a:pt x="8440" y="24118"/>
                  </a:cubicBezTo>
                  <a:cubicBezTo>
                    <a:pt x="8473" y="23451"/>
                    <a:pt x="8473" y="22784"/>
                    <a:pt x="8506" y="22083"/>
                  </a:cubicBezTo>
                  <a:cubicBezTo>
                    <a:pt x="8540" y="21383"/>
                    <a:pt x="8540" y="20682"/>
                    <a:pt x="8440" y="19915"/>
                  </a:cubicBezTo>
                  <a:cubicBezTo>
                    <a:pt x="8340" y="19181"/>
                    <a:pt x="7939" y="18447"/>
                    <a:pt x="8039" y="17780"/>
                  </a:cubicBezTo>
                  <a:cubicBezTo>
                    <a:pt x="8139" y="17447"/>
                    <a:pt x="8340" y="17180"/>
                    <a:pt x="8640" y="16913"/>
                  </a:cubicBezTo>
                  <a:cubicBezTo>
                    <a:pt x="8940" y="16679"/>
                    <a:pt x="9207" y="16412"/>
                    <a:pt x="9474" y="16046"/>
                  </a:cubicBezTo>
                  <a:cubicBezTo>
                    <a:pt x="9941" y="15345"/>
                    <a:pt x="10041" y="14511"/>
                    <a:pt x="10208" y="13711"/>
                  </a:cubicBezTo>
                  <a:cubicBezTo>
                    <a:pt x="10541" y="12209"/>
                    <a:pt x="10875" y="10708"/>
                    <a:pt x="11175" y="9274"/>
                  </a:cubicBezTo>
                  <a:cubicBezTo>
                    <a:pt x="11342" y="8574"/>
                    <a:pt x="11475" y="7840"/>
                    <a:pt x="11775" y="7239"/>
                  </a:cubicBezTo>
                  <a:cubicBezTo>
                    <a:pt x="12042" y="6672"/>
                    <a:pt x="12609" y="6172"/>
                    <a:pt x="13210" y="6172"/>
                  </a:cubicBezTo>
                  <a:lnTo>
                    <a:pt x="13477" y="6172"/>
                  </a:lnTo>
                  <a:lnTo>
                    <a:pt x="13343" y="5938"/>
                  </a:lnTo>
                  <a:cubicBezTo>
                    <a:pt x="12776" y="4938"/>
                    <a:pt x="11842" y="4371"/>
                    <a:pt x="10941" y="3937"/>
                  </a:cubicBezTo>
                  <a:cubicBezTo>
                    <a:pt x="10007" y="3537"/>
                    <a:pt x="9107" y="3270"/>
                    <a:pt x="8206" y="3036"/>
                  </a:cubicBezTo>
                  <a:cubicBezTo>
                    <a:pt x="6505" y="2536"/>
                    <a:pt x="5004" y="2036"/>
                    <a:pt x="3803" y="1569"/>
                  </a:cubicBezTo>
                  <a:cubicBezTo>
                    <a:pt x="2602" y="1102"/>
                    <a:pt x="1668" y="735"/>
                    <a:pt x="1001" y="434"/>
                  </a:cubicBezTo>
                  <a:close/>
                  <a:moveTo>
                    <a:pt x="5519" y="33469"/>
                  </a:moveTo>
                  <a:lnTo>
                    <a:pt x="5519" y="33469"/>
                  </a:lnTo>
                  <a:cubicBezTo>
                    <a:pt x="5456" y="33591"/>
                    <a:pt x="5396" y="33709"/>
                    <a:pt x="5339" y="33822"/>
                  </a:cubicBezTo>
                  <a:lnTo>
                    <a:pt x="5339" y="33822"/>
                  </a:lnTo>
                  <a:cubicBezTo>
                    <a:pt x="5400" y="33707"/>
                    <a:pt x="5459" y="33590"/>
                    <a:pt x="5519" y="33469"/>
                  </a:cubicBezTo>
                  <a:close/>
                  <a:moveTo>
                    <a:pt x="5339" y="33822"/>
                  </a:moveTo>
                  <a:lnTo>
                    <a:pt x="5339" y="33822"/>
                  </a:lnTo>
                  <a:cubicBezTo>
                    <a:pt x="5339" y="33823"/>
                    <a:pt x="5338" y="33824"/>
                    <a:pt x="5337" y="33825"/>
                  </a:cubicBezTo>
                  <a:cubicBezTo>
                    <a:pt x="4804" y="34859"/>
                    <a:pt x="4503" y="35426"/>
                    <a:pt x="4503" y="35426"/>
                  </a:cubicBezTo>
                  <a:cubicBezTo>
                    <a:pt x="4503" y="35426"/>
                    <a:pt x="4837" y="34859"/>
                    <a:pt x="5304" y="33892"/>
                  </a:cubicBezTo>
                  <a:cubicBezTo>
                    <a:pt x="5316" y="33869"/>
                    <a:pt x="5327" y="33845"/>
                    <a:pt x="5339" y="3382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74"/>
            <p:cNvSpPr/>
            <p:nvPr/>
          </p:nvSpPr>
          <p:spPr>
            <a:xfrm>
              <a:off x="6246500" y="1873450"/>
              <a:ext cx="120125" cy="270225"/>
            </a:xfrm>
            <a:custGeom>
              <a:avLst/>
              <a:gdLst/>
              <a:ahLst/>
              <a:cxnLst/>
              <a:rect l="l" t="t" r="r" b="b"/>
              <a:pathLst>
                <a:path w="4805" h="10809" extrusionOk="0">
                  <a:moveTo>
                    <a:pt x="167" y="0"/>
                  </a:moveTo>
                  <a:cubicBezTo>
                    <a:pt x="167" y="0"/>
                    <a:pt x="167" y="167"/>
                    <a:pt x="134" y="501"/>
                  </a:cubicBezTo>
                  <a:cubicBezTo>
                    <a:pt x="101" y="801"/>
                    <a:pt x="34" y="1268"/>
                    <a:pt x="34" y="1835"/>
                  </a:cubicBezTo>
                  <a:cubicBezTo>
                    <a:pt x="1" y="2969"/>
                    <a:pt x="101" y="4604"/>
                    <a:pt x="468" y="6305"/>
                  </a:cubicBezTo>
                  <a:cubicBezTo>
                    <a:pt x="534" y="6739"/>
                    <a:pt x="768" y="7172"/>
                    <a:pt x="1101" y="7473"/>
                  </a:cubicBezTo>
                  <a:cubicBezTo>
                    <a:pt x="1402" y="7773"/>
                    <a:pt x="1769" y="7940"/>
                    <a:pt x="2102" y="8140"/>
                  </a:cubicBezTo>
                  <a:cubicBezTo>
                    <a:pt x="2703" y="8507"/>
                    <a:pt x="3203" y="8940"/>
                    <a:pt x="3637" y="9341"/>
                  </a:cubicBezTo>
                  <a:cubicBezTo>
                    <a:pt x="4037" y="9774"/>
                    <a:pt x="4337" y="10141"/>
                    <a:pt x="4504" y="10408"/>
                  </a:cubicBezTo>
                  <a:cubicBezTo>
                    <a:pt x="4704" y="10641"/>
                    <a:pt x="4804" y="10808"/>
                    <a:pt x="4804" y="10808"/>
                  </a:cubicBezTo>
                  <a:lnTo>
                    <a:pt x="4604" y="10408"/>
                  </a:lnTo>
                  <a:cubicBezTo>
                    <a:pt x="4437" y="10108"/>
                    <a:pt x="4170" y="9741"/>
                    <a:pt x="3803" y="9274"/>
                  </a:cubicBezTo>
                  <a:cubicBezTo>
                    <a:pt x="3436" y="8840"/>
                    <a:pt x="2869" y="8340"/>
                    <a:pt x="2269" y="7940"/>
                  </a:cubicBezTo>
                  <a:cubicBezTo>
                    <a:pt x="1969" y="7739"/>
                    <a:pt x="1635" y="7506"/>
                    <a:pt x="1335" y="7272"/>
                  </a:cubicBezTo>
                  <a:cubicBezTo>
                    <a:pt x="1035" y="7006"/>
                    <a:pt x="868" y="6639"/>
                    <a:pt x="801" y="6238"/>
                  </a:cubicBezTo>
                  <a:cubicBezTo>
                    <a:pt x="434" y="4570"/>
                    <a:pt x="268" y="2969"/>
                    <a:pt x="201" y="1835"/>
                  </a:cubicBezTo>
                  <a:cubicBezTo>
                    <a:pt x="167" y="1301"/>
                    <a:pt x="167" y="834"/>
                    <a:pt x="167" y="501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74"/>
            <p:cNvSpPr/>
            <p:nvPr/>
          </p:nvSpPr>
          <p:spPr>
            <a:xfrm>
              <a:off x="6262350" y="2044400"/>
              <a:ext cx="54225" cy="145125"/>
            </a:xfrm>
            <a:custGeom>
              <a:avLst/>
              <a:gdLst/>
              <a:ahLst/>
              <a:cxnLst/>
              <a:rect l="l" t="t" r="r" b="b"/>
              <a:pathLst>
                <a:path w="2169" h="5805" extrusionOk="0">
                  <a:moveTo>
                    <a:pt x="334" y="1"/>
                  </a:moveTo>
                  <a:lnTo>
                    <a:pt x="334" y="268"/>
                  </a:lnTo>
                  <a:cubicBezTo>
                    <a:pt x="334" y="434"/>
                    <a:pt x="301" y="635"/>
                    <a:pt x="201" y="935"/>
                  </a:cubicBezTo>
                  <a:cubicBezTo>
                    <a:pt x="134" y="1202"/>
                    <a:pt x="0" y="1535"/>
                    <a:pt x="67" y="1969"/>
                  </a:cubicBezTo>
                  <a:cubicBezTo>
                    <a:pt x="134" y="2336"/>
                    <a:pt x="334" y="2769"/>
                    <a:pt x="534" y="3136"/>
                  </a:cubicBezTo>
                  <a:cubicBezTo>
                    <a:pt x="1368" y="4637"/>
                    <a:pt x="2169" y="5805"/>
                    <a:pt x="2169" y="5805"/>
                  </a:cubicBezTo>
                  <a:cubicBezTo>
                    <a:pt x="2169" y="5805"/>
                    <a:pt x="1668" y="4504"/>
                    <a:pt x="801" y="2970"/>
                  </a:cubicBezTo>
                  <a:cubicBezTo>
                    <a:pt x="568" y="2603"/>
                    <a:pt x="401" y="2236"/>
                    <a:pt x="334" y="1902"/>
                  </a:cubicBezTo>
                  <a:cubicBezTo>
                    <a:pt x="234" y="1535"/>
                    <a:pt x="301" y="1202"/>
                    <a:pt x="334" y="935"/>
                  </a:cubicBezTo>
                  <a:cubicBezTo>
                    <a:pt x="367" y="668"/>
                    <a:pt x="367" y="434"/>
                    <a:pt x="367" y="268"/>
                  </a:cubicBezTo>
                  <a:cubicBezTo>
                    <a:pt x="367" y="101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74"/>
            <p:cNvSpPr/>
            <p:nvPr/>
          </p:nvSpPr>
          <p:spPr>
            <a:xfrm>
              <a:off x="6253175" y="2103625"/>
              <a:ext cx="25875" cy="185150"/>
            </a:xfrm>
            <a:custGeom>
              <a:avLst/>
              <a:gdLst/>
              <a:ahLst/>
              <a:cxnLst/>
              <a:rect l="l" t="t" r="r" b="b"/>
              <a:pathLst>
                <a:path w="1035" h="7406" extrusionOk="0">
                  <a:moveTo>
                    <a:pt x="768" y="0"/>
                  </a:moveTo>
                  <a:cubicBezTo>
                    <a:pt x="768" y="0"/>
                    <a:pt x="734" y="434"/>
                    <a:pt x="734" y="1101"/>
                  </a:cubicBezTo>
                  <a:lnTo>
                    <a:pt x="734" y="2302"/>
                  </a:lnTo>
                  <a:cubicBezTo>
                    <a:pt x="734" y="2769"/>
                    <a:pt x="734" y="3236"/>
                    <a:pt x="534" y="3703"/>
                  </a:cubicBezTo>
                  <a:cubicBezTo>
                    <a:pt x="334" y="4136"/>
                    <a:pt x="101" y="4637"/>
                    <a:pt x="67" y="5104"/>
                  </a:cubicBezTo>
                  <a:cubicBezTo>
                    <a:pt x="1" y="5571"/>
                    <a:pt x="1" y="5971"/>
                    <a:pt x="34" y="6305"/>
                  </a:cubicBezTo>
                  <a:cubicBezTo>
                    <a:pt x="67" y="6638"/>
                    <a:pt x="167" y="6938"/>
                    <a:pt x="201" y="7105"/>
                  </a:cubicBezTo>
                  <a:cubicBezTo>
                    <a:pt x="234" y="7305"/>
                    <a:pt x="267" y="7405"/>
                    <a:pt x="267" y="7405"/>
                  </a:cubicBezTo>
                  <a:cubicBezTo>
                    <a:pt x="267" y="7405"/>
                    <a:pt x="234" y="7272"/>
                    <a:pt x="267" y="7105"/>
                  </a:cubicBezTo>
                  <a:cubicBezTo>
                    <a:pt x="267" y="6938"/>
                    <a:pt x="234" y="6638"/>
                    <a:pt x="234" y="6305"/>
                  </a:cubicBezTo>
                  <a:cubicBezTo>
                    <a:pt x="234" y="5971"/>
                    <a:pt x="267" y="5571"/>
                    <a:pt x="367" y="5137"/>
                  </a:cubicBezTo>
                  <a:cubicBezTo>
                    <a:pt x="434" y="4737"/>
                    <a:pt x="601" y="4303"/>
                    <a:pt x="834" y="3803"/>
                  </a:cubicBezTo>
                  <a:cubicBezTo>
                    <a:pt x="1035" y="3302"/>
                    <a:pt x="1035" y="2769"/>
                    <a:pt x="1001" y="2302"/>
                  </a:cubicBezTo>
                  <a:cubicBezTo>
                    <a:pt x="1001" y="1835"/>
                    <a:pt x="935" y="1434"/>
                    <a:pt x="901" y="1101"/>
                  </a:cubicBezTo>
                  <a:cubicBezTo>
                    <a:pt x="834" y="434"/>
                    <a:pt x="768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74"/>
            <p:cNvSpPr/>
            <p:nvPr/>
          </p:nvSpPr>
          <p:spPr>
            <a:xfrm>
              <a:off x="6186450" y="2269575"/>
              <a:ext cx="77600" cy="174300"/>
            </a:xfrm>
            <a:custGeom>
              <a:avLst/>
              <a:gdLst/>
              <a:ahLst/>
              <a:cxnLst/>
              <a:rect l="l" t="t" r="r" b="b"/>
              <a:pathLst>
                <a:path w="3104" h="6972" extrusionOk="0">
                  <a:moveTo>
                    <a:pt x="2836" y="0"/>
                  </a:moveTo>
                  <a:lnTo>
                    <a:pt x="2836" y="0"/>
                  </a:lnTo>
                  <a:cubicBezTo>
                    <a:pt x="2837" y="2"/>
                    <a:pt x="2870" y="136"/>
                    <a:pt x="2870" y="400"/>
                  </a:cubicBezTo>
                  <a:cubicBezTo>
                    <a:pt x="2870" y="634"/>
                    <a:pt x="2770" y="968"/>
                    <a:pt x="2536" y="1301"/>
                  </a:cubicBezTo>
                  <a:cubicBezTo>
                    <a:pt x="2269" y="1635"/>
                    <a:pt x="1836" y="1868"/>
                    <a:pt x="1369" y="2235"/>
                  </a:cubicBezTo>
                  <a:cubicBezTo>
                    <a:pt x="902" y="2569"/>
                    <a:pt x="401" y="2969"/>
                    <a:pt x="101" y="3636"/>
                  </a:cubicBezTo>
                  <a:cubicBezTo>
                    <a:pt x="68" y="3736"/>
                    <a:pt x="34" y="3803"/>
                    <a:pt x="34" y="3903"/>
                  </a:cubicBezTo>
                  <a:cubicBezTo>
                    <a:pt x="1" y="3970"/>
                    <a:pt x="34" y="4136"/>
                    <a:pt x="68" y="4237"/>
                  </a:cubicBezTo>
                  <a:cubicBezTo>
                    <a:pt x="201" y="4403"/>
                    <a:pt x="335" y="4470"/>
                    <a:pt x="435" y="4603"/>
                  </a:cubicBezTo>
                  <a:cubicBezTo>
                    <a:pt x="701" y="4770"/>
                    <a:pt x="1002" y="4904"/>
                    <a:pt x="1235" y="5004"/>
                  </a:cubicBezTo>
                  <a:cubicBezTo>
                    <a:pt x="1736" y="5237"/>
                    <a:pt x="2203" y="5471"/>
                    <a:pt x="2503" y="5771"/>
                  </a:cubicBezTo>
                  <a:cubicBezTo>
                    <a:pt x="2770" y="6071"/>
                    <a:pt x="2836" y="6405"/>
                    <a:pt x="2903" y="6638"/>
                  </a:cubicBezTo>
                  <a:cubicBezTo>
                    <a:pt x="2936" y="6772"/>
                    <a:pt x="3003" y="6838"/>
                    <a:pt x="3036" y="6905"/>
                  </a:cubicBezTo>
                  <a:cubicBezTo>
                    <a:pt x="3070" y="6972"/>
                    <a:pt x="3103" y="6972"/>
                    <a:pt x="3103" y="6972"/>
                  </a:cubicBezTo>
                  <a:cubicBezTo>
                    <a:pt x="3103" y="6972"/>
                    <a:pt x="3003" y="6905"/>
                    <a:pt x="3003" y="6638"/>
                  </a:cubicBezTo>
                  <a:cubicBezTo>
                    <a:pt x="2936" y="6572"/>
                    <a:pt x="2936" y="6405"/>
                    <a:pt x="2903" y="6238"/>
                  </a:cubicBezTo>
                  <a:cubicBezTo>
                    <a:pt x="2870" y="6071"/>
                    <a:pt x="2770" y="5838"/>
                    <a:pt x="2670" y="5671"/>
                  </a:cubicBezTo>
                  <a:cubicBezTo>
                    <a:pt x="2403" y="5304"/>
                    <a:pt x="1902" y="5070"/>
                    <a:pt x="1402" y="4804"/>
                  </a:cubicBezTo>
                  <a:cubicBezTo>
                    <a:pt x="1168" y="4670"/>
                    <a:pt x="868" y="4570"/>
                    <a:pt x="668" y="4403"/>
                  </a:cubicBezTo>
                  <a:cubicBezTo>
                    <a:pt x="535" y="4303"/>
                    <a:pt x="401" y="4170"/>
                    <a:pt x="368" y="4103"/>
                  </a:cubicBezTo>
                  <a:cubicBezTo>
                    <a:pt x="335" y="4003"/>
                    <a:pt x="335" y="3936"/>
                    <a:pt x="401" y="3770"/>
                  </a:cubicBezTo>
                  <a:cubicBezTo>
                    <a:pt x="601" y="3169"/>
                    <a:pt x="1102" y="2769"/>
                    <a:pt x="1535" y="2435"/>
                  </a:cubicBezTo>
                  <a:cubicBezTo>
                    <a:pt x="1936" y="2068"/>
                    <a:pt x="2403" y="1768"/>
                    <a:pt x="2670" y="1401"/>
                  </a:cubicBezTo>
                  <a:cubicBezTo>
                    <a:pt x="2903" y="1001"/>
                    <a:pt x="2936" y="634"/>
                    <a:pt x="2903" y="400"/>
                  </a:cubicBezTo>
                  <a:cubicBezTo>
                    <a:pt x="2870" y="136"/>
                    <a:pt x="2837" y="2"/>
                    <a:pt x="28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74"/>
            <p:cNvSpPr/>
            <p:nvPr/>
          </p:nvSpPr>
          <p:spPr>
            <a:xfrm>
              <a:off x="6955350" y="2206200"/>
              <a:ext cx="62575" cy="229350"/>
            </a:xfrm>
            <a:custGeom>
              <a:avLst/>
              <a:gdLst/>
              <a:ahLst/>
              <a:cxnLst/>
              <a:rect l="l" t="t" r="r" b="b"/>
              <a:pathLst>
                <a:path w="2503" h="9174" extrusionOk="0">
                  <a:moveTo>
                    <a:pt x="100" y="0"/>
                  </a:moveTo>
                  <a:cubicBezTo>
                    <a:pt x="100" y="0"/>
                    <a:pt x="34" y="133"/>
                    <a:pt x="0" y="434"/>
                  </a:cubicBezTo>
                  <a:cubicBezTo>
                    <a:pt x="0" y="667"/>
                    <a:pt x="34" y="1034"/>
                    <a:pt x="200" y="1501"/>
                  </a:cubicBezTo>
                  <a:cubicBezTo>
                    <a:pt x="367" y="1935"/>
                    <a:pt x="701" y="2468"/>
                    <a:pt x="1201" y="2835"/>
                  </a:cubicBezTo>
                  <a:cubicBezTo>
                    <a:pt x="1468" y="3002"/>
                    <a:pt x="1768" y="3169"/>
                    <a:pt x="1935" y="3436"/>
                  </a:cubicBezTo>
                  <a:cubicBezTo>
                    <a:pt x="2135" y="3636"/>
                    <a:pt x="2202" y="3970"/>
                    <a:pt x="2202" y="4303"/>
                  </a:cubicBezTo>
                  <a:cubicBezTo>
                    <a:pt x="2202" y="4637"/>
                    <a:pt x="2168" y="4970"/>
                    <a:pt x="2168" y="5304"/>
                  </a:cubicBezTo>
                  <a:cubicBezTo>
                    <a:pt x="2168" y="5637"/>
                    <a:pt x="2135" y="5971"/>
                    <a:pt x="2135" y="6271"/>
                  </a:cubicBezTo>
                  <a:cubicBezTo>
                    <a:pt x="2135" y="6872"/>
                    <a:pt x="2135" y="7439"/>
                    <a:pt x="2035" y="7872"/>
                  </a:cubicBezTo>
                  <a:cubicBezTo>
                    <a:pt x="1968" y="8339"/>
                    <a:pt x="1802" y="8673"/>
                    <a:pt x="1635" y="8873"/>
                  </a:cubicBezTo>
                  <a:lnTo>
                    <a:pt x="1401" y="9107"/>
                  </a:lnTo>
                  <a:lnTo>
                    <a:pt x="1335" y="9173"/>
                  </a:lnTo>
                  <a:cubicBezTo>
                    <a:pt x="1335" y="9173"/>
                    <a:pt x="1368" y="9173"/>
                    <a:pt x="1401" y="9140"/>
                  </a:cubicBezTo>
                  <a:cubicBezTo>
                    <a:pt x="1501" y="9140"/>
                    <a:pt x="1601" y="9040"/>
                    <a:pt x="1668" y="8973"/>
                  </a:cubicBezTo>
                  <a:cubicBezTo>
                    <a:pt x="1835" y="8773"/>
                    <a:pt x="2035" y="8439"/>
                    <a:pt x="2168" y="7972"/>
                  </a:cubicBezTo>
                  <a:cubicBezTo>
                    <a:pt x="2302" y="7505"/>
                    <a:pt x="2335" y="6972"/>
                    <a:pt x="2369" y="6338"/>
                  </a:cubicBezTo>
                  <a:cubicBezTo>
                    <a:pt x="2402" y="6038"/>
                    <a:pt x="2402" y="5704"/>
                    <a:pt x="2469" y="5371"/>
                  </a:cubicBezTo>
                  <a:cubicBezTo>
                    <a:pt x="2502" y="5037"/>
                    <a:pt x="2502" y="4703"/>
                    <a:pt x="2502" y="4336"/>
                  </a:cubicBezTo>
                  <a:cubicBezTo>
                    <a:pt x="2502" y="3970"/>
                    <a:pt x="2435" y="3603"/>
                    <a:pt x="2168" y="3302"/>
                  </a:cubicBezTo>
                  <a:cubicBezTo>
                    <a:pt x="1935" y="3002"/>
                    <a:pt x="1635" y="2835"/>
                    <a:pt x="1368" y="2669"/>
                  </a:cubicBezTo>
                  <a:cubicBezTo>
                    <a:pt x="868" y="2335"/>
                    <a:pt x="601" y="1868"/>
                    <a:pt x="367" y="1468"/>
                  </a:cubicBezTo>
                  <a:cubicBezTo>
                    <a:pt x="167" y="1034"/>
                    <a:pt x="134" y="667"/>
                    <a:pt x="100" y="434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74"/>
            <p:cNvSpPr/>
            <p:nvPr/>
          </p:nvSpPr>
          <p:spPr>
            <a:xfrm>
              <a:off x="6932825" y="2056925"/>
              <a:ext cx="48400" cy="208500"/>
            </a:xfrm>
            <a:custGeom>
              <a:avLst/>
              <a:gdLst/>
              <a:ahLst/>
              <a:cxnLst/>
              <a:rect l="l" t="t" r="r" b="b"/>
              <a:pathLst>
                <a:path w="1936" h="8340" extrusionOk="0">
                  <a:moveTo>
                    <a:pt x="1869" y="0"/>
                  </a:moveTo>
                  <a:cubicBezTo>
                    <a:pt x="1869" y="0"/>
                    <a:pt x="1869" y="500"/>
                    <a:pt x="1835" y="1301"/>
                  </a:cubicBezTo>
                  <a:cubicBezTo>
                    <a:pt x="1769" y="2102"/>
                    <a:pt x="1668" y="3169"/>
                    <a:pt x="1402" y="4337"/>
                  </a:cubicBezTo>
                  <a:cubicBezTo>
                    <a:pt x="1268" y="4937"/>
                    <a:pt x="1068" y="5437"/>
                    <a:pt x="734" y="5804"/>
                  </a:cubicBezTo>
                  <a:cubicBezTo>
                    <a:pt x="568" y="5971"/>
                    <a:pt x="368" y="6171"/>
                    <a:pt x="234" y="6405"/>
                  </a:cubicBezTo>
                  <a:cubicBezTo>
                    <a:pt x="101" y="6638"/>
                    <a:pt x="67" y="6838"/>
                    <a:pt x="34" y="7038"/>
                  </a:cubicBezTo>
                  <a:cubicBezTo>
                    <a:pt x="1" y="7472"/>
                    <a:pt x="34" y="7806"/>
                    <a:pt x="67" y="8006"/>
                  </a:cubicBezTo>
                  <a:cubicBezTo>
                    <a:pt x="101" y="8239"/>
                    <a:pt x="167" y="8339"/>
                    <a:pt x="167" y="8339"/>
                  </a:cubicBezTo>
                  <a:cubicBezTo>
                    <a:pt x="167" y="8339"/>
                    <a:pt x="101" y="8239"/>
                    <a:pt x="101" y="7939"/>
                  </a:cubicBezTo>
                  <a:cubicBezTo>
                    <a:pt x="101" y="7706"/>
                    <a:pt x="67" y="7405"/>
                    <a:pt x="167" y="7005"/>
                  </a:cubicBezTo>
                  <a:cubicBezTo>
                    <a:pt x="201" y="6838"/>
                    <a:pt x="234" y="6638"/>
                    <a:pt x="368" y="6471"/>
                  </a:cubicBezTo>
                  <a:cubicBezTo>
                    <a:pt x="501" y="6305"/>
                    <a:pt x="668" y="6171"/>
                    <a:pt x="868" y="5971"/>
                  </a:cubicBezTo>
                  <a:cubicBezTo>
                    <a:pt x="1268" y="5571"/>
                    <a:pt x="1535" y="4970"/>
                    <a:pt x="1668" y="4370"/>
                  </a:cubicBezTo>
                  <a:cubicBezTo>
                    <a:pt x="1902" y="3202"/>
                    <a:pt x="1935" y="2102"/>
                    <a:pt x="1935" y="1301"/>
                  </a:cubicBezTo>
                  <a:cubicBezTo>
                    <a:pt x="1935" y="500"/>
                    <a:pt x="1869" y="0"/>
                    <a:pt x="18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74"/>
            <p:cNvSpPr/>
            <p:nvPr/>
          </p:nvSpPr>
          <p:spPr>
            <a:xfrm>
              <a:off x="6966175" y="1889300"/>
              <a:ext cx="29225" cy="203500"/>
            </a:xfrm>
            <a:custGeom>
              <a:avLst/>
              <a:gdLst/>
              <a:ahLst/>
              <a:cxnLst/>
              <a:rect l="l" t="t" r="r" b="b"/>
              <a:pathLst>
                <a:path w="1169" h="8140" extrusionOk="0">
                  <a:moveTo>
                    <a:pt x="968" y="0"/>
                  </a:moveTo>
                  <a:lnTo>
                    <a:pt x="968" y="334"/>
                  </a:lnTo>
                  <a:cubicBezTo>
                    <a:pt x="968" y="534"/>
                    <a:pt x="1035" y="868"/>
                    <a:pt x="968" y="1268"/>
                  </a:cubicBezTo>
                  <a:cubicBezTo>
                    <a:pt x="935" y="1635"/>
                    <a:pt x="868" y="2102"/>
                    <a:pt x="601" y="2502"/>
                  </a:cubicBezTo>
                  <a:cubicBezTo>
                    <a:pt x="501" y="2702"/>
                    <a:pt x="268" y="2936"/>
                    <a:pt x="134" y="3203"/>
                  </a:cubicBezTo>
                  <a:cubicBezTo>
                    <a:pt x="34" y="3503"/>
                    <a:pt x="1" y="3836"/>
                    <a:pt x="1" y="4137"/>
                  </a:cubicBezTo>
                  <a:cubicBezTo>
                    <a:pt x="34" y="4770"/>
                    <a:pt x="234" y="5337"/>
                    <a:pt x="501" y="5804"/>
                  </a:cubicBezTo>
                  <a:cubicBezTo>
                    <a:pt x="735" y="6271"/>
                    <a:pt x="1002" y="6638"/>
                    <a:pt x="935" y="7005"/>
                  </a:cubicBezTo>
                  <a:cubicBezTo>
                    <a:pt x="909" y="7285"/>
                    <a:pt x="806" y="7527"/>
                    <a:pt x="699" y="7699"/>
                  </a:cubicBezTo>
                  <a:lnTo>
                    <a:pt x="699" y="7699"/>
                  </a:lnTo>
                  <a:cubicBezTo>
                    <a:pt x="841" y="7533"/>
                    <a:pt x="987" y="7296"/>
                    <a:pt x="1068" y="6972"/>
                  </a:cubicBezTo>
                  <a:cubicBezTo>
                    <a:pt x="1168" y="6538"/>
                    <a:pt x="902" y="6105"/>
                    <a:pt x="701" y="5638"/>
                  </a:cubicBezTo>
                  <a:cubicBezTo>
                    <a:pt x="501" y="5171"/>
                    <a:pt x="334" y="4670"/>
                    <a:pt x="268" y="4103"/>
                  </a:cubicBezTo>
                  <a:cubicBezTo>
                    <a:pt x="268" y="3803"/>
                    <a:pt x="334" y="3536"/>
                    <a:pt x="401" y="3303"/>
                  </a:cubicBezTo>
                  <a:cubicBezTo>
                    <a:pt x="535" y="3103"/>
                    <a:pt x="701" y="2869"/>
                    <a:pt x="835" y="2636"/>
                  </a:cubicBezTo>
                  <a:cubicBezTo>
                    <a:pt x="1068" y="2135"/>
                    <a:pt x="1102" y="1635"/>
                    <a:pt x="1102" y="1268"/>
                  </a:cubicBezTo>
                  <a:cubicBezTo>
                    <a:pt x="1102" y="868"/>
                    <a:pt x="1068" y="534"/>
                    <a:pt x="1035" y="334"/>
                  </a:cubicBezTo>
                  <a:cubicBezTo>
                    <a:pt x="1035" y="134"/>
                    <a:pt x="968" y="0"/>
                    <a:pt x="968" y="0"/>
                  </a:cubicBezTo>
                  <a:close/>
                  <a:moveTo>
                    <a:pt x="699" y="7699"/>
                  </a:moveTo>
                  <a:cubicBezTo>
                    <a:pt x="666" y="7739"/>
                    <a:pt x="633" y="7774"/>
                    <a:pt x="601" y="7806"/>
                  </a:cubicBezTo>
                  <a:cubicBezTo>
                    <a:pt x="591" y="7843"/>
                    <a:pt x="578" y="7877"/>
                    <a:pt x="565" y="7908"/>
                  </a:cubicBezTo>
                  <a:lnTo>
                    <a:pt x="565" y="7908"/>
                  </a:lnTo>
                  <a:cubicBezTo>
                    <a:pt x="577" y="7886"/>
                    <a:pt x="589" y="7864"/>
                    <a:pt x="601" y="7839"/>
                  </a:cubicBezTo>
                  <a:cubicBezTo>
                    <a:pt x="633" y="7800"/>
                    <a:pt x="666" y="7753"/>
                    <a:pt x="699" y="7699"/>
                  </a:cubicBezTo>
                  <a:close/>
                  <a:moveTo>
                    <a:pt x="565" y="7908"/>
                  </a:moveTo>
                  <a:cubicBezTo>
                    <a:pt x="478" y="8062"/>
                    <a:pt x="401" y="8139"/>
                    <a:pt x="401" y="8139"/>
                  </a:cubicBezTo>
                  <a:cubicBezTo>
                    <a:pt x="401" y="8139"/>
                    <a:pt x="495" y="8069"/>
                    <a:pt x="565" y="790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74"/>
            <p:cNvSpPr/>
            <p:nvPr/>
          </p:nvSpPr>
          <p:spPr>
            <a:xfrm>
              <a:off x="6982875" y="1400600"/>
              <a:ext cx="296050" cy="1417725"/>
            </a:xfrm>
            <a:custGeom>
              <a:avLst/>
              <a:gdLst/>
              <a:ahLst/>
              <a:cxnLst/>
              <a:rect l="l" t="t" r="r" b="b"/>
              <a:pathLst>
                <a:path w="11842" h="56709" extrusionOk="0">
                  <a:moveTo>
                    <a:pt x="0" y="25252"/>
                  </a:moveTo>
                  <a:cubicBezTo>
                    <a:pt x="0" y="25252"/>
                    <a:pt x="34" y="25253"/>
                    <a:pt x="67" y="25319"/>
                  </a:cubicBezTo>
                  <a:lnTo>
                    <a:pt x="234" y="25486"/>
                  </a:lnTo>
                  <a:cubicBezTo>
                    <a:pt x="367" y="25653"/>
                    <a:pt x="567" y="25886"/>
                    <a:pt x="667" y="26320"/>
                  </a:cubicBezTo>
                  <a:cubicBezTo>
                    <a:pt x="721" y="26641"/>
                    <a:pt x="731" y="27027"/>
                    <a:pt x="664" y="27494"/>
                  </a:cubicBezTo>
                  <a:lnTo>
                    <a:pt x="664" y="27494"/>
                  </a:lnTo>
                  <a:cubicBezTo>
                    <a:pt x="743" y="27028"/>
                    <a:pt x="755" y="26619"/>
                    <a:pt x="701" y="26320"/>
                  </a:cubicBezTo>
                  <a:cubicBezTo>
                    <a:pt x="600" y="25886"/>
                    <a:pt x="434" y="25653"/>
                    <a:pt x="300" y="25486"/>
                  </a:cubicBezTo>
                  <a:lnTo>
                    <a:pt x="167" y="25319"/>
                  </a:lnTo>
                  <a:cubicBezTo>
                    <a:pt x="34" y="25253"/>
                    <a:pt x="0" y="25252"/>
                    <a:pt x="0" y="25252"/>
                  </a:cubicBezTo>
                  <a:close/>
                  <a:moveTo>
                    <a:pt x="664" y="27494"/>
                  </a:moveTo>
                  <a:cubicBezTo>
                    <a:pt x="647" y="27600"/>
                    <a:pt x="625" y="27709"/>
                    <a:pt x="600" y="27821"/>
                  </a:cubicBezTo>
                  <a:cubicBezTo>
                    <a:pt x="553" y="28024"/>
                    <a:pt x="496" y="28240"/>
                    <a:pt x="444" y="28471"/>
                  </a:cubicBezTo>
                  <a:lnTo>
                    <a:pt x="444" y="28471"/>
                  </a:lnTo>
                  <a:cubicBezTo>
                    <a:pt x="498" y="28253"/>
                    <a:pt x="555" y="28048"/>
                    <a:pt x="600" y="27854"/>
                  </a:cubicBezTo>
                  <a:cubicBezTo>
                    <a:pt x="627" y="27729"/>
                    <a:pt x="648" y="27609"/>
                    <a:pt x="664" y="27494"/>
                  </a:cubicBezTo>
                  <a:close/>
                  <a:moveTo>
                    <a:pt x="444" y="28471"/>
                  </a:moveTo>
                  <a:lnTo>
                    <a:pt x="444" y="28471"/>
                  </a:lnTo>
                  <a:cubicBezTo>
                    <a:pt x="339" y="28892"/>
                    <a:pt x="245" y="29362"/>
                    <a:pt x="267" y="29889"/>
                  </a:cubicBezTo>
                  <a:cubicBezTo>
                    <a:pt x="267" y="29891"/>
                    <a:pt x="267" y="29894"/>
                    <a:pt x="267" y="29896"/>
                  </a:cubicBezTo>
                  <a:lnTo>
                    <a:pt x="267" y="29896"/>
                  </a:lnTo>
                  <a:cubicBezTo>
                    <a:pt x="267" y="29883"/>
                    <a:pt x="267" y="29869"/>
                    <a:pt x="267" y="29856"/>
                  </a:cubicBezTo>
                  <a:cubicBezTo>
                    <a:pt x="267" y="29342"/>
                    <a:pt x="349" y="28883"/>
                    <a:pt x="444" y="28471"/>
                  </a:cubicBezTo>
                  <a:close/>
                  <a:moveTo>
                    <a:pt x="5904" y="1"/>
                  </a:moveTo>
                  <a:lnTo>
                    <a:pt x="5904" y="1"/>
                  </a:lnTo>
                  <a:cubicBezTo>
                    <a:pt x="6138" y="635"/>
                    <a:pt x="6405" y="1535"/>
                    <a:pt x="6705" y="2703"/>
                  </a:cubicBezTo>
                  <a:cubicBezTo>
                    <a:pt x="6972" y="3904"/>
                    <a:pt x="7339" y="5371"/>
                    <a:pt x="7739" y="7039"/>
                  </a:cubicBezTo>
                  <a:cubicBezTo>
                    <a:pt x="8173" y="8707"/>
                    <a:pt x="8640" y="10642"/>
                    <a:pt x="9073" y="12743"/>
                  </a:cubicBezTo>
                  <a:cubicBezTo>
                    <a:pt x="9474" y="14878"/>
                    <a:pt x="9774" y="17247"/>
                    <a:pt x="9874" y="19815"/>
                  </a:cubicBezTo>
                  <a:cubicBezTo>
                    <a:pt x="9907" y="21083"/>
                    <a:pt x="9874" y="22384"/>
                    <a:pt x="9774" y="23751"/>
                  </a:cubicBezTo>
                  <a:cubicBezTo>
                    <a:pt x="9707" y="25152"/>
                    <a:pt x="9607" y="26553"/>
                    <a:pt x="9907" y="28021"/>
                  </a:cubicBezTo>
                  <a:cubicBezTo>
                    <a:pt x="10074" y="28722"/>
                    <a:pt x="10307" y="29422"/>
                    <a:pt x="10708" y="30089"/>
                  </a:cubicBezTo>
                  <a:cubicBezTo>
                    <a:pt x="10908" y="30389"/>
                    <a:pt x="11108" y="30690"/>
                    <a:pt x="11275" y="31023"/>
                  </a:cubicBezTo>
                  <a:cubicBezTo>
                    <a:pt x="11442" y="31357"/>
                    <a:pt x="11542" y="31690"/>
                    <a:pt x="11475" y="32024"/>
                  </a:cubicBezTo>
                  <a:cubicBezTo>
                    <a:pt x="11442" y="32357"/>
                    <a:pt x="11241" y="32691"/>
                    <a:pt x="11108" y="33058"/>
                  </a:cubicBezTo>
                  <a:cubicBezTo>
                    <a:pt x="10975" y="33392"/>
                    <a:pt x="10875" y="33825"/>
                    <a:pt x="10808" y="34192"/>
                  </a:cubicBezTo>
                  <a:cubicBezTo>
                    <a:pt x="10708" y="34959"/>
                    <a:pt x="10774" y="35760"/>
                    <a:pt x="10808" y="36560"/>
                  </a:cubicBezTo>
                  <a:cubicBezTo>
                    <a:pt x="10908" y="37294"/>
                    <a:pt x="11008" y="38095"/>
                    <a:pt x="10941" y="38895"/>
                  </a:cubicBezTo>
                  <a:cubicBezTo>
                    <a:pt x="10941" y="39696"/>
                    <a:pt x="10808" y="40463"/>
                    <a:pt x="10674" y="41264"/>
                  </a:cubicBezTo>
                  <a:cubicBezTo>
                    <a:pt x="10307" y="42832"/>
                    <a:pt x="9774" y="44399"/>
                    <a:pt x="9407" y="46034"/>
                  </a:cubicBezTo>
                  <a:cubicBezTo>
                    <a:pt x="8562" y="49477"/>
                    <a:pt x="8002" y="52920"/>
                    <a:pt x="7512" y="56179"/>
                  </a:cubicBezTo>
                  <a:lnTo>
                    <a:pt x="7512" y="56179"/>
                  </a:lnTo>
                  <a:cubicBezTo>
                    <a:pt x="6295" y="55181"/>
                    <a:pt x="4776" y="54702"/>
                    <a:pt x="3302" y="54702"/>
                  </a:cubicBezTo>
                  <a:cubicBezTo>
                    <a:pt x="2745" y="54702"/>
                    <a:pt x="2194" y="54770"/>
                    <a:pt x="1668" y="54905"/>
                  </a:cubicBezTo>
                  <a:lnTo>
                    <a:pt x="1668" y="54905"/>
                  </a:lnTo>
                  <a:cubicBezTo>
                    <a:pt x="1412" y="53782"/>
                    <a:pt x="1542" y="52661"/>
                    <a:pt x="1735" y="51571"/>
                  </a:cubicBezTo>
                  <a:cubicBezTo>
                    <a:pt x="1901" y="50437"/>
                    <a:pt x="2235" y="49370"/>
                    <a:pt x="2402" y="48269"/>
                  </a:cubicBezTo>
                  <a:cubicBezTo>
                    <a:pt x="2569" y="47201"/>
                    <a:pt x="2569" y="46101"/>
                    <a:pt x="2368" y="45067"/>
                  </a:cubicBezTo>
                  <a:cubicBezTo>
                    <a:pt x="2110" y="44064"/>
                    <a:pt x="1631" y="43124"/>
                    <a:pt x="842" y="42520"/>
                  </a:cubicBezTo>
                  <a:lnTo>
                    <a:pt x="842" y="42520"/>
                  </a:lnTo>
                  <a:cubicBezTo>
                    <a:pt x="1298" y="42030"/>
                    <a:pt x="1576" y="41398"/>
                    <a:pt x="1735" y="40797"/>
                  </a:cubicBezTo>
                  <a:cubicBezTo>
                    <a:pt x="1868" y="40196"/>
                    <a:pt x="1901" y="39529"/>
                    <a:pt x="1901" y="38895"/>
                  </a:cubicBezTo>
                  <a:cubicBezTo>
                    <a:pt x="1868" y="37661"/>
                    <a:pt x="1735" y="36460"/>
                    <a:pt x="1568" y="35393"/>
                  </a:cubicBezTo>
                  <a:cubicBezTo>
                    <a:pt x="1368" y="34326"/>
                    <a:pt x="1134" y="33291"/>
                    <a:pt x="901" y="32391"/>
                  </a:cubicBezTo>
                  <a:cubicBezTo>
                    <a:pt x="635" y="31493"/>
                    <a:pt x="302" y="30694"/>
                    <a:pt x="267" y="29896"/>
                  </a:cubicBezTo>
                  <a:lnTo>
                    <a:pt x="267" y="29896"/>
                  </a:lnTo>
                  <a:cubicBezTo>
                    <a:pt x="279" y="30684"/>
                    <a:pt x="638" y="31505"/>
                    <a:pt x="867" y="32391"/>
                  </a:cubicBezTo>
                  <a:cubicBezTo>
                    <a:pt x="1101" y="33325"/>
                    <a:pt x="1301" y="34326"/>
                    <a:pt x="1468" y="35393"/>
                  </a:cubicBezTo>
                  <a:cubicBezTo>
                    <a:pt x="1635" y="36494"/>
                    <a:pt x="1768" y="37661"/>
                    <a:pt x="1801" y="38895"/>
                  </a:cubicBezTo>
                  <a:cubicBezTo>
                    <a:pt x="1801" y="39529"/>
                    <a:pt x="1768" y="40163"/>
                    <a:pt x="1601" y="40763"/>
                  </a:cubicBezTo>
                  <a:cubicBezTo>
                    <a:pt x="1468" y="41397"/>
                    <a:pt x="1201" y="42031"/>
                    <a:pt x="701" y="42498"/>
                  </a:cubicBezTo>
                  <a:lnTo>
                    <a:pt x="600" y="42565"/>
                  </a:lnTo>
                  <a:lnTo>
                    <a:pt x="701" y="42665"/>
                  </a:lnTo>
                  <a:cubicBezTo>
                    <a:pt x="1434" y="43199"/>
                    <a:pt x="1935" y="44099"/>
                    <a:pt x="2135" y="45100"/>
                  </a:cubicBezTo>
                  <a:cubicBezTo>
                    <a:pt x="2368" y="46101"/>
                    <a:pt x="2302" y="47168"/>
                    <a:pt x="2135" y="48235"/>
                  </a:cubicBezTo>
                  <a:cubicBezTo>
                    <a:pt x="1968" y="49336"/>
                    <a:pt x="1635" y="50404"/>
                    <a:pt x="1434" y="51538"/>
                  </a:cubicBezTo>
                  <a:cubicBezTo>
                    <a:pt x="1234" y="52672"/>
                    <a:pt x="1101" y="53873"/>
                    <a:pt x="1401" y="55074"/>
                  </a:cubicBezTo>
                  <a:lnTo>
                    <a:pt x="1434" y="55207"/>
                  </a:lnTo>
                  <a:lnTo>
                    <a:pt x="1568" y="55174"/>
                  </a:lnTo>
                  <a:cubicBezTo>
                    <a:pt x="2110" y="55018"/>
                    <a:pt x="2682" y="54940"/>
                    <a:pt x="3261" y="54940"/>
                  </a:cubicBezTo>
                  <a:cubicBezTo>
                    <a:pt x="4785" y="54940"/>
                    <a:pt x="6354" y="55478"/>
                    <a:pt x="7539" y="56541"/>
                  </a:cubicBezTo>
                  <a:lnTo>
                    <a:pt x="7739" y="56708"/>
                  </a:lnTo>
                  <a:lnTo>
                    <a:pt x="7772" y="56441"/>
                  </a:lnTo>
                  <a:cubicBezTo>
                    <a:pt x="8273" y="53106"/>
                    <a:pt x="8840" y="49603"/>
                    <a:pt x="9707" y="46067"/>
                  </a:cubicBezTo>
                  <a:cubicBezTo>
                    <a:pt x="10107" y="44433"/>
                    <a:pt x="10608" y="42865"/>
                    <a:pt x="10941" y="41264"/>
                  </a:cubicBezTo>
                  <a:cubicBezTo>
                    <a:pt x="11108" y="40497"/>
                    <a:pt x="11208" y="39663"/>
                    <a:pt x="11241" y="38862"/>
                  </a:cubicBezTo>
                  <a:cubicBezTo>
                    <a:pt x="11275" y="38062"/>
                    <a:pt x="11208" y="37261"/>
                    <a:pt x="11108" y="36494"/>
                  </a:cubicBezTo>
                  <a:cubicBezTo>
                    <a:pt x="11075" y="35693"/>
                    <a:pt x="11008" y="34926"/>
                    <a:pt x="11108" y="34192"/>
                  </a:cubicBezTo>
                  <a:cubicBezTo>
                    <a:pt x="11175" y="33825"/>
                    <a:pt x="11241" y="33425"/>
                    <a:pt x="11375" y="33091"/>
                  </a:cubicBezTo>
                  <a:cubicBezTo>
                    <a:pt x="11508" y="32758"/>
                    <a:pt x="11675" y="32424"/>
                    <a:pt x="11742" y="32024"/>
                  </a:cubicBezTo>
                  <a:cubicBezTo>
                    <a:pt x="11842" y="31590"/>
                    <a:pt x="11642" y="31190"/>
                    <a:pt x="11508" y="30856"/>
                  </a:cubicBezTo>
                  <a:cubicBezTo>
                    <a:pt x="11342" y="30523"/>
                    <a:pt x="11075" y="30189"/>
                    <a:pt x="10908" y="29889"/>
                  </a:cubicBezTo>
                  <a:cubicBezTo>
                    <a:pt x="10541" y="29255"/>
                    <a:pt x="10307" y="28588"/>
                    <a:pt x="10174" y="27888"/>
                  </a:cubicBezTo>
                  <a:cubicBezTo>
                    <a:pt x="9874" y="26487"/>
                    <a:pt x="9941" y="25086"/>
                    <a:pt x="10007" y="23718"/>
                  </a:cubicBezTo>
                  <a:cubicBezTo>
                    <a:pt x="10041" y="22384"/>
                    <a:pt x="10074" y="21049"/>
                    <a:pt x="10041" y="19748"/>
                  </a:cubicBezTo>
                  <a:cubicBezTo>
                    <a:pt x="9941" y="17180"/>
                    <a:pt x="9674" y="14812"/>
                    <a:pt x="9207" y="12677"/>
                  </a:cubicBezTo>
                  <a:cubicBezTo>
                    <a:pt x="8773" y="10542"/>
                    <a:pt x="8239" y="8640"/>
                    <a:pt x="7839" y="6973"/>
                  </a:cubicBezTo>
                  <a:cubicBezTo>
                    <a:pt x="7405" y="5305"/>
                    <a:pt x="7038" y="3837"/>
                    <a:pt x="6738" y="2670"/>
                  </a:cubicBezTo>
                  <a:cubicBezTo>
                    <a:pt x="6405" y="1502"/>
                    <a:pt x="6171" y="568"/>
                    <a:pt x="59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74"/>
            <p:cNvSpPr/>
            <p:nvPr/>
          </p:nvSpPr>
          <p:spPr>
            <a:xfrm>
              <a:off x="6047200" y="2099550"/>
              <a:ext cx="147625" cy="67475"/>
            </a:xfrm>
            <a:custGeom>
              <a:avLst/>
              <a:gdLst/>
              <a:ahLst/>
              <a:cxnLst/>
              <a:rect l="l" t="t" r="r" b="b"/>
              <a:pathLst>
                <a:path w="5905" h="2699" extrusionOk="0">
                  <a:moveTo>
                    <a:pt x="475" y="0"/>
                  </a:moveTo>
                  <a:cubicBezTo>
                    <a:pt x="178" y="0"/>
                    <a:pt x="0" y="30"/>
                    <a:pt x="0" y="30"/>
                  </a:cubicBezTo>
                  <a:cubicBezTo>
                    <a:pt x="0" y="30"/>
                    <a:pt x="401" y="63"/>
                    <a:pt x="1001" y="130"/>
                  </a:cubicBezTo>
                  <a:cubicBezTo>
                    <a:pt x="1635" y="230"/>
                    <a:pt x="2469" y="363"/>
                    <a:pt x="3336" y="630"/>
                  </a:cubicBezTo>
                  <a:cubicBezTo>
                    <a:pt x="4237" y="930"/>
                    <a:pt x="4937" y="1397"/>
                    <a:pt x="5337" y="1864"/>
                  </a:cubicBezTo>
                  <a:cubicBezTo>
                    <a:pt x="5571" y="2064"/>
                    <a:pt x="5671" y="2265"/>
                    <a:pt x="5771" y="2431"/>
                  </a:cubicBezTo>
                  <a:lnTo>
                    <a:pt x="5854" y="2597"/>
                  </a:lnTo>
                  <a:lnTo>
                    <a:pt x="5854" y="2597"/>
                  </a:lnTo>
                  <a:cubicBezTo>
                    <a:pt x="5837" y="2554"/>
                    <a:pt x="5818" y="2498"/>
                    <a:pt x="5804" y="2431"/>
                  </a:cubicBezTo>
                  <a:cubicBezTo>
                    <a:pt x="5771" y="2265"/>
                    <a:pt x="5671" y="2031"/>
                    <a:pt x="5471" y="1764"/>
                  </a:cubicBezTo>
                  <a:cubicBezTo>
                    <a:pt x="5104" y="1264"/>
                    <a:pt x="4337" y="697"/>
                    <a:pt x="3436" y="397"/>
                  </a:cubicBezTo>
                  <a:cubicBezTo>
                    <a:pt x="2502" y="63"/>
                    <a:pt x="1635" y="30"/>
                    <a:pt x="1001" y="30"/>
                  </a:cubicBezTo>
                  <a:cubicBezTo>
                    <a:pt x="801" y="7"/>
                    <a:pt x="623" y="0"/>
                    <a:pt x="475" y="0"/>
                  </a:cubicBezTo>
                  <a:close/>
                  <a:moveTo>
                    <a:pt x="5854" y="2597"/>
                  </a:moveTo>
                  <a:lnTo>
                    <a:pt x="5854" y="2597"/>
                  </a:lnTo>
                  <a:cubicBezTo>
                    <a:pt x="5881" y="2662"/>
                    <a:pt x="5905" y="2698"/>
                    <a:pt x="5905" y="2698"/>
                  </a:cubicBezTo>
                  <a:lnTo>
                    <a:pt x="5854" y="2597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74"/>
            <p:cNvSpPr/>
            <p:nvPr/>
          </p:nvSpPr>
          <p:spPr>
            <a:xfrm>
              <a:off x="5986325" y="2136150"/>
              <a:ext cx="152625" cy="37550"/>
            </a:xfrm>
            <a:custGeom>
              <a:avLst/>
              <a:gdLst/>
              <a:ahLst/>
              <a:cxnLst/>
              <a:rect l="l" t="t" r="r" b="b"/>
              <a:pathLst>
                <a:path w="6105" h="1502" extrusionOk="0">
                  <a:moveTo>
                    <a:pt x="667" y="0"/>
                  </a:moveTo>
                  <a:cubicBezTo>
                    <a:pt x="567" y="0"/>
                    <a:pt x="434" y="0"/>
                    <a:pt x="334" y="67"/>
                  </a:cubicBezTo>
                  <a:cubicBezTo>
                    <a:pt x="200" y="67"/>
                    <a:pt x="34" y="167"/>
                    <a:pt x="0" y="334"/>
                  </a:cubicBezTo>
                  <a:lnTo>
                    <a:pt x="0" y="434"/>
                  </a:lnTo>
                  <a:lnTo>
                    <a:pt x="34" y="467"/>
                  </a:lnTo>
                  <a:cubicBezTo>
                    <a:pt x="434" y="934"/>
                    <a:pt x="1034" y="1067"/>
                    <a:pt x="1501" y="1101"/>
                  </a:cubicBezTo>
                  <a:cubicBezTo>
                    <a:pt x="1646" y="1112"/>
                    <a:pt x="1790" y="1116"/>
                    <a:pt x="1931" y="1116"/>
                  </a:cubicBezTo>
                  <a:cubicBezTo>
                    <a:pt x="2213" y="1116"/>
                    <a:pt x="2480" y="1101"/>
                    <a:pt x="2702" y="1101"/>
                  </a:cubicBezTo>
                  <a:cubicBezTo>
                    <a:pt x="3369" y="1101"/>
                    <a:pt x="3736" y="1234"/>
                    <a:pt x="3736" y="1234"/>
                  </a:cubicBezTo>
                  <a:cubicBezTo>
                    <a:pt x="3736" y="1234"/>
                    <a:pt x="3369" y="1001"/>
                    <a:pt x="2669" y="1001"/>
                  </a:cubicBezTo>
                  <a:cubicBezTo>
                    <a:pt x="2335" y="1001"/>
                    <a:pt x="1935" y="1001"/>
                    <a:pt x="1501" y="934"/>
                  </a:cubicBezTo>
                  <a:cubicBezTo>
                    <a:pt x="1097" y="903"/>
                    <a:pt x="635" y="756"/>
                    <a:pt x="304" y="412"/>
                  </a:cubicBezTo>
                  <a:lnTo>
                    <a:pt x="304" y="412"/>
                  </a:lnTo>
                  <a:cubicBezTo>
                    <a:pt x="366" y="368"/>
                    <a:pt x="499" y="334"/>
                    <a:pt x="667" y="334"/>
                  </a:cubicBezTo>
                  <a:lnTo>
                    <a:pt x="1268" y="334"/>
                  </a:lnTo>
                  <a:cubicBezTo>
                    <a:pt x="2669" y="400"/>
                    <a:pt x="3870" y="667"/>
                    <a:pt x="4737" y="967"/>
                  </a:cubicBezTo>
                  <a:cubicBezTo>
                    <a:pt x="5171" y="1101"/>
                    <a:pt x="5504" y="1268"/>
                    <a:pt x="5738" y="1334"/>
                  </a:cubicBezTo>
                  <a:cubicBezTo>
                    <a:pt x="6005" y="1468"/>
                    <a:pt x="6105" y="1501"/>
                    <a:pt x="6105" y="1501"/>
                  </a:cubicBezTo>
                  <a:cubicBezTo>
                    <a:pt x="6105" y="1501"/>
                    <a:pt x="6005" y="1434"/>
                    <a:pt x="5771" y="1301"/>
                  </a:cubicBezTo>
                  <a:cubicBezTo>
                    <a:pt x="5571" y="1168"/>
                    <a:pt x="5237" y="967"/>
                    <a:pt x="4837" y="801"/>
                  </a:cubicBezTo>
                  <a:cubicBezTo>
                    <a:pt x="4003" y="467"/>
                    <a:pt x="2736" y="67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74"/>
            <p:cNvSpPr/>
            <p:nvPr/>
          </p:nvSpPr>
          <p:spPr>
            <a:xfrm>
              <a:off x="6059700" y="2255850"/>
              <a:ext cx="85925" cy="39450"/>
            </a:xfrm>
            <a:custGeom>
              <a:avLst/>
              <a:gdLst/>
              <a:ahLst/>
              <a:cxnLst/>
              <a:rect l="l" t="t" r="r" b="b"/>
              <a:pathLst>
                <a:path w="3437" h="1578" extrusionOk="0">
                  <a:moveTo>
                    <a:pt x="1698" y="1"/>
                  </a:moveTo>
                  <a:cubicBezTo>
                    <a:pt x="1446" y="1"/>
                    <a:pt x="1224" y="15"/>
                    <a:pt x="1001" y="15"/>
                  </a:cubicBezTo>
                  <a:cubicBezTo>
                    <a:pt x="401" y="15"/>
                    <a:pt x="1" y="49"/>
                    <a:pt x="1" y="49"/>
                  </a:cubicBezTo>
                  <a:cubicBezTo>
                    <a:pt x="1" y="49"/>
                    <a:pt x="401" y="149"/>
                    <a:pt x="1001" y="182"/>
                  </a:cubicBezTo>
                  <a:cubicBezTo>
                    <a:pt x="1302" y="216"/>
                    <a:pt x="1669" y="216"/>
                    <a:pt x="2102" y="282"/>
                  </a:cubicBezTo>
                  <a:cubicBezTo>
                    <a:pt x="2302" y="316"/>
                    <a:pt x="2502" y="316"/>
                    <a:pt x="2669" y="382"/>
                  </a:cubicBezTo>
                  <a:cubicBezTo>
                    <a:pt x="2836" y="482"/>
                    <a:pt x="3003" y="616"/>
                    <a:pt x="3070" y="783"/>
                  </a:cubicBezTo>
                  <a:cubicBezTo>
                    <a:pt x="3103" y="949"/>
                    <a:pt x="3103" y="1150"/>
                    <a:pt x="2969" y="1216"/>
                  </a:cubicBezTo>
                  <a:cubicBezTo>
                    <a:pt x="2914" y="1258"/>
                    <a:pt x="2852" y="1277"/>
                    <a:pt x="2787" y="1277"/>
                  </a:cubicBezTo>
                  <a:cubicBezTo>
                    <a:pt x="2696" y="1277"/>
                    <a:pt x="2599" y="1241"/>
                    <a:pt x="2502" y="1183"/>
                  </a:cubicBezTo>
                  <a:cubicBezTo>
                    <a:pt x="2169" y="949"/>
                    <a:pt x="1802" y="783"/>
                    <a:pt x="1502" y="683"/>
                  </a:cubicBezTo>
                  <a:cubicBezTo>
                    <a:pt x="1168" y="616"/>
                    <a:pt x="935" y="549"/>
                    <a:pt x="768" y="549"/>
                  </a:cubicBezTo>
                  <a:lnTo>
                    <a:pt x="468" y="549"/>
                  </a:lnTo>
                  <a:cubicBezTo>
                    <a:pt x="468" y="549"/>
                    <a:pt x="568" y="549"/>
                    <a:pt x="768" y="583"/>
                  </a:cubicBezTo>
                  <a:cubicBezTo>
                    <a:pt x="935" y="649"/>
                    <a:pt x="1168" y="683"/>
                    <a:pt x="1468" y="816"/>
                  </a:cubicBezTo>
                  <a:cubicBezTo>
                    <a:pt x="1769" y="949"/>
                    <a:pt x="2069" y="1150"/>
                    <a:pt x="2402" y="1383"/>
                  </a:cubicBezTo>
                  <a:cubicBezTo>
                    <a:pt x="2469" y="1483"/>
                    <a:pt x="2603" y="1517"/>
                    <a:pt x="2736" y="1550"/>
                  </a:cubicBezTo>
                  <a:cubicBezTo>
                    <a:pt x="2765" y="1569"/>
                    <a:pt x="2800" y="1578"/>
                    <a:pt x="2839" y="1578"/>
                  </a:cubicBezTo>
                  <a:cubicBezTo>
                    <a:pt x="2931" y="1578"/>
                    <a:pt x="3042" y="1530"/>
                    <a:pt x="3136" y="1483"/>
                  </a:cubicBezTo>
                  <a:cubicBezTo>
                    <a:pt x="3403" y="1283"/>
                    <a:pt x="3436" y="983"/>
                    <a:pt x="3336" y="683"/>
                  </a:cubicBezTo>
                  <a:cubicBezTo>
                    <a:pt x="3303" y="516"/>
                    <a:pt x="3236" y="382"/>
                    <a:pt x="3103" y="316"/>
                  </a:cubicBezTo>
                  <a:cubicBezTo>
                    <a:pt x="3003" y="216"/>
                    <a:pt x="2903" y="149"/>
                    <a:pt x="2769" y="116"/>
                  </a:cubicBezTo>
                  <a:cubicBezTo>
                    <a:pt x="2569" y="15"/>
                    <a:pt x="2302" y="15"/>
                    <a:pt x="2102" y="15"/>
                  </a:cubicBezTo>
                  <a:cubicBezTo>
                    <a:pt x="1958" y="4"/>
                    <a:pt x="1824" y="1"/>
                    <a:pt x="169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74"/>
            <p:cNvSpPr/>
            <p:nvPr/>
          </p:nvSpPr>
          <p:spPr>
            <a:xfrm>
              <a:off x="5934625" y="2317850"/>
              <a:ext cx="86750" cy="128525"/>
            </a:xfrm>
            <a:custGeom>
              <a:avLst/>
              <a:gdLst/>
              <a:ahLst/>
              <a:cxnLst/>
              <a:rect l="l" t="t" r="r" b="b"/>
              <a:pathLst>
                <a:path w="3470" h="5141" extrusionOk="0">
                  <a:moveTo>
                    <a:pt x="860" y="0"/>
                  </a:moveTo>
                  <a:cubicBezTo>
                    <a:pt x="557" y="0"/>
                    <a:pt x="290" y="186"/>
                    <a:pt x="167" y="371"/>
                  </a:cubicBezTo>
                  <a:cubicBezTo>
                    <a:pt x="67" y="638"/>
                    <a:pt x="0" y="871"/>
                    <a:pt x="0" y="1071"/>
                  </a:cubicBezTo>
                  <a:cubicBezTo>
                    <a:pt x="100" y="1505"/>
                    <a:pt x="300" y="1805"/>
                    <a:pt x="434" y="1972"/>
                  </a:cubicBezTo>
                  <a:lnTo>
                    <a:pt x="667" y="2205"/>
                  </a:lnTo>
                  <a:cubicBezTo>
                    <a:pt x="667" y="2205"/>
                    <a:pt x="634" y="2139"/>
                    <a:pt x="400" y="1905"/>
                  </a:cubicBezTo>
                  <a:cubicBezTo>
                    <a:pt x="267" y="1705"/>
                    <a:pt x="100" y="1405"/>
                    <a:pt x="100" y="1038"/>
                  </a:cubicBezTo>
                  <a:cubicBezTo>
                    <a:pt x="100" y="871"/>
                    <a:pt x="167" y="671"/>
                    <a:pt x="300" y="504"/>
                  </a:cubicBezTo>
                  <a:cubicBezTo>
                    <a:pt x="420" y="355"/>
                    <a:pt x="593" y="232"/>
                    <a:pt x="771" y="232"/>
                  </a:cubicBezTo>
                  <a:cubicBezTo>
                    <a:pt x="792" y="232"/>
                    <a:pt x="813" y="234"/>
                    <a:pt x="834" y="237"/>
                  </a:cubicBezTo>
                  <a:cubicBezTo>
                    <a:pt x="1101" y="304"/>
                    <a:pt x="1301" y="471"/>
                    <a:pt x="1434" y="671"/>
                  </a:cubicBezTo>
                  <a:cubicBezTo>
                    <a:pt x="1568" y="905"/>
                    <a:pt x="1635" y="1171"/>
                    <a:pt x="1635" y="1472"/>
                  </a:cubicBezTo>
                  <a:cubicBezTo>
                    <a:pt x="1635" y="1738"/>
                    <a:pt x="1601" y="2039"/>
                    <a:pt x="1601" y="2339"/>
                  </a:cubicBezTo>
                  <a:cubicBezTo>
                    <a:pt x="1535" y="2639"/>
                    <a:pt x="1601" y="2973"/>
                    <a:pt x="1668" y="3206"/>
                  </a:cubicBezTo>
                  <a:cubicBezTo>
                    <a:pt x="1835" y="3740"/>
                    <a:pt x="2135" y="4174"/>
                    <a:pt x="2435" y="4474"/>
                  </a:cubicBezTo>
                  <a:cubicBezTo>
                    <a:pt x="2702" y="4807"/>
                    <a:pt x="3002" y="4974"/>
                    <a:pt x="3202" y="5041"/>
                  </a:cubicBezTo>
                  <a:cubicBezTo>
                    <a:pt x="3336" y="5074"/>
                    <a:pt x="3436" y="5141"/>
                    <a:pt x="3469" y="5141"/>
                  </a:cubicBezTo>
                  <a:cubicBezTo>
                    <a:pt x="3436" y="5141"/>
                    <a:pt x="3336" y="5041"/>
                    <a:pt x="3269" y="5007"/>
                  </a:cubicBezTo>
                  <a:cubicBezTo>
                    <a:pt x="3036" y="4874"/>
                    <a:pt x="2802" y="4674"/>
                    <a:pt x="2569" y="4374"/>
                  </a:cubicBezTo>
                  <a:cubicBezTo>
                    <a:pt x="2302" y="4073"/>
                    <a:pt x="2102" y="3673"/>
                    <a:pt x="1968" y="3173"/>
                  </a:cubicBezTo>
                  <a:cubicBezTo>
                    <a:pt x="1935" y="2906"/>
                    <a:pt x="1935" y="2672"/>
                    <a:pt x="1935" y="2372"/>
                  </a:cubicBezTo>
                  <a:cubicBezTo>
                    <a:pt x="1935" y="2072"/>
                    <a:pt x="1968" y="1805"/>
                    <a:pt x="1968" y="1472"/>
                  </a:cubicBezTo>
                  <a:cubicBezTo>
                    <a:pt x="2002" y="804"/>
                    <a:pt x="1601" y="71"/>
                    <a:pt x="934" y="4"/>
                  </a:cubicBezTo>
                  <a:cubicBezTo>
                    <a:pt x="909" y="1"/>
                    <a:pt x="885" y="0"/>
                    <a:pt x="86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4"/>
            <p:cNvSpPr/>
            <p:nvPr/>
          </p:nvSpPr>
          <p:spPr>
            <a:xfrm>
              <a:off x="6083050" y="2443850"/>
              <a:ext cx="64250" cy="20875"/>
            </a:xfrm>
            <a:custGeom>
              <a:avLst/>
              <a:gdLst/>
              <a:ahLst/>
              <a:cxnLst/>
              <a:rect l="l" t="t" r="r" b="b"/>
              <a:pathLst>
                <a:path w="2570" h="835" extrusionOk="0">
                  <a:moveTo>
                    <a:pt x="2569" y="1"/>
                  </a:moveTo>
                  <a:cubicBezTo>
                    <a:pt x="2569" y="1"/>
                    <a:pt x="2002" y="134"/>
                    <a:pt x="1235" y="368"/>
                  </a:cubicBezTo>
                  <a:cubicBezTo>
                    <a:pt x="568" y="635"/>
                    <a:pt x="1" y="835"/>
                    <a:pt x="1" y="835"/>
                  </a:cubicBezTo>
                  <a:lnTo>
                    <a:pt x="401" y="835"/>
                  </a:lnTo>
                  <a:cubicBezTo>
                    <a:pt x="668" y="801"/>
                    <a:pt x="1001" y="801"/>
                    <a:pt x="1368" y="668"/>
                  </a:cubicBezTo>
                  <a:cubicBezTo>
                    <a:pt x="1735" y="535"/>
                    <a:pt x="2035" y="368"/>
                    <a:pt x="2236" y="268"/>
                  </a:cubicBezTo>
                  <a:cubicBezTo>
                    <a:pt x="2469" y="101"/>
                    <a:pt x="2569" y="1"/>
                    <a:pt x="25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4"/>
            <p:cNvSpPr/>
            <p:nvPr/>
          </p:nvSpPr>
          <p:spPr>
            <a:xfrm>
              <a:off x="6013850" y="2534750"/>
              <a:ext cx="32525" cy="120425"/>
            </a:xfrm>
            <a:custGeom>
              <a:avLst/>
              <a:gdLst/>
              <a:ahLst/>
              <a:cxnLst/>
              <a:rect l="l" t="t" r="r" b="b"/>
              <a:pathLst>
                <a:path w="1301" h="4817" extrusionOk="0">
                  <a:moveTo>
                    <a:pt x="1067" y="1"/>
                  </a:moveTo>
                  <a:cubicBezTo>
                    <a:pt x="1067" y="1"/>
                    <a:pt x="967" y="1802"/>
                    <a:pt x="1001" y="4004"/>
                  </a:cubicBezTo>
                  <a:cubicBezTo>
                    <a:pt x="1001" y="4137"/>
                    <a:pt x="1001" y="4237"/>
                    <a:pt x="967" y="4371"/>
                  </a:cubicBezTo>
                  <a:cubicBezTo>
                    <a:pt x="944" y="4440"/>
                    <a:pt x="921" y="4478"/>
                    <a:pt x="886" y="4494"/>
                  </a:cubicBezTo>
                  <a:lnTo>
                    <a:pt x="886" y="4494"/>
                  </a:lnTo>
                  <a:cubicBezTo>
                    <a:pt x="456" y="3784"/>
                    <a:pt x="299" y="3051"/>
                    <a:pt x="267" y="2536"/>
                  </a:cubicBezTo>
                  <a:cubicBezTo>
                    <a:pt x="234" y="2302"/>
                    <a:pt x="267" y="2069"/>
                    <a:pt x="267" y="1902"/>
                  </a:cubicBezTo>
                  <a:cubicBezTo>
                    <a:pt x="300" y="1736"/>
                    <a:pt x="300" y="1669"/>
                    <a:pt x="300" y="1669"/>
                  </a:cubicBezTo>
                  <a:lnTo>
                    <a:pt x="300" y="1669"/>
                  </a:lnTo>
                  <a:cubicBezTo>
                    <a:pt x="300" y="1669"/>
                    <a:pt x="299" y="1736"/>
                    <a:pt x="133" y="1902"/>
                  </a:cubicBezTo>
                  <a:cubicBezTo>
                    <a:pt x="100" y="2069"/>
                    <a:pt x="67" y="2302"/>
                    <a:pt x="67" y="2569"/>
                  </a:cubicBezTo>
                  <a:cubicBezTo>
                    <a:pt x="0" y="3136"/>
                    <a:pt x="100" y="3970"/>
                    <a:pt x="600" y="4737"/>
                  </a:cubicBezTo>
                  <a:lnTo>
                    <a:pt x="634" y="4804"/>
                  </a:lnTo>
                  <a:lnTo>
                    <a:pt x="734" y="4804"/>
                  </a:lnTo>
                  <a:cubicBezTo>
                    <a:pt x="759" y="4813"/>
                    <a:pt x="786" y="4817"/>
                    <a:pt x="814" y="4817"/>
                  </a:cubicBezTo>
                  <a:cubicBezTo>
                    <a:pt x="899" y="4817"/>
                    <a:pt x="992" y="4779"/>
                    <a:pt x="1067" y="4704"/>
                  </a:cubicBezTo>
                  <a:cubicBezTo>
                    <a:pt x="1134" y="4637"/>
                    <a:pt x="1168" y="4537"/>
                    <a:pt x="1234" y="4471"/>
                  </a:cubicBezTo>
                  <a:cubicBezTo>
                    <a:pt x="1301" y="4304"/>
                    <a:pt x="1301" y="4137"/>
                    <a:pt x="1301" y="3970"/>
                  </a:cubicBezTo>
                  <a:cubicBezTo>
                    <a:pt x="1268" y="1802"/>
                    <a:pt x="1067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4"/>
            <p:cNvSpPr/>
            <p:nvPr/>
          </p:nvSpPr>
          <p:spPr>
            <a:xfrm>
              <a:off x="7072100" y="2489725"/>
              <a:ext cx="45050" cy="101950"/>
            </a:xfrm>
            <a:custGeom>
              <a:avLst/>
              <a:gdLst/>
              <a:ahLst/>
              <a:cxnLst/>
              <a:rect l="l" t="t" r="r" b="b"/>
              <a:pathLst>
                <a:path w="1802" h="4078" extrusionOk="0">
                  <a:moveTo>
                    <a:pt x="1335" y="0"/>
                  </a:moveTo>
                  <a:cubicBezTo>
                    <a:pt x="1335" y="1"/>
                    <a:pt x="1301" y="1535"/>
                    <a:pt x="1368" y="3370"/>
                  </a:cubicBezTo>
                  <a:cubicBezTo>
                    <a:pt x="1368" y="3490"/>
                    <a:pt x="1403" y="3610"/>
                    <a:pt x="1422" y="3730"/>
                  </a:cubicBezTo>
                  <a:lnTo>
                    <a:pt x="1422" y="3730"/>
                  </a:lnTo>
                  <a:cubicBezTo>
                    <a:pt x="1388" y="3738"/>
                    <a:pt x="1353" y="3742"/>
                    <a:pt x="1319" y="3742"/>
                  </a:cubicBezTo>
                  <a:cubicBezTo>
                    <a:pt x="1074" y="3742"/>
                    <a:pt x="834" y="3550"/>
                    <a:pt x="701" y="3336"/>
                  </a:cubicBezTo>
                  <a:cubicBezTo>
                    <a:pt x="534" y="3036"/>
                    <a:pt x="467" y="2769"/>
                    <a:pt x="367" y="2502"/>
                  </a:cubicBezTo>
                  <a:cubicBezTo>
                    <a:pt x="301" y="2269"/>
                    <a:pt x="200" y="2035"/>
                    <a:pt x="134" y="1935"/>
                  </a:cubicBezTo>
                  <a:cubicBezTo>
                    <a:pt x="34" y="1802"/>
                    <a:pt x="0" y="1768"/>
                    <a:pt x="0" y="1768"/>
                  </a:cubicBezTo>
                  <a:lnTo>
                    <a:pt x="0" y="1768"/>
                  </a:lnTo>
                  <a:cubicBezTo>
                    <a:pt x="0" y="1769"/>
                    <a:pt x="167" y="2035"/>
                    <a:pt x="267" y="2536"/>
                  </a:cubicBezTo>
                  <a:cubicBezTo>
                    <a:pt x="334" y="2802"/>
                    <a:pt x="334" y="3136"/>
                    <a:pt x="534" y="3470"/>
                  </a:cubicBezTo>
                  <a:cubicBezTo>
                    <a:pt x="634" y="3636"/>
                    <a:pt x="801" y="3803"/>
                    <a:pt x="968" y="3903"/>
                  </a:cubicBezTo>
                  <a:cubicBezTo>
                    <a:pt x="1111" y="3999"/>
                    <a:pt x="1289" y="4077"/>
                    <a:pt x="1464" y="4077"/>
                  </a:cubicBezTo>
                  <a:cubicBezTo>
                    <a:pt x="1533" y="4077"/>
                    <a:pt x="1602" y="4065"/>
                    <a:pt x="1668" y="4037"/>
                  </a:cubicBezTo>
                  <a:lnTo>
                    <a:pt x="1802" y="4003"/>
                  </a:lnTo>
                  <a:lnTo>
                    <a:pt x="1802" y="3870"/>
                  </a:lnTo>
                  <a:cubicBezTo>
                    <a:pt x="1802" y="3703"/>
                    <a:pt x="1768" y="3536"/>
                    <a:pt x="1768" y="3370"/>
                  </a:cubicBezTo>
                  <a:cubicBezTo>
                    <a:pt x="1601" y="1502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4"/>
            <p:cNvSpPr/>
            <p:nvPr/>
          </p:nvSpPr>
          <p:spPr>
            <a:xfrm>
              <a:off x="7149650" y="2492225"/>
              <a:ext cx="46725" cy="110950"/>
            </a:xfrm>
            <a:custGeom>
              <a:avLst/>
              <a:gdLst/>
              <a:ahLst/>
              <a:cxnLst/>
              <a:rect l="l" t="t" r="r" b="b"/>
              <a:pathLst>
                <a:path w="1869" h="4438" extrusionOk="0">
                  <a:moveTo>
                    <a:pt x="1835" y="1"/>
                  </a:moveTo>
                  <a:cubicBezTo>
                    <a:pt x="1835" y="1"/>
                    <a:pt x="1768" y="334"/>
                    <a:pt x="1702" y="734"/>
                  </a:cubicBezTo>
                  <a:cubicBezTo>
                    <a:pt x="1568" y="1235"/>
                    <a:pt x="1368" y="1869"/>
                    <a:pt x="1035" y="2536"/>
                  </a:cubicBezTo>
                  <a:cubicBezTo>
                    <a:pt x="735" y="3194"/>
                    <a:pt x="356" y="3745"/>
                    <a:pt x="88" y="4116"/>
                  </a:cubicBezTo>
                  <a:lnTo>
                    <a:pt x="88" y="4116"/>
                  </a:lnTo>
                  <a:cubicBezTo>
                    <a:pt x="59" y="3774"/>
                    <a:pt x="34" y="3570"/>
                    <a:pt x="34" y="3570"/>
                  </a:cubicBezTo>
                  <a:cubicBezTo>
                    <a:pt x="34" y="3570"/>
                    <a:pt x="2" y="3823"/>
                    <a:pt x="1" y="4237"/>
                  </a:cubicBezTo>
                  <a:lnTo>
                    <a:pt x="1" y="4237"/>
                  </a:lnTo>
                  <a:cubicBezTo>
                    <a:pt x="1" y="4237"/>
                    <a:pt x="1" y="4237"/>
                    <a:pt x="1" y="4237"/>
                  </a:cubicBezTo>
                  <a:lnTo>
                    <a:pt x="1" y="4237"/>
                  </a:lnTo>
                  <a:lnTo>
                    <a:pt x="1" y="4237"/>
                  </a:lnTo>
                  <a:cubicBezTo>
                    <a:pt x="1" y="4248"/>
                    <a:pt x="1" y="4259"/>
                    <a:pt x="1" y="4270"/>
                  </a:cubicBezTo>
                  <a:lnTo>
                    <a:pt x="1" y="4437"/>
                  </a:lnTo>
                  <a:lnTo>
                    <a:pt x="101" y="4337"/>
                  </a:lnTo>
                  <a:cubicBezTo>
                    <a:pt x="501" y="4003"/>
                    <a:pt x="1001" y="3403"/>
                    <a:pt x="1335" y="2669"/>
                  </a:cubicBezTo>
                  <a:cubicBezTo>
                    <a:pt x="1668" y="1935"/>
                    <a:pt x="1768" y="1268"/>
                    <a:pt x="1835" y="768"/>
                  </a:cubicBezTo>
                  <a:cubicBezTo>
                    <a:pt x="1869" y="267"/>
                    <a:pt x="1835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4"/>
            <p:cNvSpPr/>
            <p:nvPr/>
          </p:nvSpPr>
          <p:spPr>
            <a:xfrm>
              <a:off x="6067200" y="2547275"/>
              <a:ext cx="56750" cy="100075"/>
            </a:xfrm>
            <a:custGeom>
              <a:avLst/>
              <a:gdLst/>
              <a:ahLst/>
              <a:cxnLst/>
              <a:rect l="l" t="t" r="r" b="b"/>
              <a:pathLst>
                <a:path w="2270" h="4003" extrusionOk="0">
                  <a:moveTo>
                    <a:pt x="2269" y="0"/>
                  </a:moveTo>
                  <a:cubicBezTo>
                    <a:pt x="2268" y="1"/>
                    <a:pt x="2202" y="68"/>
                    <a:pt x="2102" y="200"/>
                  </a:cubicBezTo>
                  <a:cubicBezTo>
                    <a:pt x="2002" y="334"/>
                    <a:pt x="1869" y="500"/>
                    <a:pt x="1769" y="734"/>
                  </a:cubicBezTo>
                  <a:cubicBezTo>
                    <a:pt x="1635" y="967"/>
                    <a:pt x="1502" y="1301"/>
                    <a:pt x="1435" y="1635"/>
                  </a:cubicBezTo>
                  <a:cubicBezTo>
                    <a:pt x="1335" y="1968"/>
                    <a:pt x="1335" y="2368"/>
                    <a:pt x="1335" y="2735"/>
                  </a:cubicBezTo>
                  <a:cubicBezTo>
                    <a:pt x="1335" y="3136"/>
                    <a:pt x="1268" y="3469"/>
                    <a:pt x="1002" y="3636"/>
                  </a:cubicBezTo>
                  <a:cubicBezTo>
                    <a:pt x="880" y="3741"/>
                    <a:pt x="730" y="3791"/>
                    <a:pt x="596" y="3791"/>
                  </a:cubicBezTo>
                  <a:cubicBezTo>
                    <a:pt x="474" y="3791"/>
                    <a:pt x="365" y="3749"/>
                    <a:pt x="301" y="3669"/>
                  </a:cubicBezTo>
                  <a:cubicBezTo>
                    <a:pt x="168" y="3503"/>
                    <a:pt x="168" y="3236"/>
                    <a:pt x="168" y="3136"/>
                  </a:cubicBezTo>
                  <a:lnTo>
                    <a:pt x="168" y="2902"/>
                  </a:lnTo>
                  <a:cubicBezTo>
                    <a:pt x="168" y="2902"/>
                    <a:pt x="134" y="3002"/>
                    <a:pt x="101" y="3136"/>
                  </a:cubicBezTo>
                  <a:cubicBezTo>
                    <a:pt x="101" y="3236"/>
                    <a:pt x="1" y="3503"/>
                    <a:pt x="168" y="3736"/>
                  </a:cubicBezTo>
                  <a:cubicBezTo>
                    <a:pt x="234" y="3870"/>
                    <a:pt x="435" y="4003"/>
                    <a:pt x="601" y="4003"/>
                  </a:cubicBezTo>
                  <a:cubicBezTo>
                    <a:pt x="768" y="4003"/>
                    <a:pt x="968" y="3970"/>
                    <a:pt x="1135" y="3836"/>
                  </a:cubicBezTo>
                  <a:cubicBezTo>
                    <a:pt x="1302" y="3703"/>
                    <a:pt x="1435" y="3536"/>
                    <a:pt x="1502" y="3336"/>
                  </a:cubicBezTo>
                  <a:cubicBezTo>
                    <a:pt x="1569" y="3136"/>
                    <a:pt x="1635" y="2902"/>
                    <a:pt x="1635" y="2702"/>
                  </a:cubicBezTo>
                  <a:cubicBezTo>
                    <a:pt x="1635" y="2302"/>
                    <a:pt x="1635" y="1968"/>
                    <a:pt x="1669" y="1635"/>
                  </a:cubicBezTo>
                  <a:cubicBezTo>
                    <a:pt x="1702" y="1301"/>
                    <a:pt x="1802" y="1001"/>
                    <a:pt x="1869" y="734"/>
                  </a:cubicBezTo>
                  <a:cubicBezTo>
                    <a:pt x="1969" y="534"/>
                    <a:pt x="2036" y="334"/>
                    <a:pt x="2136" y="200"/>
                  </a:cubicBezTo>
                  <a:cubicBezTo>
                    <a:pt x="2202" y="68"/>
                    <a:pt x="2268" y="1"/>
                    <a:pt x="22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4"/>
            <p:cNvSpPr/>
            <p:nvPr/>
          </p:nvSpPr>
          <p:spPr>
            <a:xfrm>
              <a:off x="7127125" y="2118625"/>
              <a:ext cx="110100" cy="54225"/>
            </a:xfrm>
            <a:custGeom>
              <a:avLst/>
              <a:gdLst/>
              <a:ahLst/>
              <a:cxnLst/>
              <a:rect l="l" t="t" r="r" b="b"/>
              <a:pathLst>
                <a:path w="4404" h="2169" extrusionOk="0">
                  <a:moveTo>
                    <a:pt x="3136" y="1"/>
                  </a:moveTo>
                  <a:cubicBezTo>
                    <a:pt x="3136" y="1"/>
                    <a:pt x="3003" y="1"/>
                    <a:pt x="2803" y="34"/>
                  </a:cubicBezTo>
                  <a:cubicBezTo>
                    <a:pt x="2636" y="101"/>
                    <a:pt x="2336" y="134"/>
                    <a:pt x="1969" y="267"/>
                  </a:cubicBezTo>
                  <a:cubicBezTo>
                    <a:pt x="1635" y="334"/>
                    <a:pt x="1202" y="534"/>
                    <a:pt x="801" y="801"/>
                  </a:cubicBezTo>
                  <a:cubicBezTo>
                    <a:pt x="601" y="935"/>
                    <a:pt x="368" y="1101"/>
                    <a:pt x="168" y="1268"/>
                  </a:cubicBezTo>
                  <a:cubicBezTo>
                    <a:pt x="134" y="1301"/>
                    <a:pt x="1" y="1435"/>
                    <a:pt x="34" y="1535"/>
                  </a:cubicBezTo>
                  <a:cubicBezTo>
                    <a:pt x="101" y="1668"/>
                    <a:pt x="168" y="1768"/>
                    <a:pt x="268" y="1802"/>
                  </a:cubicBezTo>
                  <a:cubicBezTo>
                    <a:pt x="334" y="1835"/>
                    <a:pt x="435" y="1869"/>
                    <a:pt x="501" y="1869"/>
                  </a:cubicBezTo>
                  <a:lnTo>
                    <a:pt x="735" y="1869"/>
                  </a:lnTo>
                  <a:cubicBezTo>
                    <a:pt x="1335" y="1869"/>
                    <a:pt x="1836" y="1668"/>
                    <a:pt x="2303" y="1535"/>
                  </a:cubicBezTo>
                  <a:cubicBezTo>
                    <a:pt x="2566" y="1441"/>
                    <a:pt x="2808" y="1400"/>
                    <a:pt x="3028" y="1400"/>
                  </a:cubicBezTo>
                  <a:cubicBezTo>
                    <a:pt x="3199" y="1400"/>
                    <a:pt x="3358" y="1425"/>
                    <a:pt x="3503" y="1468"/>
                  </a:cubicBezTo>
                  <a:cubicBezTo>
                    <a:pt x="3870" y="1535"/>
                    <a:pt x="4104" y="1702"/>
                    <a:pt x="4204" y="1869"/>
                  </a:cubicBezTo>
                  <a:cubicBezTo>
                    <a:pt x="4304" y="1969"/>
                    <a:pt x="4337" y="2035"/>
                    <a:pt x="4337" y="2102"/>
                  </a:cubicBezTo>
                  <a:cubicBezTo>
                    <a:pt x="4404" y="2135"/>
                    <a:pt x="4404" y="2169"/>
                    <a:pt x="4404" y="2169"/>
                  </a:cubicBezTo>
                  <a:cubicBezTo>
                    <a:pt x="4404" y="2169"/>
                    <a:pt x="4404" y="2035"/>
                    <a:pt x="4271" y="1869"/>
                  </a:cubicBezTo>
                  <a:cubicBezTo>
                    <a:pt x="4171" y="1702"/>
                    <a:pt x="3937" y="1468"/>
                    <a:pt x="3570" y="1335"/>
                  </a:cubicBezTo>
                  <a:cubicBezTo>
                    <a:pt x="3359" y="1247"/>
                    <a:pt x="3120" y="1205"/>
                    <a:pt x="2877" y="1205"/>
                  </a:cubicBezTo>
                  <a:cubicBezTo>
                    <a:pt x="2660" y="1205"/>
                    <a:pt x="2441" y="1238"/>
                    <a:pt x="2236" y="1301"/>
                  </a:cubicBezTo>
                  <a:cubicBezTo>
                    <a:pt x="1769" y="1435"/>
                    <a:pt x="1235" y="1602"/>
                    <a:pt x="735" y="1602"/>
                  </a:cubicBezTo>
                  <a:lnTo>
                    <a:pt x="501" y="1602"/>
                  </a:lnTo>
                  <a:cubicBezTo>
                    <a:pt x="468" y="1602"/>
                    <a:pt x="435" y="1602"/>
                    <a:pt x="401" y="1535"/>
                  </a:cubicBezTo>
                  <a:cubicBezTo>
                    <a:pt x="334" y="1535"/>
                    <a:pt x="334" y="1502"/>
                    <a:pt x="334" y="1502"/>
                  </a:cubicBezTo>
                  <a:lnTo>
                    <a:pt x="401" y="1468"/>
                  </a:lnTo>
                  <a:cubicBezTo>
                    <a:pt x="601" y="1301"/>
                    <a:pt x="768" y="1135"/>
                    <a:pt x="968" y="1001"/>
                  </a:cubicBezTo>
                  <a:cubicBezTo>
                    <a:pt x="1335" y="701"/>
                    <a:pt x="1735" y="534"/>
                    <a:pt x="2069" y="367"/>
                  </a:cubicBezTo>
                  <a:cubicBezTo>
                    <a:pt x="2403" y="267"/>
                    <a:pt x="2636" y="134"/>
                    <a:pt x="2836" y="101"/>
                  </a:cubicBezTo>
                  <a:cubicBezTo>
                    <a:pt x="3003" y="34"/>
                    <a:pt x="3136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4"/>
            <p:cNvSpPr/>
            <p:nvPr/>
          </p:nvSpPr>
          <p:spPr>
            <a:xfrm>
              <a:off x="7022900" y="2108900"/>
              <a:ext cx="103425" cy="45600"/>
            </a:xfrm>
            <a:custGeom>
              <a:avLst/>
              <a:gdLst/>
              <a:ahLst/>
              <a:cxnLst/>
              <a:rect l="l" t="t" r="r" b="b"/>
              <a:pathLst>
                <a:path w="4137" h="1824" extrusionOk="0">
                  <a:moveTo>
                    <a:pt x="2023" y="1"/>
                  </a:moveTo>
                  <a:cubicBezTo>
                    <a:pt x="1676" y="1"/>
                    <a:pt x="1361" y="37"/>
                    <a:pt x="1101" y="89"/>
                  </a:cubicBezTo>
                  <a:cubicBezTo>
                    <a:pt x="767" y="189"/>
                    <a:pt x="467" y="256"/>
                    <a:pt x="300" y="356"/>
                  </a:cubicBezTo>
                  <a:cubicBezTo>
                    <a:pt x="100" y="423"/>
                    <a:pt x="0" y="490"/>
                    <a:pt x="0" y="490"/>
                  </a:cubicBezTo>
                  <a:cubicBezTo>
                    <a:pt x="0" y="490"/>
                    <a:pt x="134" y="423"/>
                    <a:pt x="300" y="390"/>
                  </a:cubicBezTo>
                  <a:cubicBezTo>
                    <a:pt x="467" y="356"/>
                    <a:pt x="767" y="323"/>
                    <a:pt x="1101" y="256"/>
                  </a:cubicBezTo>
                  <a:cubicBezTo>
                    <a:pt x="1245" y="242"/>
                    <a:pt x="1399" y="234"/>
                    <a:pt x="1563" y="234"/>
                  </a:cubicBezTo>
                  <a:cubicBezTo>
                    <a:pt x="2069" y="234"/>
                    <a:pt x="2663" y="312"/>
                    <a:pt x="3296" y="528"/>
                  </a:cubicBezTo>
                  <a:lnTo>
                    <a:pt x="3296" y="528"/>
                  </a:lnTo>
                  <a:cubicBezTo>
                    <a:pt x="2513" y="914"/>
                    <a:pt x="1759" y="1220"/>
                    <a:pt x="1234" y="1424"/>
                  </a:cubicBezTo>
                  <a:cubicBezTo>
                    <a:pt x="601" y="1690"/>
                    <a:pt x="167" y="1824"/>
                    <a:pt x="167" y="1824"/>
                  </a:cubicBezTo>
                  <a:cubicBezTo>
                    <a:pt x="167" y="1824"/>
                    <a:pt x="601" y="1724"/>
                    <a:pt x="1268" y="1590"/>
                  </a:cubicBezTo>
                  <a:cubicBezTo>
                    <a:pt x="1935" y="1424"/>
                    <a:pt x="2836" y="1090"/>
                    <a:pt x="3803" y="656"/>
                  </a:cubicBezTo>
                  <a:lnTo>
                    <a:pt x="4137" y="490"/>
                  </a:lnTo>
                  <a:lnTo>
                    <a:pt x="3803" y="356"/>
                  </a:lnTo>
                  <a:cubicBezTo>
                    <a:pt x="3192" y="91"/>
                    <a:pt x="2568" y="1"/>
                    <a:pt x="20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4"/>
            <p:cNvSpPr/>
            <p:nvPr/>
          </p:nvSpPr>
          <p:spPr>
            <a:xfrm>
              <a:off x="7066250" y="2052375"/>
              <a:ext cx="135950" cy="32450"/>
            </a:xfrm>
            <a:custGeom>
              <a:avLst/>
              <a:gdLst/>
              <a:ahLst/>
              <a:cxnLst/>
              <a:rect l="l" t="t" r="r" b="b"/>
              <a:pathLst>
                <a:path w="5438" h="1298" extrusionOk="0">
                  <a:moveTo>
                    <a:pt x="3443" y="0"/>
                  </a:moveTo>
                  <a:cubicBezTo>
                    <a:pt x="3285" y="0"/>
                    <a:pt x="3092" y="4"/>
                    <a:pt x="2870" y="15"/>
                  </a:cubicBezTo>
                  <a:cubicBezTo>
                    <a:pt x="2202" y="82"/>
                    <a:pt x="1268" y="249"/>
                    <a:pt x="268" y="682"/>
                  </a:cubicBezTo>
                  <a:lnTo>
                    <a:pt x="1" y="816"/>
                  </a:lnTo>
                  <a:lnTo>
                    <a:pt x="268" y="983"/>
                  </a:lnTo>
                  <a:cubicBezTo>
                    <a:pt x="501" y="1116"/>
                    <a:pt x="768" y="1183"/>
                    <a:pt x="1035" y="1250"/>
                  </a:cubicBezTo>
                  <a:cubicBezTo>
                    <a:pt x="1257" y="1283"/>
                    <a:pt x="1469" y="1298"/>
                    <a:pt x="1672" y="1298"/>
                  </a:cubicBezTo>
                  <a:cubicBezTo>
                    <a:pt x="2080" y="1298"/>
                    <a:pt x="2458" y="1238"/>
                    <a:pt x="2836" y="1149"/>
                  </a:cubicBezTo>
                  <a:cubicBezTo>
                    <a:pt x="3370" y="1016"/>
                    <a:pt x="3837" y="849"/>
                    <a:pt x="4204" y="749"/>
                  </a:cubicBezTo>
                  <a:cubicBezTo>
                    <a:pt x="5004" y="482"/>
                    <a:pt x="5438" y="316"/>
                    <a:pt x="5438" y="316"/>
                  </a:cubicBezTo>
                  <a:lnTo>
                    <a:pt x="5438" y="316"/>
                  </a:lnTo>
                  <a:cubicBezTo>
                    <a:pt x="5438" y="316"/>
                    <a:pt x="4937" y="416"/>
                    <a:pt x="4104" y="516"/>
                  </a:cubicBezTo>
                  <a:cubicBezTo>
                    <a:pt x="3737" y="616"/>
                    <a:pt x="3270" y="749"/>
                    <a:pt x="2736" y="816"/>
                  </a:cubicBezTo>
                  <a:cubicBezTo>
                    <a:pt x="2436" y="876"/>
                    <a:pt x="2112" y="924"/>
                    <a:pt x="1771" y="924"/>
                  </a:cubicBezTo>
                  <a:cubicBezTo>
                    <a:pt x="1543" y="924"/>
                    <a:pt x="1308" y="903"/>
                    <a:pt x="1068" y="849"/>
                  </a:cubicBezTo>
                  <a:cubicBezTo>
                    <a:pt x="970" y="835"/>
                    <a:pt x="871" y="815"/>
                    <a:pt x="775" y="789"/>
                  </a:cubicBezTo>
                  <a:lnTo>
                    <a:pt x="775" y="789"/>
                  </a:lnTo>
                  <a:cubicBezTo>
                    <a:pt x="1592" y="456"/>
                    <a:pt x="2323" y="265"/>
                    <a:pt x="2903" y="149"/>
                  </a:cubicBezTo>
                  <a:cubicBezTo>
                    <a:pt x="3537" y="15"/>
                    <a:pt x="3937" y="15"/>
                    <a:pt x="3937" y="15"/>
                  </a:cubicBezTo>
                  <a:cubicBezTo>
                    <a:pt x="3937" y="15"/>
                    <a:pt x="3759" y="0"/>
                    <a:pt x="34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4"/>
            <p:cNvSpPr/>
            <p:nvPr/>
          </p:nvSpPr>
          <p:spPr>
            <a:xfrm>
              <a:off x="7037900" y="2251225"/>
              <a:ext cx="93425" cy="71750"/>
            </a:xfrm>
            <a:custGeom>
              <a:avLst/>
              <a:gdLst/>
              <a:ahLst/>
              <a:cxnLst/>
              <a:rect l="l" t="t" r="r" b="b"/>
              <a:pathLst>
                <a:path w="3737" h="2870" extrusionOk="0">
                  <a:moveTo>
                    <a:pt x="201" y="0"/>
                  </a:moveTo>
                  <a:cubicBezTo>
                    <a:pt x="67" y="34"/>
                    <a:pt x="1" y="34"/>
                    <a:pt x="1" y="34"/>
                  </a:cubicBezTo>
                  <a:cubicBezTo>
                    <a:pt x="1" y="34"/>
                    <a:pt x="67" y="67"/>
                    <a:pt x="201" y="67"/>
                  </a:cubicBezTo>
                  <a:cubicBezTo>
                    <a:pt x="334" y="134"/>
                    <a:pt x="534" y="167"/>
                    <a:pt x="734" y="200"/>
                  </a:cubicBezTo>
                  <a:cubicBezTo>
                    <a:pt x="1201" y="301"/>
                    <a:pt x="1735" y="534"/>
                    <a:pt x="2302" y="968"/>
                  </a:cubicBezTo>
                  <a:cubicBezTo>
                    <a:pt x="2803" y="1368"/>
                    <a:pt x="3203" y="1868"/>
                    <a:pt x="3403" y="2235"/>
                  </a:cubicBezTo>
                  <a:cubicBezTo>
                    <a:pt x="3537" y="2402"/>
                    <a:pt x="3637" y="2569"/>
                    <a:pt x="3670" y="2702"/>
                  </a:cubicBezTo>
                  <a:lnTo>
                    <a:pt x="3717" y="2820"/>
                  </a:lnTo>
                  <a:lnTo>
                    <a:pt x="3717" y="2820"/>
                  </a:lnTo>
                  <a:cubicBezTo>
                    <a:pt x="3710" y="2789"/>
                    <a:pt x="3703" y="2742"/>
                    <a:pt x="3703" y="2669"/>
                  </a:cubicBezTo>
                  <a:cubicBezTo>
                    <a:pt x="3670" y="2535"/>
                    <a:pt x="3637" y="2335"/>
                    <a:pt x="3537" y="2135"/>
                  </a:cubicBezTo>
                  <a:cubicBezTo>
                    <a:pt x="3370" y="1668"/>
                    <a:pt x="3036" y="1134"/>
                    <a:pt x="2469" y="667"/>
                  </a:cubicBezTo>
                  <a:cubicBezTo>
                    <a:pt x="1869" y="234"/>
                    <a:pt x="1201" y="34"/>
                    <a:pt x="734" y="0"/>
                  </a:cubicBezTo>
                  <a:close/>
                  <a:moveTo>
                    <a:pt x="3717" y="2820"/>
                  </a:moveTo>
                  <a:cubicBezTo>
                    <a:pt x="3726" y="2858"/>
                    <a:pt x="3737" y="2869"/>
                    <a:pt x="3737" y="2869"/>
                  </a:cubicBezTo>
                  <a:lnTo>
                    <a:pt x="3717" y="282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4"/>
            <p:cNvSpPr/>
            <p:nvPr/>
          </p:nvSpPr>
          <p:spPr>
            <a:xfrm>
              <a:off x="7147150" y="2300425"/>
              <a:ext cx="95925" cy="143450"/>
            </a:xfrm>
            <a:custGeom>
              <a:avLst/>
              <a:gdLst/>
              <a:ahLst/>
              <a:cxnLst/>
              <a:rect l="l" t="t" r="r" b="b"/>
              <a:pathLst>
                <a:path w="3837" h="5738" extrusionOk="0">
                  <a:moveTo>
                    <a:pt x="3837" y="0"/>
                  </a:moveTo>
                  <a:lnTo>
                    <a:pt x="3837" y="0"/>
                  </a:lnTo>
                  <a:cubicBezTo>
                    <a:pt x="3836" y="1"/>
                    <a:pt x="3536" y="267"/>
                    <a:pt x="3169" y="768"/>
                  </a:cubicBezTo>
                  <a:cubicBezTo>
                    <a:pt x="2802" y="1268"/>
                    <a:pt x="2335" y="2035"/>
                    <a:pt x="1868" y="2869"/>
                  </a:cubicBezTo>
                  <a:cubicBezTo>
                    <a:pt x="1435" y="3703"/>
                    <a:pt x="1001" y="4437"/>
                    <a:pt x="634" y="4937"/>
                  </a:cubicBezTo>
                  <a:cubicBezTo>
                    <a:pt x="434" y="5204"/>
                    <a:pt x="301" y="5404"/>
                    <a:pt x="167" y="5538"/>
                  </a:cubicBezTo>
                  <a:cubicBezTo>
                    <a:pt x="334" y="5404"/>
                    <a:pt x="501" y="5237"/>
                    <a:pt x="701" y="5004"/>
                  </a:cubicBezTo>
                  <a:cubicBezTo>
                    <a:pt x="1168" y="4537"/>
                    <a:pt x="1668" y="3803"/>
                    <a:pt x="2135" y="2969"/>
                  </a:cubicBezTo>
                  <a:cubicBezTo>
                    <a:pt x="2602" y="2135"/>
                    <a:pt x="3003" y="1401"/>
                    <a:pt x="3303" y="868"/>
                  </a:cubicBezTo>
                  <a:cubicBezTo>
                    <a:pt x="3636" y="334"/>
                    <a:pt x="3836" y="1"/>
                    <a:pt x="3837" y="0"/>
                  </a:cubicBezTo>
                  <a:close/>
                  <a:moveTo>
                    <a:pt x="167" y="5538"/>
                  </a:moveTo>
                  <a:lnTo>
                    <a:pt x="167" y="5538"/>
                  </a:lnTo>
                  <a:cubicBezTo>
                    <a:pt x="34" y="5671"/>
                    <a:pt x="0" y="5738"/>
                    <a:pt x="0" y="5738"/>
                  </a:cubicBezTo>
                  <a:cubicBezTo>
                    <a:pt x="0" y="5738"/>
                    <a:pt x="101" y="5671"/>
                    <a:pt x="167" y="55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4"/>
            <p:cNvSpPr/>
            <p:nvPr/>
          </p:nvSpPr>
          <p:spPr>
            <a:xfrm>
              <a:off x="7075425" y="2413825"/>
              <a:ext cx="155150" cy="53550"/>
            </a:xfrm>
            <a:custGeom>
              <a:avLst/>
              <a:gdLst/>
              <a:ahLst/>
              <a:cxnLst/>
              <a:rect l="l" t="t" r="r" b="b"/>
              <a:pathLst>
                <a:path w="6206" h="2142" extrusionOk="0">
                  <a:moveTo>
                    <a:pt x="6205" y="1"/>
                  </a:moveTo>
                  <a:cubicBezTo>
                    <a:pt x="6205" y="1"/>
                    <a:pt x="5871" y="168"/>
                    <a:pt x="5338" y="468"/>
                  </a:cubicBezTo>
                  <a:cubicBezTo>
                    <a:pt x="4804" y="735"/>
                    <a:pt x="4037" y="1135"/>
                    <a:pt x="3203" y="1469"/>
                  </a:cubicBezTo>
                  <a:cubicBezTo>
                    <a:pt x="2369" y="1736"/>
                    <a:pt x="1535" y="1902"/>
                    <a:pt x="968" y="1969"/>
                  </a:cubicBezTo>
                  <a:cubicBezTo>
                    <a:pt x="868" y="1980"/>
                    <a:pt x="772" y="1984"/>
                    <a:pt x="681" y="1984"/>
                  </a:cubicBezTo>
                  <a:cubicBezTo>
                    <a:pt x="501" y="1984"/>
                    <a:pt x="345" y="1969"/>
                    <a:pt x="234" y="1969"/>
                  </a:cubicBezTo>
                  <a:cubicBezTo>
                    <a:pt x="68" y="1902"/>
                    <a:pt x="1" y="1902"/>
                    <a:pt x="1" y="1902"/>
                  </a:cubicBezTo>
                  <a:lnTo>
                    <a:pt x="1" y="1902"/>
                  </a:lnTo>
                  <a:cubicBezTo>
                    <a:pt x="1" y="1902"/>
                    <a:pt x="68" y="1902"/>
                    <a:pt x="234" y="2002"/>
                  </a:cubicBezTo>
                  <a:cubicBezTo>
                    <a:pt x="401" y="2036"/>
                    <a:pt x="668" y="2069"/>
                    <a:pt x="968" y="2136"/>
                  </a:cubicBezTo>
                  <a:cubicBezTo>
                    <a:pt x="1040" y="2140"/>
                    <a:pt x="1116" y="2142"/>
                    <a:pt x="1196" y="2142"/>
                  </a:cubicBezTo>
                  <a:cubicBezTo>
                    <a:pt x="1784" y="2142"/>
                    <a:pt x="2573" y="2029"/>
                    <a:pt x="3336" y="1736"/>
                  </a:cubicBezTo>
                  <a:cubicBezTo>
                    <a:pt x="4204" y="1402"/>
                    <a:pt x="4904" y="902"/>
                    <a:pt x="5405" y="568"/>
                  </a:cubicBezTo>
                  <a:cubicBezTo>
                    <a:pt x="5905" y="235"/>
                    <a:pt x="6205" y="1"/>
                    <a:pt x="62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4"/>
            <p:cNvSpPr/>
            <p:nvPr/>
          </p:nvSpPr>
          <p:spPr>
            <a:xfrm>
              <a:off x="6191475" y="1649950"/>
              <a:ext cx="45875" cy="116775"/>
            </a:xfrm>
            <a:custGeom>
              <a:avLst/>
              <a:gdLst/>
              <a:ahLst/>
              <a:cxnLst/>
              <a:rect l="l" t="t" r="r" b="b"/>
              <a:pathLst>
                <a:path w="1835" h="4671" extrusionOk="0">
                  <a:moveTo>
                    <a:pt x="734" y="1"/>
                  </a:moveTo>
                  <a:cubicBezTo>
                    <a:pt x="467" y="1"/>
                    <a:pt x="200" y="168"/>
                    <a:pt x="134" y="268"/>
                  </a:cubicBezTo>
                  <a:cubicBezTo>
                    <a:pt x="0" y="401"/>
                    <a:pt x="0" y="501"/>
                    <a:pt x="0" y="501"/>
                  </a:cubicBezTo>
                  <a:lnTo>
                    <a:pt x="33" y="434"/>
                  </a:lnTo>
                  <a:lnTo>
                    <a:pt x="167" y="334"/>
                  </a:lnTo>
                  <a:cubicBezTo>
                    <a:pt x="300" y="234"/>
                    <a:pt x="500" y="168"/>
                    <a:pt x="734" y="168"/>
                  </a:cubicBezTo>
                  <a:cubicBezTo>
                    <a:pt x="1034" y="168"/>
                    <a:pt x="1334" y="334"/>
                    <a:pt x="1401" y="601"/>
                  </a:cubicBezTo>
                  <a:cubicBezTo>
                    <a:pt x="1501" y="901"/>
                    <a:pt x="1401" y="1268"/>
                    <a:pt x="1234" y="1669"/>
                  </a:cubicBezTo>
                  <a:cubicBezTo>
                    <a:pt x="1068" y="1969"/>
                    <a:pt x="867" y="2402"/>
                    <a:pt x="801" y="2769"/>
                  </a:cubicBezTo>
                  <a:cubicBezTo>
                    <a:pt x="701" y="3170"/>
                    <a:pt x="701" y="3503"/>
                    <a:pt x="734" y="3770"/>
                  </a:cubicBezTo>
                  <a:cubicBezTo>
                    <a:pt x="801" y="4070"/>
                    <a:pt x="867" y="4270"/>
                    <a:pt x="901" y="4437"/>
                  </a:cubicBezTo>
                  <a:cubicBezTo>
                    <a:pt x="1001" y="4571"/>
                    <a:pt x="1034" y="4671"/>
                    <a:pt x="1034" y="4671"/>
                  </a:cubicBezTo>
                  <a:cubicBezTo>
                    <a:pt x="1034" y="4671"/>
                    <a:pt x="1034" y="4571"/>
                    <a:pt x="1001" y="4537"/>
                  </a:cubicBezTo>
                  <a:cubicBezTo>
                    <a:pt x="967" y="4371"/>
                    <a:pt x="901" y="4170"/>
                    <a:pt x="901" y="3870"/>
                  </a:cubicBezTo>
                  <a:cubicBezTo>
                    <a:pt x="901" y="3570"/>
                    <a:pt x="967" y="3236"/>
                    <a:pt x="1034" y="2903"/>
                  </a:cubicBezTo>
                  <a:cubicBezTo>
                    <a:pt x="1168" y="2569"/>
                    <a:pt x="1334" y="2236"/>
                    <a:pt x="1535" y="1835"/>
                  </a:cubicBezTo>
                  <a:cubicBezTo>
                    <a:pt x="1735" y="1402"/>
                    <a:pt x="1835" y="935"/>
                    <a:pt x="1668" y="534"/>
                  </a:cubicBezTo>
                  <a:cubicBezTo>
                    <a:pt x="1568" y="334"/>
                    <a:pt x="1401" y="168"/>
                    <a:pt x="1234" y="67"/>
                  </a:cubicBezTo>
                  <a:cubicBezTo>
                    <a:pt x="1068" y="1"/>
                    <a:pt x="901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4"/>
            <p:cNvSpPr/>
            <p:nvPr/>
          </p:nvSpPr>
          <p:spPr>
            <a:xfrm>
              <a:off x="6947000" y="1629950"/>
              <a:ext cx="37550" cy="183475"/>
            </a:xfrm>
            <a:custGeom>
              <a:avLst/>
              <a:gdLst/>
              <a:ahLst/>
              <a:cxnLst/>
              <a:rect l="l" t="t" r="r" b="b"/>
              <a:pathLst>
                <a:path w="1502" h="7339" extrusionOk="0">
                  <a:moveTo>
                    <a:pt x="1502" y="0"/>
                  </a:moveTo>
                  <a:cubicBezTo>
                    <a:pt x="1502" y="0"/>
                    <a:pt x="1435" y="0"/>
                    <a:pt x="1202" y="67"/>
                  </a:cubicBezTo>
                  <a:cubicBezTo>
                    <a:pt x="1035" y="167"/>
                    <a:pt x="801" y="334"/>
                    <a:pt x="534" y="634"/>
                  </a:cubicBezTo>
                  <a:cubicBezTo>
                    <a:pt x="334" y="901"/>
                    <a:pt x="167" y="1334"/>
                    <a:pt x="101" y="1835"/>
                  </a:cubicBezTo>
                  <a:cubicBezTo>
                    <a:pt x="1" y="2302"/>
                    <a:pt x="1" y="2836"/>
                    <a:pt x="1" y="3369"/>
                  </a:cubicBezTo>
                  <a:cubicBezTo>
                    <a:pt x="1" y="5571"/>
                    <a:pt x="167" y="7339"/>
                    <a:pt x="167" y="7339"/>
                  </a:cubicBezTo>
                  <a:cubicBezTo>
                    <a:pt x="167" y="7339"/>
                    <a:pt x="334" y="5537"/>
                    <a:pt x="301" y="3336"/>
                  </a:cubicBezTo>
                  <a:cubicBezTo>
                    <a:pt x="301" y="2802"/>
                    <a:pt x="268" y="2302"/>
                    <a:pt x="301" y="1835"/>
                  </a:cubicBezTo>
                  <a:cubicBezTo>
                    <a:pt x="334" y="1368"/>
                    <a:pt x="468" y="1001"/>
                    <a:pt x="634" y="701"/>
                  </a:cubicBezTo>
                  <a:cubicBezTo>
                    <a:pt x="801" y="400"/>
                    <a:pt x="1035" y="200"/>
                    <a:pt x="1202" y="134"/>
                  </a:cubicBezTo>
                  <a:cubicBezTo>
                    <a:pt x="1368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4"/>
            <p:cNvSpPr/>
            <p:nvPr/>
          </p:nvSpPr>
          <p:spPr>
            <a:xfrm>
              <a:off x="6507525" y="1384775"/>
              <a:ext cx="63025" cy="1125825"/>
            </a:xfrm>
            <a:custGeom>
              <a:avLst/>
              <a:gdLst/>
              <a:ahLst/>
              <a:cxnLst/>
              <a:rect l="l" t="t" r="r" b="b"/>
              <a:pathLst>
                <a:path w="2521" h="45033" extrusionOk="0">
                  <a:moveTo>
                    <a:pt x="2335" y="0"/>
                  </a:moveTo>
                  <a:lnTo>
                    <a:pt x="2335" y="0"/>
                  </a:lnTo>
                  <a:cubicBezTo>
                    <a:pt x="2335" y="2"/>
                    <a:pt x="2069" y="2536"/>
                    <a:pt x="1702" y="6672"/>
                  </a:cubicBezTo>
                  <a:cubicBezTo>
                    <a:pt x="1368" y="10808"/>
                    <a:pt x="901" y="16512"/>
                    <a:pt x="868" y="22817"/>
                  </a:cubicBezTo>
                  <a:cubicBezTo>
                    <a:pt x="868" y="24384"/>
                    <a:pt x="868" y="25952"/>
                    <a:pt x="734" y="27386"/>
                  </a:cubicBezTo>
                  <a:cubicBezTo>
                    <a:pt x="601" y="28888"/>
                    <a:pt x="334" y="30255"/>
                    <a:pt x="167" y="31656"/>
                  </a:cubicBezTo>
                  <a:cubicBezTo>
                    <a:pt x="0" y="32990"/>
                    <a:pt x="34" y="34358"/>
                    <a:pt x="401" y="35526"/>
                  </a:cubicBezTo>
                  <a:cubicBezTo>
                    <a:pt x="768" y="36693"/>
                    <a:pt x="1568" y="37560"/>
                    <a:pt x="2035" y="38494"/>
                  </a:cubicBezTo>
                  <a:cubicBezTo>
                    <a:pt x="2269" y="38961"/>
                    <a:pt x="2436" y="39395"/>
                    <a:pt x="2502" y="39862"/>
                  </a:cubicBezTo>
                  <a:cubicBezTo>
                    <a:pt x="2509" y="39960"/>
                    <a:pt x="2513" y="40055"/>
                    <a:pt x="2515" y="40148"/>
                  </a:cubicBezTo>
                  <a:lnTo>
                    <a:pt x="2515" y="40148"/>
                  </a:lnTo>
                  <a:cubicBezTo>
                    <a:pt x="2515" y="40040"/>
                    <a:pt x="2510" y="39934"/>
                    <a:pt x="2502" y="39829"/>
                  </a:cubicBezTo>
                  <a:cubicBezTo>
                    <a:pt x="2436" y="39362"/>
                    <a:pt x="2335" y="38861"/>
                    <a:pt x="2069" y="38394"/>
                  </a:cubicBezTo>
                  <a:cubicBezTo>
                    <a:pt x="1602" y="37494"/>
                    <a:pt x="868" y="36626"/>
                    <a:pt x="534" y="35426"/>
                  </a:cubicBezTo>
                  <a:cubicBezTo>
                    <a:pt x="201" y="34325"/>
                    <a:pt x="201" y="32990"/>
                    <a:pt x="367" y="31656"/>
                  </a:cubicBezTo>
                  <a:cubicBezTo>
                    <a:pt x="534" y="30289"/>
                    <a:pt x="868" y="28888"/>
                    <a:pt x="1001" y="27386"/>
                  </a:cubicBezTo>
                  <a:cubicBezTo>
                    <a:pt x="1168" y="25885"/>
                    <a:pt x="1168" y="24351"/>
                    <a:pt x="1168" y="22783"/>
                  </a:cubicBezTo>
                  <a:cubicBezTo>
                    <a:pt x="1201" y="16479"/>
                    <a:pt x="1568" y="10808"/>
                    <a:pt x="1868" y="6672"/>
                  </a:cubicBezTo>
                  <a:cubicBezTo>
                    <a:pt x="2169" y="2536"/>
                    <a:pt x="2335" y="2"/>
                    <a:pt x="2335" y="0"/>
                  </a:cubicBezTo>
                  <a:close/>
                  <a:moveTo>
                    <a:pt x="2515" y="40148"/>
                  </a:moveTo>
                  <a:cubicBezTo>
                    <a:pt x="2516" y="40486"/>
                    <a:pt x="2478" y="40834"/>
                    <a:pt x="2402" y="41163"/>
                  </a:cubicBezTo>
                  <a:cubicBezTo>
                    <a:pt x="2269" y="41930"/>
                    <a:pt x="2169" y="42664"/>
                    <a:pt x="2069" y="43231"/>
                  </a:cubicBezTo>
                  <a:cubicBezTo>
                    <a:pt x="2002" y="44399"/>
                    <a:pt x="1902" y="45032"/>
                    <a:pt x="1902" y="45032"/>
                  </a:cubicBezTo>
                  <a:cubicBezTo>
                    <a:pt x="1902" y="45032"/>
                    <a:pt x="2002" y="44399"/>
                    <a:pt x="2169" y="43231"/>
                  </a:cubicBezTo>
                  <a:cubicBezTo>
                    <a:pt x="2235" y="42664"/>
                    <a:pt x="2335" y="41964"/>
                    <a:pt x="2436" y="41163"/>
                  </a:cubicBezTo>
                  <a:cubicBezTo>
                    <a:pt x="2488" y="40820"/>
                    <a:pt x="2520" y="40499"/>
                    <a:pt x="2515" y="4014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4"/>
            <p:cNvSpPr/>
            <p:nvPr/>
          </p:nvSpPr>
          <p:spPr>
            <a:xfrm>
              <a:off x="6580075" y="1393950"/>
              <a:ext cx="67575" cy="1123325"/>
            </a:xfrm>
            <a:custGeom>
              <a:avLst/>
              <a:gdLst/>
              <a:ahLst/>
              <a:cxnLst/>
              <a:rect l="l" t="t" r="r" b="b"/>
              <a:pathLst>
                <a:path w="2703" h="44933" extrusionOk="0">
                  <a:moveTo>
                    <a:pt x="2469" y="0"/>
                  </a:moveTo>
                  <a:lnTo>
                    <a:pt x="2469" y="0"/>
                  </a:lnTo>
                  <a:cubicBezTo>
                    <a:pt x="2502" y="301"/>
                    <a:pt x="2536" y="767"/>
                    <a:pt x="2602" y="1334"/>
                  </a:cubicBezTo>
                  <a:cubicBezTo>
                    <a:pt x="2669" y="2502"/>
                    <a:pt x="2536" y="4170"/>
                    <a:pt x="2302" y="6271"/>
                  </a:cubicBezTo>
                  <a:cubicBezTo>
                    <a:pt x="2169" y="7305"/>
                    <a:pt x="2035" y="8439"/>
                    <a:pt x="1969" y="9674"/>
                  </a:cubicBezTo>
                  <a:cubicBezTo>
                    <a:pt x="1869" y="10875"/>
                    <a:pt x="1869" y="12209"/>
                    <a:pt x="1935" y="13610"/>
                  </a:cubicBezTo>
                  <a:cubicBezTo>
                    <a:pt x="2002" y="16378"/>
                    <a:pt x="2302" y="19447"/>
                    <a:pt x="1802" y="22550"/>
                  </a:cubicBezTo>
                  <a:cubicBezTo>
                    <a:pt x="1535" y="24151"/>
                    <a:pt x="1168" y="25652"/>
                    <a:pt x="834" y="27120"/>
                  </a:cubicBezTo>
                  <a:cubicBezTo>
                    <a:pt x="501" y="28554"/>
                    <a:pt x="201" y="30022"/>
                    <a:pt x="101" y="31423"/>
                  </a:cubicBezTo>
                  <a:cubicBezTo>
                    <a:pt x="34" y="32090"/>
                    <a:pt x="1" y="32790"/>
                    <a:pt x="167" y="33457"/>
                  </a:cubicBezTo>
                  <a:cubicBezTo>
                    <a:pt x="301" y="34125"/>
                    <a:pt x="701" y="34658"/>
                    <a:pt x="1035" y="35159"/>
                  </a:cubicBezTo>
                  <a:cubicBezTo>
                    <a:pt x="1802" y="36159"/>
                    <a:pt x="2202" y="37260"/>
                    <a:pt x="2369" y="38261"/>
                  </a:cubicBezTo>
                  <a:cubicBezTo>
                    <a:pt x="2602" y="39295"/>
                    <a:pt x="2536" y="40229"/>
                    <a:pt x="2369" y="41029"/>
                  </a:cubicBezTo>
                  <a:cubicBezTo>
                    <a:pt x="2202" y="41830"/>
                    <a:pt x="2035" y="42531"/>
                    <a:pt x="1969" y="43131"/>
                  </a:cubicBezTo>
                  <a:cubicBezTo>
                    <a:pt x="1869" y="43698"/>
                    <a:pt x="1869" y="44165"/>
                    <a:pt x="1935" y="44465"/>
                  </a:cubicBezTo>
                  <a:cubicBezTo>
                    <a:pt x="1935" y="44465"/>
                    <a:pt x="1935" y="44465"/>
                    <a:pt x="1935" y="44465"/>
                  </a:cubicBezTo>
                  <a:lnTo>
                    <a:pt x="1935" y="44465"/>
                  </a:lnTo>
                  <a:cubicBezTo>
                    <a:pt x="1935" y="44164"/>
                    <a:pt x="1938" y="43711"/>
                    <a:pt x="2002" y="43164"/>
                  </a:cubicBezTo>
                  <a:cubicBezTo>
                    <a:pt x="2102" y="42564"/>
                    <a:pt x="2302" y="41897"/>
                    <a:pt x="2469" y="41063"/>
                  </a:cubicBezTo>
                  <a:cubicBezTo>
                    <a:pt x="2636" y="40229"/>
                    <a:pt x="2702" y="39295"/>
                    <a:pt x="2536" y="38227"/>
                  </a:cubicBezTo>
                  <a:cubicBezTo>
                    <a:pt x="2369" y="37193"/>
                    <a:pt x="1969" y="36059"/>
                    <a:pt x="1268" y="35059"/>
                  </a:cubicBezTo>
                  <a:cubicBezTo>
                    <a:pt x="868" y="34558"/>
                    <a:pt x="534" y="34024"/>
                    <a:pt x="434" y="33391"/>
                  </a:cubicBezTo>
                  <a:cubicBezTo>
                    <a:pt x="301" y="32790"/>
                    <a:pt x="301" y="32123"/>
                    <a:pt x="367" y="31456"/>
                  </a:cubicBezTo>
                  <a:cubicBezTo>
                    <a:pt x="534" y="30055"/>
                    <a:pt x="834" y="28654"/>
                    <a:pt x="1168" y="27186"/>
                  </a:cubicBezTo>
                  <a:cubicBezTo>
                    <a:pt x="1502" y="25719"/>
                    <a:pt x="1869" y="24217"/>
                    <a:pt x="2135" y="22650"/>
                  </a:cubicBezTo>
                  <a:cubicBezTo>
                    <a:pt x="2636" y="19481"/>
                    <a:pt x="2336" y="16378"/>
                    <a:pt x="2202" y="13643"/>
                  </a:cubicBezTo>
                  <a:cubicBezTo>
                    <a:pt x="2135" y="12276"/>
                    <a:pt x="2102" y="10941"/>
                    <a:pt x="2169" y="9707"/>
                  </a:cubicBezTo>
                  <a:cubicBezTo>
                    <a:pt x="2269" y="8473"/>
                    <a:pt x="2369" y="7339"/>
                    <a:pt x="2469" y="6305"/>
                  </a:cubicBezTo>
                  <a:cubicBezTo>
                    <a:pt x="2669" y="4203"/>
                    <a:pt x="2702" y="2502"/>
                    <a:pt x="2636" y="1334"/>
                  </a:cubicBezTo>
                  <a:cubicBezTo>
                    <a:pt x="2602" y="767"/>
                    <a:pt x="2502" y="301"/>
                    <a:pt x="2469" y="0"/>
                  </a:cubicBezTo>
                  <a:close/>
                  <a:moveTo>
                    <a:pt x="1935" y="44465"/>
                  </a:moveTo>
                  <a:cubicBezTo>
                    <a:pt x="1935" y="44477"/>
                    <a:pt x="1935" y="44488"/>
                    <a:pt x="1935" y="44499"/>
                  </a:cubicBezTo>
                  <a:cubicBezTo>
                    <a:pt x="1935" y="44665"/>
                    <a:pt x="1969" y="44732"/>
                    <a:pt x="1969" y="44832"/>
                  </a:cubicBezTo>
                  <a:cubicBezTo>
                    <a:pt x="2035" y="44866"/>
                    <a:pt x="2035" y="44932"/>
                    <a:pt x="2035" y="44932"/>
                  </a:cubicBezTo>
                  <a:cubicBezTo>
                    <a:pt x="2035" y="44932"/>
                    <a:pt x="2035" y="44866"/>
                    <a:pt x="2002" y="44799"/>
                  </a:cubicBezTo>
                  <a:cubicBezTo>
                    <a:pt x="2002" y="44699"/>
                    <a:pt x="1969" y="44599"/>
                    <a:pt x="1935" y="4446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4"/>
            <p:cNvSpPr/>
            <p:nvPr/>
          </p:nvSpPr>
          <p:spPr>
            <a:xfrm>
              <a:off x="6172275" y="1493175"/>
              <a:ext cx="365300" cy="129000"/>
            </a:xfrm>
            <a:custGeom>
              <a:avLst/>
              <a:gdLst/>
              <a:ahLst/>
              <a:cxnLst/>
              <a:rect l="l" t="t" r="r" b="b"/>
              <a:pathLst>
                <a:path w="14612" h="5160" extrusionOk="0">
                  <a:moveTo>
                    <a:pt x="14611" y="1"/>
                  </a:moveTo>
                  <a:lnTo>
                    <a:pt x="14611" y="1"/>
                  </a:lnTo>
                  <a:cubicBezTo>
                    <a:pt x="14611" y="1"/>
                    <a:pt x="13777" y="468"/>
                    <a:pt x="12443" y="1035"/>
                  </a:cubicBezTo>
                  <a:cubicBezTo>
                    <a:pt x="11042" y="1769"/>
                    <a:pt x="9141" y="2703"/>
                    <a:pt x="7006" y="3670"/>
                  </a:cubicBezTo>
                  <a:cubicBezTo>
                    <a:pt x="6472" y="3937"/>
                    <a:pt x="5938" y="4170"/>
                    <a:pt x="5438" y="4370"/>
                  </a:cubicBezTo>
                  <a:cubicBezTo>
                    <a:pt x="5171" y="4504"/>
                    <a:pt x="4938" y="4604"/>
                    <a:pt x="4671" y="4704"/>
                  </a:cubicBezTo>
                  <a:cubicBezTo>
                    <a:pt x="4537" y="4771"/>
                    <a:pt x="4437" y="4804"/>
                    <a:pt x="4337" y="4837"/>
                  </a:cubicBezTo>
                  <a:cubicBezTo>
                    <a:pt x="4271" y="4854"/>
                    <a:pt x="4221" y="4862"/>
                    <a:pt x="4175" y="4862"/>
                  </a:cubicBezTo>
                  <a:cubicBezTo>
                    <a:pt x="4129" y="4862"/>
                    <a:pt x="4087" y="4854"/>
                    <a:pt x="4037" y="4837"/>
                  </a:cubicBezTo>
                  <a:cubicBezTo>
                    <a:pt x="3837" y="4771"/>
                    <a:pt x="3670" y="4537"/>
                    <a:pt x="3470" y="4437"/>
                  </a:cubicBezTo>
                  <a:cubicBezTo>
                    <a:pt x="3303" y="4304"/>
                    <a:pt x="3103" y="4137"/>
                    <a:pt x="2936" y="4003"/>
                  </a:cubicBezTo>
                  <a:cubicBezTo>
                    <a:pt x="2569" y="3703"/>
                    <a:pt x="2236" y="3470"/>
                    <a:pt x="1936" y="3203"/>
                  </a:cubicBezTo>
                  <a:cubicBezTo>
                    <a:pt x="702" y="2269"/>
                    <a:pt x="1" y="1636"/>
                    <a:pt x="1" y="1635"/>
                  </a:cubicBezTo>
                  <a:lnTo>
                    <a:pt x="1" y="1635"/>
                  </a:lnTo>
                  <a:cubicBezTo>
                    <a:pt x="1" y="1636"/>
                    <a:pt x="668" y="2303"/>
                    <a:pt x="1802" y="3336"/>
                  </a:cubicBezTo>
                  <a:cubicBezTo>
                    <a:pt x="2102" y="3603"/>
                    <a:pt x="2436" y="3870"/>
                    <a:pt x="2770" y="4170"/>
                  </a:cubicBezTo>
                  <a:cubicBezTo>
                    <a:pt x="2936" y="4337"/>
                    <a:pt x="3136" y="4470"/>
                    <a:pt x="3303" y="4637"/>
                  </a:cubicBezTo>
                  <a:cubicBezTo>
                    <a:pt x="3503" y="4737"/>
                    <a:pt x="3670" y="4904"/>
                    <a:pt x="3937" y="5104"/>
                  </a:cubicBezTo>
                  <a:cubicBezTo>
                    <a:pt x="4015" y="5143"/>
                    <a:pt x="4116" y="5160"/>
                    <a:pt x="4213" y="5160"/>
                  </a:cubicBezTo>
                  <a:cubicBezTo>
                    <a:pt x="4282" y="5160"/>
                    <a:pt x="4349" y="5151"/>
                    <a:pt x="4404" y="5138"/>
                  </a:cubicBezTo>
                  <a:lnTo>
                    <a:pt x="4771" y="5004"/>
                  </a:lnTo>
                  <a:cubicBezTo>
                    <a:pt x="5004" y="4904"/>
                    <a:pt x="5271" y="4837"/>
                    <a:pt x="5505" y="4704"/>
                  </a:cubicBezTo>
                  <a:cubicBezTo>
                    <a:pt x="6005" y="4504"/>
                    <a:pt x="6572" y="4304"/>
                    <a:pt x="7106" y="4037"/>
                  </a:cubicBezTo>
                  <a:cubicBezTo>
                    <a:pt x="9274" y="3103"/>
                    <a:pt x="11142" y="2035"/>
                    <a:pt x="12476" y="1302"/>
                  </a:cubicBezTo>
                  <a:cubicBezTo>
                    <a:pt x="13810" y="501"/>
                    <a:pt x="14611" y="1"/>
                    <a:pt x="1461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4"/>
            <p:cNvSpPr/>
            <p:nvPr/>
          </p:nvSpPr>
          <p:spPr>
            <a:xfrm>
              <a:off x="6655975" y="1494000"/>
              <a:ext cx="397800" cy="116775"/>
            </a:xfrm>
            <a:custGeom>
              <a:avLst/>
              <a:gdLst/>
              <a:ahLst/>
              <a:cxnLst/>
              <a:rect l="l" t="t" r="r" b="b"/>
              <a:pathLst>
                <a:path w="15912" h="467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34" y="134"/>
                    <a:pt x="634" y="335"/>
                  </a:cubicBezTo>
                  <a:cubicBezTo>
                    <a:pt x="1001" y="535"/>
                    <a:pt x="1601" y="868"/>
                    <a:pt x="2302" y="1302"/>
                  </a:cubicBezTo>
                  <a:cubicBezTo>
                    <a:pt x="3002" y="1702"/>
                    <a:pt x="3836" y="2203"/>
                    <a:pt x="4737" y="2836"/>
                  </a:cubicBezTo>
                  <a:lnTo>
                    <a:pt x="6104" y="3837"/>
                  </a:lnTo>
                  <a:cubicBezTo>
                    <a:pt x="6338" y="4004"/>
                    <a:pt x="6571" y="4237"/>
                    <a:pt x="6805" y="4404"/>
                  </a:cubicBezTo>
                  <a:cubicBezTo>
                    <a:pt x="6938" y="4471"/>
                    <a:pt x="7072" y="4604"/>
                    <a:pt x="7272" y="4671"/>
                  </a:cubicBezTo>
                  <a:cubicBezTo>
                    <a:pt x="7405" y="4671"/>
                    <a:pt x="7505" y="4671"/>
                    <a:pt x="7605" y="4638"/>
                  </a:cubicBezTo>
                  <a:cubicBezTo>
                    <a:pt x="7672" y="4638"/>
                    <a:pt x="7739" y="4604"/>
                    <a:pt x="7806" y="4571"/>
                  </a:cubicBezTo>
                  <a:cubicBezTo>
                    <a:pt x="12308" y="2403"/>
                    <a:pt x="15911" y="502"/>
                    <a:pt x="15911" y="501"/>
                  </a:cubicBezTo>
                  <a:lnTo>
                    <a:pt x="15911" y="501"/>
                  </a:lnTo>
                  <a:cubicBezTo>
                    <a:pt x="15911" y="502"/>
                    <a:pt x="12175" y="2103"/>
                    <a:pt x="7605" y="4271"/>
                  </a:cubicBezTo>
                  <a:cubicBezTo>
                    <a:pt x="7505" y="4271"/>
                    <a:pt x="7439" y="4304"/>
                    <a:pt x="7405" y="4337"/>
                  </a:cubicBezTo>
                  <a:lnTo>
                    <a:pt x="7272" y="4337"/>
                  </a:lnTo>
                  <a:cubicBezTo>
                    <a:pt x="7172" y="4337"/>
                    <a:pt x="7072" y="4237"/>
                    <a:pt x="6938" y="4137"/>
                  </a:cubicBezTo>
                  <a:cubicBezTo>
                    <a:pt x="6671" y="3970"/>
                    <a:pt x="6471" y="3770"/>
                    <a:pt x="6238" y="3604"/>
                  </a:cubicBezTo>
                  <a:cubicBezTo>
                    <a:pt x="5737" y="3270"/>
                    <a:pt x="5270" y="2936"/>
                    <a:pt x="4803" y="2636"/>
                  </a:cubicBezTo>
                  <a:cubicBezTo>
                    <a:pt x="3936" y="2036"/>
                    <a:pt x="3069" y="1535"/>
                    <a:pt x="2335" y="1168"/>
                  </a:cubicBezTo>
                  <a:cubicBezTo>
                    <a:pt x="1635" y="802"/>
                    <a:pt x="1067" y="501"/>
                    <a:pt x="634" y="301"/>
                  </a:cubicBezTo>
                  <a:cubicBezTo>
                    <a:pt x="267" y="1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4"/>
            <p:cNvSpPr/>
            <p:nvPr/>
          </p:nvSpPr>
          <p:spPr>
            <a:xfrm>
              <a:off x="6258175" y="2432175"/>
              <a:ext cx="738900" cy="91075"/>
            </a:xfrm>
            <a:custGeom>
              <a:avLst/>
              <a:gdLst/>
              <a:ahLst/>
              <a:cxnLst/>
              <a:rect l="l" t="t" r="r" b="b"/>
              <a:pathLst>
                <a:path w="29556" h="3643" extrusionOk="0">
                  <a:moveTo>
                    <a:pt x="29555" y="1"/>
                  </a:moveTo>
                  <a:lnTo>
                    <a:pt x="29555" y="1"/>
                  </a:lnTo>
                  <a:cubicBezTo>
                    <a:pt x="29555" y="1"/>
                    <a:pt x="29155" y="168"/>
                    <a:pt x="28421" y="434"/>
                  </a:cubicBezTo>
                  <a:cubicBezTo>
                    <a:pt x="27967" y="579"/>
                    <a:pt x="27397" y="787"/>
                    <a:pt x="26713" y="1020"/>
                  </a:cubicBezTo>
                  <a:lnTo>
                    <a:pt x="26713" y="1020"/>
                  </a:lnTo>
                  <a:cubicBezTo>
                    <a:pt x="27393" y="820"/>
                    <a:pt x="27964" y="642"/>
                    <a:pt x="28388" y="501"/>
                  </a:cubicBezTo>
                  <a:cubicBezTo>
                    <a:pt x="29188" y="168"/>
                    <a:pt x="29555" y="1"/>
                    <a:pt x="29555" y="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cubicBezTo>
                    <a:pt x="5" y="103"/>
                    <a:pt x="372" y="303"/>
                    <a:pt x="1035" y="668"/>
                  </a:cubicBezTo>
                  <a:cubicBezTo>
                    <a:pt x="1702" y="1002"/>
                    <a:pt x="2703" y="1502"/>
                    <a:pt x="4037" y="1969"/>
                  </a:cubicBezTo>
                  <a:cubicBezTo>
                    <a:pt x="5371" y="2436"/>
                    <a:pt x="7006" y="2803"/>
                    <a:pt x="8807" y="3070"/>
                  </a:cubicBezTo>
                  <a:cubicBezTo>
                    <a:pt x="9241" y="3136"/>
                    <a:pt x="9708" y="3236"/>
                    <a:pt x="10175" y="3337"/>
                  </a:cubicBezTo>
                  <a:cubicBezTo>
                    <a:pt x="10642" y="3470"/>
                    <a:pt x="11075" y="3637"/>
                    <a:pt x="11642" y="3637"/>
                  </a:cubicBezTo>
                  <a:cubicBezTo>
                    <a:pt x="11700" y="3640"/>
                    <a:pt x="11757" y="3642"/>
                    <a:pt x="11814" y="3642"/>
                  </a:cubicBezTo>
                  <a:cubicBezTo>
                    <a:pt x="12284" y="3642"/>
                    <a:pt x="12731" y="3529"/>
                    <a:pt x="13177" y="3470"/>
                  </a:cubicBezTo>
                  <a:cubicBezTo>
                    <a:pt x="13427" y="3437"/>
                    <a:pt x="13669" y="3420"/>
                    <a:pt x="13915" y="3420"/>
                  </a:cubicBezTo>
                  <a:cubicBezTo>
                    <a:pt x="14161" y="3420"/>
                    <a:pt x="14411" y="3437"/>
                    <a:pt x="14678" y="3470"/>
                  </a:cubicBezTo>
                  <a:cubicBezTo>
                    <a:pt x="15090" y="3552"/>
                    <a:pt x="15524" y="3612"/>
                    <a:pt x="15962" y="3612"/>
                  </a:cubicBezTo>
                  <a:cubicBezTo>
                    <a:pt x="16057" y="3612"/>
                    <a:pt x="16151" y="3609"/>
                    <a:pt x="16246" y="3603"/>
                  </a:cubicBezTo>
                  <a:cubicBezTo>
                    <a:pt x="16813" y="3603"/>
                    <a:pt x="17313" y="3470"/>
                    <a:pt x="17813" y="3403"/>
                  </a:cubicBezTo>
                  <a:cubicBezTo>
                    <a:pt x="18747" y="3170"/>
                    <a:pt x="19715" y="2970"/>
                    <a:pt x="20582" y="2769"/>
                  </a:cubicBezTo>
                  <a:cubicBezTo>
                    <a:pt x="22383" y="2336"/>
                    <a:pt x="23984" y="1902"/>
                    <a:pt x="25319" y="1469"/>
                  </a:cubicBezTo>
                  <a:cubicBezTo>
                    <a:pt x="25827" y="1316"/>
                    <a:pt x="26292" y="1164"/>
                    <a:pt x="26713" y="1020"/>
                  </a:cubicBezTo>
                  <a:lnTo>
                    <a:pt x="26713" y="1020"/>
                  </a:lnTo>
                  <a:cubicBezTo>
                    <a:pt x="26269" y="1151"/>
                    <a:pt x="25779" y="1290"/>
                    <a:pt x="25252" y="1435"/>
                  </a:cubicBezTo>
                  <a:cubicBezTo>
                    <a:pt x="23918" y="1802"/>
                    <a:pt x="22350" y="2169"/>
                    <a:pt x="20549" y="2603"/>
                  </a:cubicBezTo>
                  <a:cubicBezTo>
                    <a:pt x="19681" y="2803"/>
                    <a:pt x="18714" y="2970"/>
                    <a:pt x="17747" y="3170"/>
                  </a:cubicBezTo>
                  <a:cubicBezTo>
                    <a:pt x="17246" y="3303"/>
                    <a:pt x="16746" y="3403"/>
                    <a:pt x="16246" y="3403"/>
                  </a:cubicBezTo>
                  <a:cubicBezTo>
                    <a:pt x="15745" y="3403"/>
                    <a:pt x="15245" y="3337"/>
                    <a:pt x="14711" y="3270"/>
                  </a:cubicBezTo>
                  <a:cubicBezTo>
                    <a:pt x="14461" y="3220"/>
                    <a:pt x="14194" y="3195"/>
                    <a:pt x="13927" y="3195"/>
                  </a:cubicBezTo>
                  <a:cubicBezTo>
                    <a:pt x="13660" y="3195"/>
                    <a:pt x="13394" y="3220"/>
                    <a:pt x="13143" y="3270"/>
                  </a:cubicBezTo>
                  <a:cubicBezTo>
                    <a:pt x="12643" y="3337"/>
                    <a:pt x="12143" y="3437"/>
                    <a:pt x="11676" y="3437"/>
                  </a:cubicBezTo>
                  <a:cubicBezTo>
                    <a:pt x="11175" y="3437"/>
                    <a:pt x="10708" y="3270"/>
                    <a:pt x="10241" y="3136"/>
                  </a:cubicBezTo>
                  <a:cubicBezTo>
                    <a:pt x="9808" y="3003"/>
                    <a:pt x="9341" y="2936"/>
                    <a:pt x="8874" y="2836"/>
                  </a:cubicBezTo>
                  <a:cubicBezTo>
                    <a:pt x="7039" y="2603"/>
                    <a:pt x="5471" y="2269"/>
                    <a:pt x="4137" y="1835"/>
                  </a:cubicBezTo>
                  <a:cubicBezTo>
                    <a:pt x="2803" y="1435"/>
                    <a:pt x="1802" y="968"/>
                    <a:pt x="1068" y="635"/>
                  </a:cubicBezTo>
                  <a:cubicBezTo>
                    <a:pt x="372" y="303"/>
                    <a:pt x="5" y="103"/>
                    <a:pt x="1" y="10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4"/>
            <p:cNvSpPr/>
            <p:nvPr/>
          </p:nvSpPr>
          <p:spPr>
            <a:xfrm>
              <a:off x="6232325" y="2422800"/>
              <a:ext cx="166825" cy="124500"/>
            </a:xfrm>
            <a:custGeom>
              <a:avLst/>
              <a:gdLst/>
              <a:ahLst/>
              <a:cxnLst/>
              <a:rect l="l" t="t" r="r" b="b"/>
              <a:pathLst>
                <a:path w="6673" h="4980" extrusionOk="0">
                  <a:moveTo>
                    <a:pt x="930" y="1"/>
                  </a:moveTo>
                  <a:cubicBezTo>
                    <a:pt x="885" y="1"/>
                    <a:pt x="818" y="9"/>
                    <a:pt x="734" y="42"/>
                  </a:cubicBezTo>
                  <a:cubicBezTo>
                    <a:pt x="568" y="142"/>
                    <a:pt x="434" y="376"/>
                    <a:pt x="368" y="676"/>
                  </a:cubicBezTo>
                  <a:cubicBezTo>
                    <a:pt x="234" y="1276"/>
                    <a:pt x="101" y="2110"/>
                    <a:pt x="1" y="3111"/>
                  </a:cubicBezTo>
                  <a:lnTo>
                    <a:pt x="1" y="3211"/>
                  </a:lnTo>
                  <a:lnTo>
                    <a:pt x="101" y="3278"/>
                  </a:lnTo>
                  <a:cubicBezTo>
                    <a:pt x="668" y="3345"/>
                    <a:pt x="1201" y="3478"/>
                    <a:pt x="1769" y="3611"/>
                  </a:cubicBezTo>
                  <a:cubicBezTo>
                    <a:pt x="3103" y="3878"/>
                    <a:pt x="4370" y="4279"/>
                    <a:pt x="5238" y="4512"/>
                  </a:cubicBezTo>
                  <a:cubicBezTo>
                    <a:pt x="6105" y="4812"/>
                    <a:pt x="6672" y="4979"/>
                    <a:pt x="6672" y="4979"/>
                  </a:cubicBezTo>
                  <a:cubicBezTo>
                    <a:pt x="6672" y="4979"/>
                    <a:pt x="6172" y="4679"/>
                    <a:pt x="5304" y="4445"/>
                  </a:cubicBezTo>
                  <a:cubicBezTo>
                    <a:pt x="4437" y="4112"/>
                    <a:pt x="3236" y="3678"/>
                    <a:pt x="1869" y="3345"/>
                  </a:cubicBezTo>
                  <a:cubicBezTo>
                    <a:pt x="1314" y="3190"/>
                    <a:pt x="787" y="3093"/>
                    <a:pt x="316" y="3027"/>
                  </a:cubicBezTo>
                  <a:lnTo>
                    <a:pt x="316" y="3027"/>
                  </a:lnTo>
                  <a:cubicBezTo>
                    <a:pt x="408" y="2090"/>
                    <a:pt x="471" y="1279"/>
                    <a:pt x="534" y="709"/>
                  </a:cubicBezTo>
                  <a:cubicBezTo>
                    <a:pt x="568" y="443"/>
                    <a:pt x="668" y="176"/>
                    <a:pt x="768" y="109"/>
                  </a:cubicBezTo>
                  <a:cubicBezTo>
                    <a:pt x="901" y="9"/>
                    <a:pt x="1001" y="9"/>
                    <a:pt x="1001" y="9"/>
                  </a:cubicBezTo>
                  <a:cubicBezTo>
                    <a:pt x="1001" y="9"/>
                    <a:pt x="976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4"/>
            <p:cNvSpPr/>
            <p:nvPr/>
          </p:nvSpPr>
          <p:spPr>
            <a:xfrm>
              <a:off x="6429125" y="2552275"/>
              <a:ext cx="113450" cy="20025"/>
            </a:xfrm>
            <a:custGeom>
              <a:avLst/>
              <a:gdLst/>
              <a:ahLst/>
              <a:cxnLst/>
              <a:rect l="l" t="t" r="r" b="b"/>
              <a:pathLst>
                <a:path w="4538" h="801" extrusionOk="0">
                  <a:moveTo>
                    <a:pt x="668" y="0"/>
                  </a:moveTo>
                  <a:cubicBezTo>
                    <a:pt x="234" y="0"/>
                    <a:pt x="1" y="34"/>
                    <a:pt x="1" y="34"/>
                  </a:cubicBezTo>
                  <a:cubicBezTo>
                    <a:pt x="1" y="34"/>
                    <a:pt x="301" y="100"/>
                    <a:pt x="668" y="167"/>
                  </a:cubicBezTo>
                  <a:cubicBezTo>
                    <a:pt x="1068" y="267"/>
                    <a:pt x="1669" y="367"/>
                    <a:pt x="2236" y="501"/>
                  </a:cubicBezTo>
                  <a:cubicBezTo>
                    <a:pt x="2870" y="634"/>
                    <a:pt x="3470" y="701"/>
                    <a:pt x="3870" y="767"/>
                  </a:cubicBezTo>
                  <a:cubicBezTo>
                    <a:pt x="4304" y="801"/>
                    <a:pt x="4537" y="801"/>
                    <a:pt x="4537" y="801"/>
                  </a:cubicBezTo>
                  <a:cubicBezTo>
                    <a:pt x="4537" y="801"/>
                    <a:pt x="4304" y="701"/>
                    <a:pt x="3870" y="634"/>
                  </a:cubicBezTo>
                  <a:cubicBezTo>
                    <a:pt x="3470" y="501"/>
                    <a:pt x="2903" y="334"/>
                    <a:pt x="2303" y="200"/>
                  </a:cubicBezTo>
                  <a:cubicBezTo>
                    <a:pt x="1669" y="100"/>
                    <a:pt x="1068" y="0"/>
                    <a:pt x="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4"/>
            <p:cNvSpPr/>
            <p:nvPr/>
          </p:nvSpPr>
          <p:spPr>
            <a:xfrm>
              <a:off x="6667650" y="2524075"/>
              <a:ext cx="283550" cy="63250"/>
            </a:xfrm>
            <a:custGeom>
              <a:avLst/>
              <a:gdLst/>
              <a:ahLst/>
              <a:cxnLst/>
              <a:rect l="l" t="t" r="r" b="b"/>
              <a:pathLst>
                <a:path w="11342" h="2530" extrusionOk="0">
                  <a:moveTo>
                    <a:pt x="8229" y="0"/>
                  </a:moveTo>
                  <a:cubicBezTo>
                    <a:pt x="7803" y="0"/>
                    <a:pt x="7393" y="36"/>
                    <a:pt x="7005" y="94"/>
                  </a:cubicBezTo>
                  <a:cubicBezTo>
                    <a:pt x="5960" y="196"/>
                    <a:pt x="5013" y="240"/>
                    <a:pt x="4148" y="240"/>
                  </a:cubicBezTo>
                  <a:cubicBezTo>
                    <a:pt x="3881" y="240"/>
                    <a:pt x="3621" y="235"/>
                    <a:pt x="3369" y="228"/>
                  </a:cubicBezTo>
                  <a:cubicBezTo>
                    <a:pt x="2335" y="161"/>
                    <a:pt x="1501" y="128"/>
                    <a:pt x="934" y="94"/>
                  </a:cubicBezTo>
                  <a:cubicBezTo>
                    <a:pt x="336" y="94"/>
                    <a:pt x="2" y="61"/>
                    <a:pt x="0" y="61"/>
                  </a:cubicBezTo>
                  <a:lnTo>
                    <a:pt x="0" y="61"/>
                  </a:lnTo>
                  <a:cubicBezTo>
                    <a:pt x="2" y="61"/>
                    <a:pt x="336" y="94"/>
                    <a:pt x="934" y="161"/>
                  </a:cubicBezTo>
                  <a:cubicBezTo>
                    <a:pt x="1501" y="261"/>
                    <a:pt x="2335" y="328"/>
                    <a:pt x="3369" y="428"/>
                  </a:cubicBezTo>
                  <a:cubicBezTo>
                    <a:pt x="3819" y="458"/>
                    <a:pt x="4323" y="474"/>
                    <a:pt x="4865" y="474"/>
                  </a:cubicBezTo>
                  <a:cubicBezTo>
                    <a:pt x="5530" y="474"/>
                    <a:pt x="6252" y="449"/>
                    <a:pt x="7005" y="394"/>
                  </a:cubicBezTo>
                  <a:cubicBezTo>
                    <a:pt x="7410" y="356"/>
                    <a:pt x="7825" y="317"/>
                    <a:pt x="8239" y="317"/>
                  </a:cubicBezTo>
                  <a:cubicBezTo>
                    <a:pt x="8542" y="317"/>
                    <a:pt x="8844" y="338"/>
                    <a:pt x="9140" y="394"/>
                  </a:cubicBezTo>
                  <a:cubicBezTo>
                    <a:pt x="9473" y="428"/>
                    <a:pt x="9840" y="494"/>
                    <a:pt x="10174" y="661"/>
                  </a:cubicBezTo>
                  <a:cubicBezTo>
                    <a:pt x="10341" y="761"/>
                    <a:pt x="10474" y="828"/>
                    <a:pt x="10641" y="961"/>
                  </a:cubicBezTo>
                  <a:cubicBezTo>
                    <a:pt x="10808" y="1062"/>
                    <a:pt x="10975" y="1228"/>
                    <a:pt x="11008" y="1295"/>
                  </a:cubicBezTo>
                  <a:cubicBezTo>
                    <a:pt x="11041" y="1395"/>
                    <a:pt x="10975" y="1495"/>
                    <a:pt x="10841" y="1629"/>
                  </a:cubicBezTo>
                  <a:cubicBezTo>
                    <a:pt x="10708" y="1695"/>
                    <a:pt x="10541" y="1795"/>
                    <a:pt x="10374" y="1895"/>
                  </a:cubicBezTo>
                  <a:cubicBezTo>
                    <a:pt x="10041" y="1996"/>
                    <a:pt x="9674" y="2062"/>
                    <a:pt x="9307" y="2096"/>
                  </a:cubicBezTo>
                  <a:cubicBezTo>
                    <a:pt x="8573" y="2129"/>
                    <a:pt x="7839" y="2162"/>
                    <a:pt x="7172" y="2229"/>
                  </a:cubicBezTo>
                  <a:cubicBezTo>
                    <a:pt x="5804" y="2296"/>
                    <a:pt x="4570" y="2329"/>
                    <a:pt x="3536" y="2396"/>
                  </a:cubicBezTo>
                  <a:cubicBezTo>
                    <a:pt x="1501" y="2463"/>
                    <a:pt x="200" y="2463"/>
                    <a:pt x="200" y="2463"/>
                  </a:cubicBezTo>
                  <a:cubicBezTo>
                    <a:pt x="200" y="2463"/>
                    <a:pt x="1468" y="2529"/>
                    <a:pt x="3536" y="2529"/>
                  </a:cubicBezTo>
                  <a:cubicBezTo>
                    <a:pt x="4570" y="2529"/>
                    <a:pt x="5804" y="2529"/>
                    <a:pt x="7172" y="2496"/>
                  </a:cubicBezTo>
                  <a:cubicBezTo>
                    <a:pt x="7872" y="2496"/>
                    <a:pt x="8573" y="2463"/>
                    <a:pt x="9340" y="2429"/>
                  </a:cubicBezTo>
                  <a:cubicBezTo>
                    <a:pt x="9707" y="2396"/>
                    <a:pt x="10141" y="2396"/>
                    <a:pt x="10508" y="2229"/>
                  </a:cubicBezTo>
                  <a:cubicBezTo>
                    <a:pt x="10708" y="2129"/>
                    <a:pt x="10874" y="1996"/>
                    <a:pt x="11041" y="1895"/>
                  </a:cubicBezTo>
                  <a:cubicBezTo>
                    <a:pt x="11141" y="1795"/>
                    <a:pt x="11208" y="1729"/>
                    <a:pt x="11241" y="1595"/>
                  </a:cubicBezTo>
                  <a:cubicBezTo>
                    <a:pt x="11341" y="1462"/>
                    <a:pt x="11341" y="1295"/>
                    <a:pt x="11308" y="1162"/>
                  </a:cubicBezTo>
                  <a:cubicBezTo>
                    <a:pt x="11241" y="995"/>
                    <a:pt x="11175" y="961"/>
                    <a:pt x="11108" y="895"/>
                  </a:cubicBezTo>
                  <a:cubicBezTo>
                    <a:pt x="11008" y="795"/>
                    <a:pt x="10908" y="728"/>
                    <a:pt x="10841" y="661"/>
                  </a:cubicBezTo>
                  <a:cubicBezTo>
                    <a:pt x="10674" y="561"/>
                    <a:pt x="10474" y="461"/>
                    <a:pt x="10307" y="394"/>
                  </a:cubicBezTo>
                  <a:cubicBezTo>
                    <a:pt x="9940" y="228"/>
                    <a:pt x="9540" y="94"/>
                    <a:pt x="9173" y="61"/>
                  </a:cubicBezTo>
                  <a:cubicBezTo>
                    <a:pt x="8852" y="19"/>
                    <a:pt x="8536" y="0"/>
                    <a:pt x="8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4"/>
            <p:cNvSpPr/>
            <p:nvPr/>
          </p:nvSpPr>
          <p:spPr>
            <a:xfrm>
              <a:off x="6924500" y="2433850"/>
              <a:ext cx="81750" cy="100100"/>
            </a:xfrm>
            <a:custGeom>
              <a:avLst/>
              <a:gdLst/>
              <a:ahLst/>
              <a:cxnLst/>
              <a:rect l="l" t="t" r="r" b="b"/>
              <a:pathLst>
                <a:path w="3270" h="4004" extrusionOk="0">
                  <a:moveTo>
                    <a:pt x="2669" y="1"/>
                  </a:moveTo>
                  <a:cubicBezTo>
                    <a:pt x="2669" y="1"/>
                    <a:pt x="2736" y="1"/>
                    <a:pt x="2769" y="67"/>
                  </a:cubicBezTo>
                  <a:cubicBezTo>
                    <a:pt x="2902" y="167"/>
                    <a:pt x="3002" y="367"/>
                    <a:pt x="3002" y="601"/>
                  </a:cubicBezTo>
                  <a:cubicBezTo>
                    <a:pt x="3002" y="868"/>
                    <a:pt x="2835" y="1135"/>
                    <a:pt x="2702" y="1502"/>
                  </a:cubicBezTo>
                  <a:cubicBezTo>
                    <a:pt x="2602" y="1668"/>
                    <a:pt x="2569" y="1869"/>
                    <a:pt x="2535" y="2069"/>
                  </a:cubicBezTo>
                  <a:lnTo>
                    <a:pt x="2535" y="2402"/>
                  </a:lnTo>
                  <a:lnTo>
                    <a:pt x="2535" y="2702"/>
                  </a:lnTo>
                  <a:cubicBezTo>
                    <a:pt x="2502" y="2736"/>
                    <a:pt x="2535" y="2736"/>
                    <a:pt x="2502" y="2736"/>
                  </a:cubicBezTo>
                  <a:cubicBezTo>
                    <a:pt x="2435" y="2736"/>
                    <a:pt x="2402" y="2769"/>
                    <a:pt x="2368" y="2769"/>
                  </a:cubicBezTo>
                  <a:lnTo>
                    <a:pt x="2102" y="2903"/>
                  </a:lnTo>
                  <a:lnTo>
                    <a:pt x="1601" y="3169"/>
                  </a:lnTo>
                  <a:cubicBezTo>
                    <a:pt x="1334" y="3270"/>
                    <a:pt x="1034" y="3436"/>
                    <a:pt x="767" y="3570"/>
                  </a:cubicBezTo>
                  <a:cubicBezTo>
                    <a:pt x="267" y="3837"/>
                    <a:pt x="0" y="4003"/>
                    <a:pt x="0" y="4003"/>
                  </a:cubicBezTo>
                  <a:cubicBezTo>
                    <a:pt x="0" y="4003"/>
                    <a:pt x="334" y="3870"/>
                    <a:pt x="834" y="3703"/>
                  </a:cubicBezTo>
                  <a:cubicBezTo>
                    <a:pt x="1101" y="3603"/>
                    <a:pt x="1401" y="3503"/>
                    <a:pt x="1735" y="3370"/>
                  </a:cubicBezTo>
                  <a:cubicBezTo>
                    <a:pt x="1901" y="3270"/>
                    <a:pt x="2102" y="3236"/>
                    <a:pt x="2268" y="3169"/>
                  </a:cubicBezTo>
                  <a:cubicBezTo>
                    <a:pt x="2402" y="3103"/>
                    <a:pt x="2502" y="3069"/>
                    <a:pt x="2569" y="3036"/>
                  </a:cubicBezTo>
                  <a:cubicBezTo>
                    <a:pt x="2602" y="3003"/>
                    <a:pt x="2669" y="3003"/>
                    <a:pt x="2735" y="2936"/>
                  </a:cubicBezTo>
                  <a:cubicBezTo>
                    <a:pt x="2835" y="2903"/>
                    <a:pt x="2902" y="2803"/>
                    <a:pt x="2902" y="2736"/>
                  </a:cubicBezTo>
                  <a:cubicBezTo>
                    <a:pt x="2935" y="2569"/>
                    <a:pt x="2902" y="2536"/>
                    <a:pt x="2902" y="2402"/>
                  </a:cubicBezTo>
                  <a:lnTo>
                    <a:pt x="2902" y="2102"/>
                  </a:lnTo>
                  <a:lnTo>
                    <a:pt x="3036" y="1602"/>
                  </a:lnTo>
                  <a:cubicBezTo>
                    <a:pt x="3169" y="1268"/>
                    <a:pt x="3269" y="935"/>
                    <a:pt x="3236" y="668"/>
                  </a:cubicBezTo>
                  <a:cubicBezTo>
                    <a:pt x="3202" y="367"/>
                    <a:pt x="3036" y="134"/>
                    <a:pt x="2902" y="67"/>
                  </a:cubicBezTo>
                  <a:cubicBezTo>
                    <a:pt x="2736" y="1"/>
                    <a:pt x="2669" y="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4"/>
            <p:cNvSpPr/>
            <p:nvPr/>
          </p:nvSpPr>
          <p:spPr>
            <a:xfrm>
              <a:off x="6542550" y="2518900"/>
              <a:ext cx="107600" cy="74250"/>
            </a:xfrm>
            <a:custGeom>
              <a:avLst/>
              <a:gdLst/>
              <a:ahLst/>
              <a:cxnLst/>
              <a:rect l="l" t="t" r="r" b="b"/>
              <a:pathLst>
                <a:path w="4304" h="2970" extrusionOk="0">
                  <a:moveTo>
                    <a:pt x="668" y="1"/>
                  </a:moveTo>
                  <a:cubicBezTo>
                    <a:pt x="666" y="2"/>
                    <a:pt x="600" y="35"/>
                    <a:pt x="467" y="168"/>
                  </a:cubicBezTo>
                  <a:cubicBezTo>
                    <a:pt x="334" y="301"/>
                    <a:pt x="167" y="501"/>
                    <a:pt x="101" y="802"/>
                  </a:cubicBezTo>
                  <a:cubicBezTo>
                    <a:pt x="0" y="1102"/>
                    <a:pt x="0" y="1469"/>
                    <a:pt x="101" y="1869"/>
                  </a:cubicBezTo>
                  <a:cubicBezTo>
                    <a:pt x="167" y="2102"/>
                    <a:pt x="201" y="2303"/>
                    <a:pt x="334" y="2503"/>
                  </a:cubicBezTo>
                  <a:cubicBezTo>
                    <a:pt x="467" y="2703"/>
                    <a:pt x="701" y="2870"/>
                    <a:pt x="968" y="2936"/>
                  </a:cubicBezTo>
                  <a:cubicBezTo>
                    <a:pt x="1201" y="2970"/>
                    <a:pt x="1468" y="2970"/>
                    <a:pt x="1668" y="2970"/>
                  </a:cubicBezTo>
                  <a:lnTo>
                    <a:pt x="2302" y="2970"/>
                  </a:lnTo>
                  <a:cubicBezTo>
                    <a:pt x="2669" y="2936"/>
                    <a:pt x="3036" y="2870"/>
                    <a:pt x="3336" y="2836"/>
                  </a:cubicBezTo>
                  <a:cubicBezTo>
                    <a:pt x="3937" y="2703"/>
                    <a:pt x="4303" y="2636"/>
                    <a:pt x="4304" y="2636"/>
                  </a:cubicBezTo>
                  <a:lnTo>
                    <a:pt x="4304" y="2636"/>
                  </a:lnTo>
                  <a:cubicBezTo>
                    <a:pt x="4303" y="2636"/>
                    <a:pt x="3937" y="2670"/>
                    <a:pt x="3303" y="2703"/>
                  </a:cubicBezTo>
                  <a:lnTo>
                    <a:pt x="2269" y="2703"/>
                  </a:lnTo>
                  <a:cubicBezTo>
                    <a:pt x="1868" y="2670"/>
                    <a:pt x="1435" y="2703"/>
                    <a:pt x="1001" y="2636"/>
                  </a:cubicBezTo>
                  <a:cubicBezTo>
                    <a:pt x="801" y="2603"/>
                    <a:pt x="634" y="2469"/>
                    <a:pt x="534" y="2336"/>
                  </a:cubicBezTo>
                  <a:cubicBezTo>
                    <a:pt x="434" y="2169"/>
                    <a:pt x="334" y="1969"/>
                    <a:pt x="301" y="1802"/>
                  </a:cubicBezTo>
                  <a:cubicBezTo>
                    <a:pt x="167" y="1435"/>
                    <a:pt x="167" y="1102"/>
                    <a:pt x="201" y="802"/>
                  </a:cubicBezTo>
                  <a:cubicBezTo>
                    <a:pt x="301" y="501"/>
                    <a:pt x="434" y="301"/>
                    <a:pt x="501" y="168"/>
                  </a:cubicBezTo>
                  <a:cubicBezTo>
                    <a:pt x="600" y="35"/>
                    <a:pt x="666" y="2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4"/>
            <p:cNvSpPr/>
            <p:nvPr/>
          </p:nvSpPr>
          <p:spPr>
            <a:xfrm>
              <a:off x="6556725" y="2523925"/>
              <a:ext cx="98425" cy="52900"/>
            </a:xfrm>
            <a:custGeom>
              <a:avLst/>
              <a:gdLst/>
              <a:ahLst/>
              <a:cxnLst/>
              <a:rect l="l" t="t" r="r" b="b"/>
              <a:pathLst>
                <a:path w="3937" h="2116" extrusionOk="0">
                  <a:moveTo>
                    <a:pt x="2202" y="0"/>
                  </a:moveTo>
                  <a:cubicBezTo>
                    <a:pt x="1802" y="0"/>
                    <a:pt x="1402" y="33"/>
                    <a:pt x="901" y="134"/>
                  </a:cubicBezTo>
                  <a:cubicBezTo>
                    <a:pt x="801" y="167"/>
                    <a:pt x="634" y="167"/>
                    <a:pt x="534" y="267"/>
                  </a:cubicBezTo>
                  <a:cubicBezTo>
                    <a:pt x="334" y="334"/>
                    <a:pt x="267" y="467"/>
                    <a:pt x="201" y="601"/>
                  </a:cubicBezTo>
                  <a:cubicBezTo>
                    <a:pt x="101" y="734"/>
                    <a:pt x="67" y="867"/>
                    <a:pt x="67" y="1001"/>
                  </a:cubicBezTo>
                  <a:cubicBezTo>
                    <a:pt x="1" y="1168"/>
                    <a:pt x="1" y="1301"/>
                    <a:pt x="1" y="1468"/>
                  </a:cubicBezTo>
                  <a:cubicBezTo>
                    <a:pt x="1" y="1601"/>
                    <a:pt x="101" y="1835"/>
                    <a:pt x="267" y="1935"/>
                  </a:cubicBezTo>
                  <a:cubicBezTo>
                    <a:pt x="434" y="2002"/>
                    <a:pt x="601" y="2068"/>
                    <a:pt x="734" y="2068"/>
                  </a:cubicBezTo>
                  <a:cubicBezTo>
                    <a:pt x="968" y="2068"/>
                    <a:pt x="1235" y="2102"/>
                    <a:pt x="1468" y="2102"/>
                  </a:cubicBezTo>
                  <a:cubicBezTo>
                    <a:pt x="1615" y="2111"/>
                    <a:pt x="1756" y="2115"/>
                    <a:pt x="1891" y="2115"/>
                  </a:cubicBezTo>
                  <a:cubicBezTo>
                    <a:pt x="2217" y="2115"/>
                    <a:pt x="2510" y="2092"/>
                    <a:pt x="2769" y="2068"/>
                  </a:cubicBezTo>
                  <a:cubicBezTo>
                    <a:pt x="3536" y="1968"/>
                    <a:pt x="3937" y="1835"/>
                    <a:pt x="3937" y="1835"/>
                  </a:cubicBezTo>
                  <a:lnTo>
                    <a:pt x="3937" y="1835"/>
                  </a:lnTo>
                  <a:cubicBezTo>
                    <a:pt x="3937" y="1835"/>
                    <a:pt x="3536" y="1901"/>
                    <a:pt x="2769" y="1935"/>
                  </a:cubicBezTo>
                  <a:cubicBezTo>
                    <a:pt x="2436" y="1935"/>
                    <a:pt x="1969" y="1935"/>
                    <a:pt x="1535" y="1868"/>
                  </a:cubicBezTo>
                  <a:cubicBezTo>
                    <a:pt x="1268" y="1868"/>
                    <a:pt x="1035" y="1835"/>
                    <a:pt x="768" y="1801"/>
                  </a:cubicBezTo>
                  <a:cubicBezTo>
                    <a:pt x="634" y="1801"/>
                    <a:pt x="534" y="1768"/>
                    <a:pt x="434" y="1701"/>
                  </a:cubicBezTo>
                  <a:cubicBezTo>
                    <a:pt x="367" y="1635"/>
                    <a:pt x="301" y="1601"/>
                    <a:pt x="301" y="1468"/>
                  </a:cubicBezTo>
                  <a:cubicBezTo>
                    <a:pt x="301" y="1268"/>
                    <a:pt x="301" y="967"/>
                    <a:pt x="401" y="767"/>
                  </a:cubicBezTo>
                  <a:cubicBezTo>
                    <a:pt x="468" y="534"/>
                    <a:pt x="634" y="467"/>
                    <a:pt x="901" y="434"/>
                  </a:cubicBezTo>
                  <a:cubicBezTo>
                    <a:pt x="1368" y="300"/>
                    <a:pt x="1768" y="267"/>
                    <a:pt x="2135" y="200"/>
                  </a:cubicBezTo>
                  <a:cubicBezTo>
                    <a:pt x="2536" y="167"/>
                    <a:pt x="2803" y="167"/>
                    <a:pt x="3036" y="167"/>
                  </a:cubicBezTo>
                  <a:lnTo>
                    <a:pt x="3370" y="167"/>
                  </a:lnTo>
                  <a:cubicBezTo>
                    <a:pt x="3370" y="167"/>
                    <a:pt x="3270" y="134"/>
                    <a:pt x="3069" y="100"/>
                  </a:cubicBezTo>
                  <a:cubicBezTo>
                    <a:pt x="2869" y="33"/>
                    <a:pt x="2569" y="0"/>
                    <a:pt x="22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4"/>
            <p:cNvSpPr/>
            <p:nvPr/>
          </p:nvSpPr>
          <p:spPr>
            <a:xfrm>
              <a:off x="6643450" y="2514750"/>
              <a:ext cx="30875" cy="82575"/>
            </a:xfrm>
            <a:custGeom>
              <a:avLst/>
              <a:gdLst/>
              <a:ahLst/>
              <a:cxnLst/>
              <a:rect l="l" t="t" r="r" b="b"/>
              <a:pathLst>
                <a:path w="1235" h="3303" extrusionOk="0">
                  <a:moveTo>
                    <a:pt x="1135" y="0"/>
                  </a:moveTo>
                  <a:cubicBezTo>
                    <a:pt x="1135" y="0"/>
                    <a:pt x="1101" y="334"/>
                    <a:pt x="1001" y="968"/>
                  </a:cubicBezTo>
                  <a:cubicBezTo>
                    <a:pt x="968" y="1268"/>
                    <a:pt x="968" y="1635"/>
                    <a:pt x="935" y="2002"/>
                  </a:cubicBezTo>
                  <a:cubicBezTo>
                    <a:pt x="901" y="2202"/>
                    <a:pt x="901" y="2435"/>
                    <a:pt x="901" y="2635"/>
                  </a:cubicBezTo>
                  <a:cubicBezTo>
                    <a:pt x="835" y="2769"/>
                    <a:pt x="835" y="2869"/>
                    <a:pt x="835" y="2936"/>
                  </a:cubicBezTo>
                  <a:cubicBezTo>
                    <a:pt x="835" y="2969"/>
                    <a:pt x="801" y="3002"/>
                    <a:pt x="735" y="3002"/>
                  </a:cubicBezTo>
                  <a:lnTo>
                    <a:pt x="534" y="3002"/>
                  </a:lnTo>
                  <a:lnTo>
                    <a:pt x="501" y="2969"/>
                  </a:lnTo>
                  <a:lnTo>
                    <a:pt x="468" y="2802"/>
                  </a:lnTo>
                  <a:cubicBezTo>
                    <a:pt x="434" y="2602"/>
                    <a:pt x="401" y="2435"/>
                    <a:pt x="334" y="2202"/>
                  </a:cubicBezTo>
                  <a:cubicBezTo>
                    <a:pt x="268" y="1835"/>
                    <a:pt x="301" y="1468"/>
                    <a:pt x="268" y="1168"/>
                  </a:cubicBezTo>
                  <a:cubicBezTo>
                    <a:pt x="268" y="867"/>
                    <a:pt x="234" y="634"/>
                    <a:pt x="134" y="467"/>
                  </a:cubicBezTo>
                  <a:cubicBezTo>
                    <a:pt x="67" y="334"/>
                    <a:pt x="1" y="267"/>
                    <a:pt x="1" y="267"/>
                  </a:cubicBezTo>
                  <a:lnTo>
                    <a:pt x="1" y="267"/>
                  </a:lnTo>
                  <a:cubicBezTo>
                    <a:pt x="1" y="267"/>
                    <a:pt x="167" y="601"/>
                    <a:pt x="134" y="1168"/>
                  </a:cubicBezTo>
                  <a:cubicBezTo>
                    <a:pt x="101" y="1468"/>
                    <a:pt x="67" y="1801"/>
                    <a:pt x="101" y="2202"/>
                  </a:cubicBezTo>
                  <a:cubicBezTo>
                    <a:pt x="101" y="2435"/>
                    <a:pt x="134" y="2635"/>
                    <a:pt x="167" y="2836"/>
                  </a:cubicBezTo>
                  <a:lnTo>
                    <a:pt x="234" y="3002"/>
                  </a:lnTo>
                  <a:cubicBezTo>
                    <a:pt x="268" y="3036"/>
                    <a:pt x="234" y="3102"/>
                    <a:pt x="334" y="3202"/>
                  </a:cubicBezTo>
                  <a:cubicBezTo>
                    <a:pt x="434" y="3303"/>
                    <a:pt x="468" y="3303"/>
                    <a:pt x="501" y="3303"/>
                  </a:cubicBezTo>
                  <a:lnTo>
                    <a:pt x="801" y="3303"/>
                  </a:lnTo>
                  <a:cubicBezTo>
                    <a:pt x="935" y="3303"/>
                    <a:pt x="1135" y="3169"/>
                    <a:pt x="1168" y="3002"/>
                  </a:cubicBezTo>
                  <a:cubicBezTo>
                    <a:pt x="1235" y="2836"/>
                    <a:pt x="1235" y="2769"/>
                    <a:pt x="1235" y="2635"/>
                  </a:cubicBezTo>
                  <a:lnTo>
                    <a:pt x="1235" y="2002"/>
                  </a:lnTo>
                  <a:cubicBezTo>
                    <a:pt x="1235" y="1635"/>
                    <a:pt x="1168" y="1268"/>
                    <a:pt x="1168" y="968"/>
                  </a:cubicBezTo>
                  <a:cubicBezTo>
                    <a:pt x="1168" y="367"/>
                    <a:pt x="1135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4"/>
            <p:cNvSpPr/>
            <p:nvPr/>
          </p:nvSpPr>
          <p:spPr>
            <a:xfrm>
              <a:off x="6386600" y="2494725"/>
              <a:ext cx="65075" cy="123450"/>
            </a:xfrm>
            <a:custGeom>
              <a:avLst/>
              <a:gdLst/>
              <a:ahLst/>
              <a:cxnLst/>
              <a:rect l="l" t="t" r="r" b="b"/>
              <a:pathLst>
                <a:path w="2603" h="4938" extrusionOk="0">
                  <a:moveTo>
                    <a:pt x="1602" y="1"/>
                  </a:moveTo>
                  <a:cubicBezTo>
                    <a:pt x="1602" y="1"/>
                    <a:pt x="1435" y="67"/>
                    <a:pt x="1268" y="167"/>
                  </a:cubicBezTo>
                  <a:cubicBezTo>
                    <a:pt x="1068" y="368"/>
                    <a:pt x="868" y="768"/>
                    <a:pt x="701" y="1201"/>
                  </a:cubicBezTo>
                  <a:cubicBezTo>
                    <a:pt x="534" y="1668"/>
                    <a:pt x="334" y="2202"/>
                    <a:pt x="167" y="2869"/>
                  </a:cubicBezTo>
                  <a:cubicBezTo>
                    <a:pt x="67" y="3203"/>
                    <a:pt x="34" y="3536"/>
                    <a:pt x="34" y="3937"/>
                  </a:cubicBezTo>
                  <a:cubicBezTo>
                    <a:pt x="34" y="4104"/>
                    <a:pt x="1" y="4304"/>
                    <a:pt x="67" y="4504"/>
                  </a:cubicBezTo>
                  <a:cubicBezTo>
                    <a:pt x="101" y="4604"/>
                    <a:pt x="167" y="4704"/>
                    <a:pt x="268" y="4804"/>
                  </a:cubicBezTo>
                  <a:cubicBezTo>
                    <a:pt x="401" y="4871"/>
                    <a:pt x="534" y="4937"/>
                    <a:pt x="668" y="4937"/>
                  </a:cubicBezTo>
                  <a:cubicBezTo>
                    <a:pt x="901" y="4937"/>
                    <a:pt x="1168" y="4804"/>
                    <a:pt x="1268" y="4637"/>
                  </a:cubicBezTo>
                  <a:cubicBezTo>
                    <a:pt x="1435" y="4470"/>
                    <a:pt x="1502" y="4270"/>
                    <a:pt x="1535" y="4104"/>
                  </a:cubicBezTo>
                  <a:cubicBezTo>
                    <a:pt x="1602" y="3703"/>
                    <a:pt x="1568" y="3370"/>
                    <a:pt x="1568" y="3036"/>
                  </a:cubicBezTo>
                  <a:cubicBezTo>
                    <a:pt x="1568" y="2703"/>
                    <a:pt x="1535" y="2436"/>
                    <a:pt x="1568" y="2135"/>
                  </a:cubicBezTo>
                  <a:cubicBezTo>
                    <a:pt x="1568" y="1869"/>
                    <a:pt x="1669" y="1602"/>
                    <a:pt x="1735" y="1368"/>
                  </a:cubicBezTo>
                  <a:cubicBezTo>
                    <a:pt x="1902" y="935"/>
                    <a:pt x="2169" y="601"/>
                    <a:pt x="2336" y="368"/>
                  </a:cubicBezTo>
                  <a:cubicBezTo>
                    <a:pt x="2501" y="169"/>
                    <a:pt x="2601" y="102"/>
                    <a:pt x="2603" y="101"/>
                  </a:cubicBezTo>
                  <a:lnTo>
                    <a:pt x="2603" y="101"/>
                  </a:lnTo>
                  <a:cubicBezTo>
                    <a:pt x="2601" y="102"/>
                    <a:pt x="2501" y="169"/>
                    <a:pt x="2269" y="368"/>
                  </a:cubicBezTo>
                  <a:cubicBezTo>
                    <a:pt x="2069" y="534"/>
                    <a:pt x="1769" y="868"/>
                    <a:pt x="1568" y="1335"/>
                  </a:cubicBezTo>
                  <a:cubicBezTo>
                    <a:pt x="1435" y="1535"/>
                    <a:pt x="1368" y="1835"/>
                    <a:pt x="1335" y="2135"/>
                  </a:cubicBezTo>
                  <a:cubicBezTo>
                    <a:pt x="1268" y="2436"/>
                    <a:pt x="1268" y="2769"/>
                    <a:pt x="1268" y="3103"/>
                  </a:cubicBezTo>
                  <a:cubicBezTo>
                    <a:pt x="1268" y="3436"/>
                    <a:pt x="1268" y="3770"/>
                    <a:pt x="1202" y="4104"/>
                  </a:cubicBezTo>
                  <a:cubicBezTo>
                    <a:pt x="1168" y="4437"/>
                    <a:pt x="935" y="4737"/>
                    <a:pt x="668" y="4737"/>
                  </a:cubicBezTo>
                  <a:cubicBezTo>
                    <a:pt x="534" y="4737"/>
                    <a:pt x="434" y="4637"/>
                    <a:pt x="401" y="4504"/>
                  </a:cubicBezTo>
                  <a:cubicBezTo>
                    <a:pt x="368" y="4404"/>
                    <a:pt x="368" y="4170"/>
                    <a:pt x="368" y="4003"/>
                  </a:cubicBezTo>
                  <a:cubicBezTo>
                    <a:pt x="368" y="3670"/>
                    <a:pt x="401" y="3336"/>
                    <a:pt x="434" y="3003"/>
                  </a:cubicBezTo>
                  <a:cubicBezTo>
                    <a:pt x="568" y="2402"/>
                    <a:pt x="735" y="1802"/>
                    <a:pt x="868" y="1335"/>
                  </a:cubicBezTo>
                  <a:cubicBezTo>
                    <a:pt x="1001" y="901"/>
                    <a:pt x="1168" y="501"/>
                    <a:pt x="1335" y="301"/>
                  </a:cubicBezTo>
                  <a:cubicBezTo>
                    <a:pt x="1502" y="101"/>
                    <a:pt x="1602" y="1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4"/>
            <p:cNvSpPr/>
            <p:nvPr/>
          </p:nvSpPr>
          <p:spPr>
            <a:xfrm>
              <a:off x="6782725" y="2497225"/>
              <a:ext cx="15025" cy="38400"/>
            </a:xfrm>
            <a:custGeom>
              <a:avLst/>
              <a:gdLst/>
              <a:ahLst/>
              <a:cxnLst/>
              <a:rect l="l" t="t" r="r" b="b"/>
              <a:pathLst>
                <a:path w="601" h="1536" extrusionOk="0">
                  <a:moveTo>
                    <a:pt x="0" y="1"/>
                  </a:moveTo>
                  <a:cubicBezTo>
                    <a:pt x="0" y="1"/>
                    <a:pt x="0" y="401"/>
                    <a:pt x="167" y="835"/>
                  </a:cubicBezTo>
                  <a:cubicBezTo>
                    <a:pt x="334" y="1235"/>
                    <a:pt x="601" y="1535"/>
                    <a:pt x="601" y="1535"/>
                  </a:cubicBezTo>
                  <a:cubicBezTo>
                    <a:pt x="601" y="1535"/>
                    <a:pt x="601" y="1101"/>
                    <a:pt x="434" y="701"/>
                  </a:cubicBezTo>
                  <a:cubicBezTo>
                    <a:pt x="2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4"/>
            <p:cNvSpPr/>
            <p:nvPr/>
          </p:nvSpPr>
          <p:spPr>
            <a:xfrm>
              <a:off x="6775225" y="2585625"/>
              <a:ext cx="42550" cy="47250"/>
            </a:xfrm>
            <a:custGeom>
              <a:avLst/>
              <a:gdLst/>
              <a:ahLst/>
              <a:cxnLst/>
              <a:rect l="l" t="t" r="r" b="b"/>
              <a:pathLst>
                <a:path w="1702" h="1890" extrusionOk="0">
                  <a:moveTo>
                    <a:pt x="1635" y="1"/>
                  </a:moveTo>
                  <a:cubicBezTo>
                    <a:pt x="1635" y="2"/>
                    <a:pt x="1636" y="40"/>
                    <a:pt x="1668" y="267"/>
                  </a:cubicBezTo>
                  <a:cubicBezTo>
                    <a:pt x="1668" y="334"/>
                    <a:pt x="1668" y="501"/>
                    <a:pt x="1635" y="668"/>
                  </a:cubicBezTo>
                  <a:cubicBezTo>
                    <a:pt x="1568" y="768"/>
                    <a:pt x="1568" y="868"/>
                    <a:pt x="1535" y="968"/>
                  </a:cubicBezTo>
                  <a:cubicBezTo>
                    <a:pt x="1501" y="1035"/>
                    <a:pt x="1468" y="1168"/>
                    <a:pt x="1401" y="1268"/>
                  </a:cubicBezTo>
                  <a:cubicBezTo>
                    <a:pt x="1340" y="1451"/>
                    <a:pt x="1196" y="1606"/>
                    <a:pt x="1044" y="1606"/>
                  </a:cubicBezTo>
                  <a:cubicBezTo>
                    <a:pt x="1030" y="1606"/>
                    <a:pt x="1015" y="1605"/>
                    <a:pt x="1001" y="1602"/>
                  </a:cubicBezTo>
                  <a:cubicBezTo>
                    <a:pt x="801" y="1535"/>
                    <a:pt x="634" y="1335"/>
                    <a:pt x="500" y="1168"/>
                  </a:cubicBezTo>
                  <a:cubicBezTo>
                    <a:pt x="367" y="1001"/>
                    <a:pt x="300" y="801"/>
                    <a:pt x="200" y="634"/>
                  </a:cubicBezTo>
                  <a:cubicBezTo>
                    <a:pt x="134" y="468"/>
                    <a:pt x="67" y="301"/>
                    <a:pt x="33" y="201"/>
                  </a:cubicBezTo>
                  <a:cubicBezTo>
                    <a:pt x="0" y="67"/>
                    <a:pt x="0" y="34"/>
                    <a:pt x="0" y="34"/>
                  </a:cubicBezTo>
                  <a:lnTo>
                    <a:pt x="0" y="201"/>
                  </a:lnTo>
                  <a:cubicBezTo>
                    <a:pt x="0" y="334"/>
                    <a:pt x="0" y="501"/>
                    <a:pt x="33" y="668"/>
                  </a:cubicBezTo>
                  <a:cubicBezTo>
                    <a:pt x="67" y="834"/>
                    <a:pt x="134" y="1035"/>
                    <a:pt x="234" y="1301"/>
                  </a:cubicBezTo>
                  <a:cubicBezTo>
                    <a:pt x="367" y="1502"/>
                    <a:pt x="534" y="1802"/>
                    <a:pt x="901" y="1869"/>
                  </a:cubicBezTo>
                  <a:cubicBezTo>
                    <a:pt x="937" y="1883"/>
                    <a:pt x="977" y="1890"/>
                    <a:pt x="1018" y="1890"/>
                  </a:cubicBezTo>
                  <a:cubicBezTo>
                    <a:pt x="1164" y="1890"/>
                    <a:pt x="1323" y="1806"/>
                    <a:pt x="1401" y="1702"/>
                  </a:cubicBezTo>
                  <a:cubicBezTo>
                    <a:pt x="1468" y="1635"/>
                    <a:pt x="1501" y="1568"/>
                    <a:pt x="1535" y="1502"/>
                  </a:cubicBezTo>
                  <a:cubicBezTo>
                    <a:pt x="1568" y="1435"/>
                    <a:pt x="1635" y="1368"/>
                    <a:pt x="1635" y="1301"/>
                  </a:cubicBezTo>
                  <a:cubicBezTo>
                    <a:pt x="1668" y="1168"/>
                    <a:pt x="1701" y="1035"/>
                    <a:pt x="1701" y="901"/>
                  </a:cubicBezTo>
                  <a:lnTo>
                    <a:pt x="1701" y="634"/>
                  </a:lnTo>
                  <a:cubicBezTo>
                    <a:pt x="1701" y="434"/>
                    <a:pt x="1668" y="267"/>
                    <a:pt x="1668" y="167"/>
                  </a:cubicBezTo>
                  <a:cubicBezTo>
                    <a:pt x="1636" y="37"/>
                    <a:pt x="1635" y="2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4"/>
            <p:cNvSpPr/>
            <p:nvPr/>
          </p:nvSpPr>
          <p:spPr>
            <a:xfrm>
              <a:off x="6749375" y="2500575"/>
              <a:ext cx="16700" cy="31700"/>
            </a:xfrm>
            <a:custGeom>
              <a:avLst/>
              <a:gdLst/>
              <a:ahLst/>
              <a:cxnLst/>
              <a:rect l="l" t="t" r="r" b="b"/>
              <a:pathLst>
                <a:path w="668" h="1268" extrusionOk="0">
                  <a:moveTo>
                    <a:pt x="0" y="0"/>
                  </a:moveTo>
                  <a:cubicBezTo>
                    <a:pt x="0" y="0"/>
                    <a:pt x="33" y="67"/>
                    <a:pt x="67" y="200"/>
                  </a:cubicBezTo>
                  <a:cubicBezTo>
                    <a:pt x="100" y="334"/>
                    <a:pt x="167" y="500"/>
                    <a:pt x="234" y="667"/>
                  </a:cubicBezTo>
                  <a:cubicBezTo>
                    <a:pt x="400" y="1001"/>
                    <a:pt x="600" y="1268"/>
                    <a:pt x="600" y="1268"/>
                  </a:cubicBezTo>
                  <a:cubicBezTo>
                    <a:pt x="600" y="1268"/>
                    <a:pt x="600" y="1201"/>
                    <a:pt x="667" y="1034"/>
                  </a:cubicBezTo>
                  <a:cubicBezTo>
                    <a:pt x="667" y="901"/>
                    <a:pt x="600" y="734"/>
                    <a:pt x="534" y="534"/>
                  </a:cubicBezTo>
                  <a:cubicBezTo>
                    <a:pt x="434" y="334"/>
                    <a:pt x="334" y="200"/>
                    <a:pt x="200" y="100"/>
                  </a:cubicBezTo>
                  <a:cubicBezTo>
                    <a:pt x="67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4"/>
            <p:cNvSpPr/>
            <p:nvPr/>
          </p:nvSpPr>
          <p:spPr>
            <a:xfrm>
              <a:off x="6188125" y="2511425"/>
              <a:ext cx="436175" cy="2011450"/>
            </a:xfrm>
            <a:custGeom>
              <a:avLst/>
              <a:gdLst/>
              <a:ahLst/>
              <a:cxnLst/>
              <a:rect l="l" t="t" r="r" b="b"/>
              <a:pathLst>
                <a:path w="17447" h="80458" extrusionOk="0">
                  <a:moveTo>
                    <a:pt x="1869" y="0"/>
                  </a:moveTo>
                  <a:cubicBezTo>
                    <a:pt x="1802" y="267"/>
                    <a:pt x="1635" y="600"/>
                    <a:pt x="1502" y="1101"/>
                  </a:cubicBezTo>
                  <a:cubicBezTo>
                    <a:pt x="1668" y="634"/>
                    <a:pt x="1802" y="267"/>
                    <a:pt x="1869" y="0"/>
                  </a:cubicBezTo>
                  <a:close/>
                  <a:moveTo>
                    <a:pt x="17446" y="19614"/>
                  </a:moveTo>
                  <a:cubicBezTo>
                    <a:pt x="17446" y="19614"/>
                    <a:pt x="17443" y="19622"/>
                    <a:pt x="17438" y="19639"/>
                  </a:cubicBezTo>
                  <a:lnTo>
                    <a:pt x="17438" y="19639"/>
                  </a:lnTo>
                  <a:cubicBezTo>
                    <a:pt x="17444" y="19622"/>
                    <a:pt x="17446" y="19614"/>
                    <a:pt x="17446" y="19614"/>
                  </a:cubicBezTo>
                  <a:close/>
                  <a:moveTo>
                    <a:pt x="17438" y="19639"/>
                  </a:moveTo>
                  <a:cubicBezTo>
                    <a:pt x="17405" y="19738"/>
                    <a:pt x="17274" y="20126"/>
                    <a:pt x="17046" y="20781"/>
                  </a:cubicBezTo>
                  <a:cubicBezTo>
                    <a:pt x="16846" y="21515"/>
                    <a:pt x="16479" y="22683"/>
                    <a:pt x="16279" y="24184"/>
                  </a:cubicBezTo>
                  <a:cubicBezTo>
                    <a:pt x="16179" y="24951"/>
                    <a:pt x="16146" y="25818"/>
                    <a:pt x="16212" y="26752"/>
                  </a:cubicBezTo>
                  <a:cubicBezTo>
                    <a:pt x="16312" y="27653"/>
                    <a:pt x="16546" y="28654"/>
                    <a:pt x="16479" y="29788"/>
                  </a:cubicBezTo>
                  <a:cubicBezTo>
                    <a:pt x="16379" y="30922"/>
                    <a:pt x="15879" y="31989"/>
                    <a:pt x="15545" y="33157"/>
                  </a:cubicBezTo>
                  <a:cubicBezTo>
                    <a:pt x="15378" y="33757"/>
                    <a:pt x="15212" y="34358"/>
                    <a:pt x="15278" y="35025"/>
                  </a:cubicBezTo>
                  <a:cubicBezTo>
                    <a:pt x="15278" y="35390"/>
                    <a:pt x="15328" y="35744"/>
                    <a:pt x="15406" y="36105"/>
                  </a:cubicBezTo>
                  <a:lnTo>
                    <a:pt x="15406" y="36105"/>
                  </a:lnTo>
                  <a:cubicBezTo>
                    <a:pt x="15349" y="35790"/>
                    <a:pt x="15312" y="35474"/>
                    <a:pt x="15312" y="35158"/>
                  </a:cubicBezTo>
                  <a:cubicBezTo>
                    <a:pt x="15312" y="34491"/>
                    <a:pt x="15412" y="33824"/>
                    <a:pt x="15645" y="33224"/>
                  </a:cubicBezTo>
                  <a:cubicBezTo>
                    <a:pt x="16012" y="32023"/>
                    <a:pt x="16512" y="30955"/>
                    <a:pt x="16579" y="29854"/>
                  </a:cubicBezTo>
                  <a:cubicBezTo>
                    <a:pt x="16679" y="28787"/>
                    <a:pt x="16479" y="27786"/>
                    <a:pt x="16346" y="26819"/>
                  </a:cubicBezTo>
                  <a:cubicBezTo>
                    <a:pt x="16246" y="25885"/>
                    <a:pt x="16312" y="25018"/>
                    <a:pt x="16379" y="24284"/>
                  </a:cubicBezTo>
                  <a:cubicBezTo>
                    <a:pt x="16579" y="22783"/>
                    <a:pt x="16979" y="21615"/>
                    <a:pt x="17213" y="20848"/>
                  </a:cubicBezTo>
                  <a:cubicBezTo>
                    <a:pt x="17298" y="20111"/>
                    <a:pt x="17407" y="19736"/>
                    <a:pt x="17438" y="19639"/>
                  </a:cubicBezTo>
                  <a:close/>
                  <a:moveTo>
                    <a:pt x="15406" y="36105"/>
                  </a:moveTo>
                  <a:cubicBezTo>
                    <a:pt x="15470" y="36457"/>
                    <a:pt x="15557" y="36808"/>
                    <a:pt x="15645" y="37160"/>
                  </a:cubicBezTo>
                  <a:cubicBezTo>
                    <a:pt x="15845" y="37827"/>
                    <a:pt x="15979" y="38527"/>
                    <a:pt x="16012" y="39228"/>
                  </a:cubicBezTo>
                  <a:cubicBezTo>
                    <a:pt x="16017" y="39342"/>
                    <a:pt x="16020" y="39455"/>
                    <a:pt x="16020" y="39569"/>
                  </a:cubicBezTo>
                  <a:lnTo>
                    <a:pt x="16020" y="39569"/>
                  </a:lnTo>
                  <a:cubicBezTo>
                    <a:pt x="16021" y="39434"/>
                    <a:pt x="16018" y="39298"/>
                    <a:pt x="16012" y="39161"/>
                  </a:cubicBezTo>
                  <a:cubicBezTo>
                    <a:pt x="15979" y="38427"/>
                    <a:pt x="15812" y="37693"/>
                    <a:pt x="15645" y="37026"/>
                  </a:cubicBezTo>
                  <a:cubicBezTo>
                    <a:pt x="15554" y="36709"/>
                    <a:pt x="15471" y="36405"/>
                    <a:pt x="15406" y="36105"/>
                  </a:cubicBezTo>
                  <a:close/>
                  <a:moveTo>
                    <a:pt x="16020" y="39569"/>
                  </a:moveTo>
                  <a:cubicBezTo>
                    <a:pt x="16018" y="40191"/>
                    <a:pt x="15949" y="40799"/>
                    <a:pt x="15812" y="41429"/>
                  </a:cubicBezTo>
                  <a:cubicBezTo>
                    <a:pt x="15787" y="41554"/>
                    <a:pt x="15760" y="41679"/>
                    <a:pt x="15732" y="41804"/>
                  </a:cubicBezTo>
                  <a:lnTo>
                    <a:pt x="15732" y="41804"/>
                  </a:lnTo>
                  <a:cubicBezTo>
                    <a:pt x="15760" y="41690"/>
                    <a:pt x="15787" y="41577"/>
                    <a:pt x="15812" y="41463"/>
                  </a:cubicBezTo>
                  <a:cubicBezTo>
                    <a:pt x="15953" y="40814"/>
                    <a:pt x="16022" y="40190"/>
                    <a:pt x="16020" y="39569"/>
                  </a:cubicBezTo>
                  <a:close/>
                  <a:moveTo>
                    <a:pt x="501" y="5440"/>
                  </a:moveTo>
                  <a:cubicBezTo>
                    <a:pt x="201" y="7340"/>
                    <a:pt x="1" y="9708"/>
                    <a:pt x="201" y="12475"/>
                  </a:cubicBezTo>
                  <a:cubicBezTo>
                    <a:pt x="301" y="13843"/>
                    <a:pt x="501" y="15311"/>
                    <a:pt x="835" y="16845"/>
                  </a:cubicBezTo>
                  <a:cubicBezTo>
                    <a:pt x="1135" y="18346"/>
                    <a:pt x="1602" y="19981"/>
                    <a:pt x="1702" y="21682"/>
                  </a:cubicBezTo>
                  <a:cubicBezTo>
                    <a:pt x="1835" y="23383"/>
                    <a:pt x="1502" y="25184"/>
                    <a:pt x="1769" y="27119"/>
                  </a:cubicBezTo>
                  <a:cubicBezTo>
                    <a:pt x="2002" y="29021"/>
                    <a:pt x="3036" y="30788"/>
                    <a:pt x="3503" y="32723"/>
                  </a:cubicBezTo>
                  <a:cubicBezTo>
                    <a:pt x="4004" y="34725"/>
                    <a:pt x="3603" y="36859"/>
                    <a:pt x="3837" y="39028"/>
                  </a:cubicBezTo>
                  <a:cubicBezTo>
                    <a:pt x="3970" y="40128"/>
                    <a:pt x="4370" y="41229"/>
                    <a:pt x="5171" y="42063"/>
                  </a:cubicBezTo>
                  <a:cubicBezTo>
                    <a:pt x="5338" y="42297"/>
                    <a:pt x="5505" y="42530"/>
                    <a:pt x="5505" y="42730"/>
                  </a:cubicBezTo>
                  <a:cubicBezTo>
                    <a:pt x="5505" y="42997"/>
                    <a:pt x="5338" y="43164"/>
                    <a:pt x="5138" y="43331"/>
                  </a:cubicBezTo>
                  <a:cubicBezTo>
                    <a:pt x="4938" y="43498"/>
                    <a:pt x="4671" y="43698"/>
                    <a:pt x="4504" y="43965"/>
                  </a:cubicBezTo>
                  <a:cubicBezTo>
                    <a:pt x="4304" y="44198"/>
                    <a:pt x="4204" y="44498"/>
                    <a:pt x="4170" y="44798"/>
                  </a:cubicBezTo>
                  <a:cubicBezTo>
                    <a:pt x="4004" y="45966"/>
                    <a:pt x="4437" y="47067"/>
                    <a:pt x="4437" y="48234"/>
                  </a:cubicBezTo>
                  <a:cubicBezTo>
                    <a:pt x="4471" y="49402"/>
                    <a:pt x="4304" y="50569"/>
                    <a:pt x="4104" y="51737"/>
                  </a:cubicBezTo>
                  <a:cubicBezTo>
                    <a:pt x="3870" y="52904"/>
                    <a:pt x="3637" y="54072"/>
                    <a:pt x="3537" y="55339"/>
                  </a:cubicBezTo>
                  <a:cubicBezTo>
                    <a:pt x="3470" y="56540"/>
                    <a:pt x="3503" y="57808"/>
                    <a:pt x="3703" y="59042"/>
                  </a:cubicBezTo>
                  <a:cubicBezTo>
                    <a:pt x="4104" y="61510"/>
                    <a:pt x="4871" y="63912"/>
                    <a:pt x="5538" y="66414"/>
                  </a:cubicBezTo>
                  <a:cubicBezTo>
                    <a:pt x="5838" y="67682"/>
                    <a:pt x="6138" y="68916"/>
                    <a:pt x="6305" y="70217"/>
                  </a:cubicBezTo>
                  <a:cubicBezTo>
                    <a:pt x="6339" y="70517"/>
                    <a:pt x="6372" y="70850"/>
                    <a:pt x="6372" y="71184"/>
                  </a:cubicBezTo>
                  <a:cubicBezTo>
                    <a:pt x="6439" y="71484"/>
                    <a:pt x="6439" y="71818"/>
                    <a:pt x="6439" y="72151"/>
                  </a:cubicBezTo>
                  <a:lnTo>
                    <a:pt x="6439" y="73152"/>
                  </a:lnTo>
                  <a:cubicBezTo>
                    <a:pt x="6439" y="73486"/>
                    <a:pt x="6472" y="73886"/>
                    <a:pt x="6772" y="74186"/>
                  </a:cubicBezTo>
                  <a:cubicBezTo>
                    <a:pt x="6972" y="74386"/>
                    <a:pt x="7206" y="74520"/>
                    <a:pt x="7439" y="74653"/>
                  </a:cubicBezTo>
                  <a:cubicBezTo>
                    <a:pt x="7639" y="74787"/>
                    <a:pt x="7773" y="74920"/>
                    <a:pt x="7873" y="75154"/>
                  </a:cubicBezTo>
                  <a:cubicBezTo>
                    <a:pt x="8040" y="75554"/>
                    <a:pt x="8040" y="76054"/>
                    <a:pt x="8006" y="76555"/>
                  </a:cubicBezTo>
                  <a:cubicBezTo>
                    <a:pt x="7973" y="77055"/>
                    <a:pt x="7840" y="77555"/>
                    <a:pt x="7840" y="78056"/>
                  </a:cubicBezTo>
                  <a:cubicBezTo>
                    <a:pt x="7840" y="78556"/>
                    <a:pt x="7873" y="79090"/>
                    <a:pt x="8173" y="79557"/>
                  </a:cubicBezTo>
                  <a:lnTo>
                    <a:pt x="8273" y="79723"/>
                  </a:lnTo>
                  <a:lnTo>
                    <a:pt x="8373" y="79590"/>
                  </a:lnTo>
                  <a:cubicBezTo>
                    <a:pt x="9220" y="78773"/>
                    <a:pt x="10424" y="78364"/>
                    <a:pt x="11605" y="78364"/>
                  </a:cubicBezTo>
                  <a:cubicBezTo>
                    <a:pt x="11774" y="78364"/>
                    <a:pt x="11943" y="78373"/>
                    <a:pt x="12109" y="78389"/>
                  </a:cubicBezTo>
                  <a:cubicBezTo>
                    <a:pt x="13377" y="78523"/>
                    <a:pt x="14678" y="79156"/>
                    <a:pt x="15378" y="80191"/>
                  </a:cubicBezTo>
                  <a:lnTo>
                    <a:pt x="15545" y="80457"/>
                  </a:lnTo>
                  <a:lnTo>
                    <a:pt x="15645" y="80157"/>
                  </a:lnTo>
                  <a:cubicBezTo>
                    <a:pt x="15656" y="80124"/>
                    <a:pt x="15667" y="80091"/>
                    <a:pt x="15678" y="80057"/>
                  </a:cubicBezTo>
                  <a:lnTo>
                    <a:pt x="15678" y="80057"/>
                  </a:lnTo>
                  <a:lnTo>
                    <a:pt x="15679" y="80057"/>
                  </a:lnTo>
                  <a:cubicBezTo>
                    <a:pt x="15678" y="80057"/>
                    <a:pt x="15678" y="80056"/>
                    <a:pt x="15678" y="80056"/>
                  </a:cubicBezTo>
                  <a:lnTo>
                    <a:pt x="15678" y="80056"/>
                  </a:lnTo>
                  <a:cubicBezTo>
                    <a:pt x="16003" y="79054"/>
                    <a:pt x="16357" y="78022"/>
                    <a:pt x="16679" y="77022"/>
                  </a:cubicBezTo>
                  <a:lnTo>
                    <a:pt x="16946" y="76221"/>
                  </a:lnTo>
                  <a:cubicBezTo>
                    <a:pt x="17013" y="75987"/>
                    <a:pt x="17146" y="75687"/>
                    <a:pt x="17146" y="75387"/>
                  </a:cubicBezTo>
                  <a:cubicBezTo>
                    <a:pt x="17146" y="75220"/>
                    <a:pt x="17113" y="75053"/>
                    <a:pt x="17013" y="74953"/>
                  </a:cubicBezTo>
                  <a:cubicBezTo>
                    <a:pt x="16979" y="74820"/>
                    <a:pt x="16846" y="74687"/>
                    <a:pt x="16779" y="74620"/>
                  </a:cubicBezTo>
                  <a:cubicBezTo>
                    <a:pt x="16546" y="74386"/>
                    <a:pt x="16446" y="74220"/>
                    <a:pt x="16346" y="73986"/>
                  </a:cubicBezTo>
                  <a:cubicBezTo>
                    <a:pt x="16179" y="73519"/>
                    <a:pt x="16279" y="72985"/>
                    <a:pt x="16346" y="72485"/>
                  </a:cubicBezTo>
                  <a:cubicBezTo>
                    <a:pt x="16479" y="71985"/>
                    <a:pt x="16646" y="71484"/>
                    <a:pt x="16713" y="70951"/>
                  </a:cubicBezTo>
                  <a:cubicBezTo>
                    <a:pt x="16813" y="70383"/>
                    <a:pt x="16846" y="69850"/>
                    <a:pt x="16779" y="69316"/>
                  </a:cubicBezTo>
                  <a:cubicBezTo>
                    <a:pt x="16679" y="68782"/>
                    <a:pt x="16512" y="68282"/>
                    <a:pt x="16346" y="67782"/>
                  </a:cubicBezTo>
                  <a:cubicBezTo>
                    <a:pt x="16012" y="66781"/>
                    <a:pt x="15545" y="65847"/>
                    <a:pt x="15178" y="64946"/>
                  </a:cubicBezTo>
                  <a:cubicBezTo>
                    <a:pt x="14811" y="64012"/>
                    <a:pt x="14611" y="63012"/>
                    <a:pt x="14544" y="62044"/>
                  </a:cubicBezTo>
                  <a:cubicBezTo>
                    <a:pt x="14511" y="60109"/>
                    <a:pt x="14978" y="58175"/>
                    <a:pt x="15278" y="56340"/>
                  </a:cubicBezTo>
                  <a:cubicBezTo>
                    <a:pt x="15445" y="55373"/>
                    <a:pt x="15512" y="54472"/>
                    <a:pt x="15512" y="53538"/>
                  </a:cubicBezTo>
                  <a:cubicBezTo>
                    <a:pt x="15478" y="52637"/>
                    <a:pt x="15345" y="51703"/>
                    <a:pt x="15011" y="50870"/>
                  </a:cubicBezTo>
                  <a:cubicBezTo>
                    <a:pt x="14678" y="50036"/>
                    <a:pt x="14177" y="49302"/>
                    <a:pt x="14144" y="48468"/>
                  </a:cubicBezTo>
                  <a:cubicBezTo>
                    <a:pt x="14144" y="48034"/>
                    <a:pt x="14177" y="47634"/>
                    <a:pt x="14278" y="47200"/>
                  </a:cubicBezTo>
                  <a:cubicBezTo>
                    <a:pt x="14311" y="46800"/>
                    <a:pt x="14444" y="46433"/>
                    <a:pt x="14511" y="45999"/>
                  </a:cubicBezTo>
                  <a:cubicBezTo>
                    <a:pt x="14909" y="44562"/>
                    <a:pt x="15418" y="43181"/>
                    <a:pt x="15732" y="41804"/>
                  </a:cubicBezTo>
                  <a:lnTo>
                    <a:pt x="15732" y="41804"/>
                  </a:lnTo>
                  <a:cubicBezTo>
                    <a:pt x="15389" y="43192"/>
                    <a:pt x="14848" y="44584"/>
                    <a:pt x="14478" y="46033"/>
                  </a:cubicBezTo>
                  <a:cubicBezTo>
                    <a:pt x="14344" y="46400"/>
                    <a:pt x="14244" y="46833"/>
                    <a:pt x="14177" y="47234"/>
                  </a:cubicBezTo>
                  <a:cubicBezTo>
                    <a:pt x="14077" y="47667"/>
                    <a:pt x="14044" y="48068"/>
                    <a:pt x="14044" y="48535"/>
                  </a:cubicBezTo>
                  <a:cubicBezTo>
                    <a:pt x="14077" y="49402"/>
                    <a:pt x="14644" y="50202"/>
                    <a:pt x="14911" y="51003"/>
                  </a:cubicBezTo>
                  <a:cubicBezTo>
                    <a:pt x="15578" y="52637"/>
                    <a:pt x="15412" y="54505"/>
                    <a:pt x="15145" y="56340"/>
                  </a:cubicBezTo>
                  <a:cubicBezTo>
                    <a:pt x="14811" y="58175"/>
                    <a:pt x="14344" y="60076"/>
                    <a:pt x="14378" y="62078"/>
                  </a:cubicBezTo>
                  <a:cubicBezTo>
                    <a:pt x="14378" y="63078"/>
                    <a:pt x="14644" y="64079"/>
                    <a:pt x="15011" y="65046"/>
                  </a:cubicBezTo>
                  <a:cubicBezTo>
                    <a:pt x="15378" y="66014"/>
                    <a:pt x="15845" y="66914"/>
                    <a:pt x="16179" y="67882"/>
                  </a:cubicBezTo>
                  <a:cubicBezTo>
                    <a:pt x="16346" y="68349"/>
                    <a:pt x="16479" y="68849"/>
                    <a:pt x="16546" y="69349"/>
                  </a:cubicBezTo>
                  <a:cubicBezTo>
                    <a:pt x="16646" y="69883"/>
                    <a:pt x="16579" y="70383"/>
                    <a:pt x="16512" y="70884"/>
                  </a:cubicBezTo>
                  <a:cubicBezTo>
                    <a:pt x="16379" y="71384"/>
                    <a:pt x="16246" y="71885"/>
                    <a:pt x="16146" y="72418"/>
                  </a:cubicBezTo>
                  <a:cubicBezTo>
                    <a:pt x="16045" y="72985"/>
                    <a:pt x="15979" y="73552"/>
                    <a:pt x="16179" y="74086"/>
                  </a:cubicBezTo>
                  <a:cubicBezTo>
                    <a:pt x="16246" y="74353"/>
                    <a:pt x="16479" y="74586"/>
                    <a:pt x="16646" y="74820"/>
                  </a:cubicBezTo>
                  <a:cubicBezTo>
                    <a:pt x="16813" y="75020"/>
                    <a:pt x="16913" y="75187"/>
                    <a:pt x="16913" y="75420"/>
                  </a:cubicBezTo>
                  <a:cubicBezTo>
                    <a:pt x="16913" y="75687"/>
                    <a:pt x="16846" y="75921"/>
                    <a:pt x="16746" y="76188"/>
                  </a:cubicBezTo>
                  <a:lnTo>
                    <a:pt x="16512" y="76988"/>
                  </a:lnTo>
                  <a:cubicBezTo>
                    <a:pt x="16175" y="77938"/>
                    <a:pt x="15867" y="78888"/>
                    <a:pt x="15508" y="79837"/>
                  </a:cubicBezTo>
                  <a:lnTo>
                    <a:pt x="15508" y="79837"/>
                  </a:lnTo>
                  <a:cubicBezTo>
                    <a:pt x="14719" y="78890"/>
                    <a:pt x="13448" y="78249"/>
                    <a:pt x="12176" y="78156"/>
                  </a:cubicBezTo>
                  <a:cubicBezTo>
                    <a:pt x="11977" y="78131"/>
                    <a:pt x="11773" y="78119"/>
                    <a:pt x="11567" y="78119"/>
                  </a:cubicBezTo>
                  <a:cubicBezTo>
                    <a:pt x="10430" y="78119"/>
                    <a:pt x="9231" y="78494"/>
                    <a:pt x="8358" y="79280"/>
                  </a:cubicBezTo>
                  <a:lnTo>
                    <a:pt x="8358" y="79280"/>
                  </a:lnTo>
                  <a:cubicBezTo>
                    <a:pt x="8196" y="78923"/>
                    <a:pt x="8173" y="78516"/>
                    <a:pt x="8173" y="78156"/>
                  </a:cubicBezTo>
                  <a:cubicBezTo>
                    <a:pt x="8207" y="77655"/>
                    <a:pt x="8307" y="77155"/>
                    <a:pt x="8340" y="76655"/>
                  </a:cubicBezTo>
                  <a:cubicBezTo>
                    <a:pt x="8373" y="76154"/>
                    <a:pt x="8407" y="75587"/>
                    <a:pt x="8173" y="75053"/>
                  </a:cubicBezTo>
                  <a:cubicBezTo>
                    <a:pt x="8040" y="74820"/>
                    <a:pt x="7873" y="74586"/>
                    <a:pt x="7639" y="74420"/>
                  </a:cubicBezTo>
                  <a:cubicBezTo>
                    <a:pt x="7406" y="74320"/>
                    <a:pt x="7206" y="74186"/>
                    <a:pt x="7039" y="74019"/>
                  </a:cubicBezTo>
                  <a:cubicBezTo>
                    <a:pt x="6839" y="73819"/>
                    <a:pt x="6806" y="73519"/>
                    <a:pt x="6806" y="73185"/>
                  </a:cubicBezTo>
                  <a:lnTo>
                    <a:pt x="6806" y="72185"/>
                  </a:lnTo>
                  <a:cubicBezTo>
                    <a:pt x="6806" y="71851"/>
                    <a:pt x="6806" y="71518"/>
                    <a:pt x="6739" y="71184"/>
                  </a:cubicBezTo>
                  <a:cubicBezTo>
                    <a:pt x="6739" y="70850"/>
                    <a:pt x="6705" y="70517"/>
                    <a:pt x="6672" y="70183"/>
                  </a:cubicBezTo>
                  <a:cubicBezTo>
                    <a:pt x="6505" y="68849"/>
                    <a:pt x="6205" y="67581"/>
                    <a:pt x="5872" y="66347"/>
                  </a:cubicBezTo>
                  <a:cubicBezTo>
                    <a:pt x="5204" y="63879"/>
                    <a:pt x="4404" y="61477"/>
                    <a:pt x="4037" y="59009"/>
                  </a:cubicBezTo>
                  <a:cubicBezTo>
                    <a:pt x="3837" y="57741"/>
                    <a:pt x="3803" y="56540"/>
                    <a:pt x="3870" y="55339"/>
                  </a:cubicBezTo>
                  <a:cubicBezTo>
                    <a:pt x="4004" y="54139"/>
                    <a:pt x="4204" y="52904"/>
                    <a:pt x="4404" y="51737"/>
                  </a:cubicBezTo>
                  <a:cubicBezTo>
                    <a:pt x="4637" y="50569"/>
                    <a:pt x="4804" y="49402"/>
                    <a:pt x="4737" y="48201"/>
                  </a:cubicBezTo>
                  <a:cubicBezTo>
                    <a:pt x="4704" y="47033"/>
                    <a:pt x="4304" y="45866"/>
                    <a:pt x="4471" y="44798"/>
                  </a:cubicBezTo>
                  <a:cubicBezTo>
                    <a:pt x="4504" y="44498"/>
                    <a:pt x="4571" y="44231"/>
                    <a:pt x="4737" y="44031"/>
                  </a:cubicBezTo>
                  <a:cubicBezTo>
                    <a:pt x="4871" y="43831"/>
                    <a:pt x="5071" y="43664"/>
                    <a:pt x="5338" y="43498"/>
                  </a:cubicBezTo>
                  <a:cubicBezTo>
                    <a:pt x="5471" y="43397"/>
                    <a:pt x="5571" y="43297"/>
                    <a:pt x="5671" y="43164"/>
                  </a:cubicBezTo>
                  <a:cubicBezTo>
                    <a:pt x="5738" y="43031"/>
                    <a:pt x="5805" y="42864"/>
                    <a:pt x="5805" y="42697"/>
                  </a:cubicBezTo>
                  <a:cubicBezTo>
                    <a:pt x="5738" y="42363"/>
                    <a:pt x="5538" y="42130"/>
                    <a:pt x="5371" y="41896"/>
                  </a:cubicBezTo>
                  <a:cubicBezTo>
                    <a:pt x="4571" y="41062"/>
                    <a:pt x="4204" y="40028"/>
                    <a:pt x="4070" y="38994"/>
                  </a:cubicBezTo>
                  <a:cubicBezTo>
                    <a:pt x="3803" y="36859"/>
                    <a:pt x="4204" y="34725"/>
                    <a:pt x="3703" y="32690"/>
                  </a:cubicBezTo>
                  <a:cubicBezTo>
                    <a:pt x="3203" y="30688"/>
                    <a:pt x="2169" y="28987"/>
                    <a:pt x="1902" y="27119"/>
                  </a:cubicBezTo>
                  <a:cubicBezTo>
                    <a:pt x="1669" y="25218"/>
                    <a:pt x="2002" y="23450"/>
                    <a:pt x="1835" y="21682"/>
                  </a:cubicBezTo>
                  <a:cubicBezTo>
                    <a:pt x="1702" y="19947"/>
                    <a:pt x="1235" y="18313"/>
                    <a:pt x="901" y="16812"/>
                  </a:cubicBezTo>
                  <a:cubicBezTo>
                    <a:pt x="568" y="15311"/>
                    <a:pt x="334" y="13843"/>
                    <a:pt x="234" y="12475"/>
                  </a:cubicBezTo>
                  <a:cubicBezTo>
                    <a:pt x="34" y="9708"/>
                    <a:pt x="201" y="7340"/>
                    <a:pt x="501" y="544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4"/>
            <p:cNvSpPr/>
            <p:nvPr/>
          </p:nvSpPr>
          <p:spPr>
            <a:xfrm>
              <a:off x="6617600" y="3010100"/>
              <a:ext cx="107600" cy="984050"/>
            </a:xfrm>
            <a:custGeom>
              <a:avLst/>
              <a:gdLst/>
              <a:ahLst/>
              <a:cxnLst/>
              <a:rect l="l" t="t" r="r" b="b"/>
              <a:pathLst>
                <a:path w="4304" h="39362" extrusionOk="0">
                  <a:moveTo>
                    <a:pt x="1" y="0"/>
                  </a:moveTo>
                  <a:cubicBezTo>
                    <a:pt x="1" y="0"/>
                    <a:pt x="57" y="76"/>
                    <a:pt x="127" y="197"/>
                  </a:cubicBezTo>
                  <a:lnTo>
                    <a:pt x="127" y="197"/>
                  </a:lnTo>
                  <a:cubicBezTo>
                    <a:pt x="57" y="57"/>
                    <a:pt x="1" y="0"/>
                    <a:pt x="1" y="0"/>
                  </a:cubicBezTo>
                  <a:close/>
                  <a:moveTo>
                    <a:pt x="127" y="197"/>
                  </a:moveTo>
                  <a:lnTo>
                    <a:pt x="127" y="197"/>
                  </a:lnTo>
                  <a:cubicBezTo>
                    <a:pt x="151" y="244"/>
                    <a:pt x="176" y="301"/>
                    <a:pt x="201" y="367"/>
                  </a:cubicBezTo>
                  <a:cubicBezTo>
                    <a:pt x="334" y="567"/>
                    <a:pt x="501" y="934"/>
                    <a:pt x="701" y="1401"/>
                  </a:cubicBezTo>
                  <a:cubicBezTo>
                    <a:pt x="1135" y="2335"/>
                    <a:pt x="1535" y="3770"/>
                    <a:pt x="1535" y="5571"/>
                  </a:cubicBezTo>
                  <a:cubicBezTo>
                    <a:pt x="1535" y="6438"/>
                    <a:pt x="1468" y="7439"/>
                    <a:pt x="1502" y="8540"/>
                  </a:cubicBezTo>
                  <a:cubicBezTo>
                    <a:pt x="1535" y="9607"/>
                    <a:pt x="1702" y="10741"/>
                    <a:pt x="1869" y="11942"/>
                  </a:cubicBezTo>
                  <a:cubicBezTo>
                    <a:pt x="2035" y="13176"/>
                    <a:pt x="2202" y="14411"/>
                    <a:pt x="2369" y="15712"/>
                  </a:cubicBezTo>
                  <a:cubicBezTo>
                    <a:pt x="2536" y="17013"/>
                    <a:pt x="2703" y="18347"/>
                    <a:pt x="3003" y="19714"/>
                  </a:cubicBezTo>
                  <a:cubicBezTo>
                    <a:pt x="3136" y="20382"/>
                    <a:pt x="3303" y="21049"/>
                    <a:pt x="3503" y="21716"/>
                  </a:cubicBezTo>
                  <a:cubicBezTo>
                    <a:pt x="3703" y="22383"/>
                    <a:pt x="3937" y="23017"/>
                    <a:pt x="3970" y="23651"/>
                  </a:cubicBezTo>
                  <a:cubicBezTo>
                    <a:pt x="3970" y="23984"/>
                    <a:pt x="3937" y="24251"/>
                    <a:pt x="3837" y="24551"/>
                  </a:cubicBezTo>
                  <a:cubicBezTo>
                    <a:pt x="3770" y="24851"/>
                    <a:pt x="3603" y="25152"/>
                    <a:pt x="3470" y="25419"/>
                  </a:cubicBezTo>
                  <a:cubicBezTo>
                    <a:pt x="3170" y="26019"/>
                    <a:pt x="3103" y="26686"/>
                    <a:pt x="3136" y="27320"/>
                  </a:cubicBezTo>
                  <a:cubicBezTo>
                    <a:pt x="3170" y="27920"/>
                    <a:pt x="3303" y="28521"/>
                    <a:pt x="3370" y="29055"/>
                  </a:cubicBezTo>
                  <a:cubicBezTo>
                    <a:pt x="3470" y="29588"/>
                    <a:pt x="3503" y="30155"/>
                    <a:pt x="3503" y="30689"/>
                  </a:cubicBezTo>
                  <a:cubicBezTo>
                    <a:pt x="3503" y="31756"/>
                    <a:pt x="3370" y="32724"/>
                    <a:pt x="3270" y="33658"/>
                  </a:cubicBezTo>
                  <a:cubicBezTo>
                    <a:pt x="3170" y="34558"/>
                    <a:pt x="3103" y="35392"/>
                    <a:pt x="3136" y="36093"/>
                  </a:cubicBezTo>
                  <a:cubicBezTo>
                    <a:pt x="3170" y="36827"/>
                    <a:pt x="3270" y="37427"/>
                    <a:pt x="3436" y="37928"/>
                  </a:cubicBezTo>
                  <a:cubicBezTo>
                    <a:pt x="3536" y="38428"/>
                    <a:pt x="3770" y="38828"/>
                    <a:pt x="3870" y="39028"/>
                  </a:cubicBezTo>
                  <a:cubicBezTo>
                    <a:pt x="4003" y="39228"/>
                    <a:pt x="4104" y="39362"/>
                    <a:pt x="4104" y="39362"/>
                  </a:cubicBezTo>
                  <a:cubicBezTo>
                    <a:pt x="4104" y="39362"/>
                    <a:pt x="4003" y="39228"/>
                    <a:pt x="3970" y="38862"/>
                  </a:cubicBezTo>
                  <a:cubicBezTo>
                    <a:pt x="3837" y="38595"/>
                    <a:pt x="3670" y="38261"/>
                    <a:pt x="3536" y="37761"/>
                  </a:cubicBezTo>
                  <a:cubicBezTo>
                    <a:pt x="3370" y="37260"/>
                    <a:pt x="3303" y="36660"/>
                    <a:pt x="3303" y="35926"/>
                  </a:cubicBezTo>
                  <a:cubicBezTo>
                    <a:pt x="3303" y="35226"/>
                    <a:pt x="3370" y="34425"/>
                    <a:pt x="3503" y="33524"/>
                  </a:cubicBezTo>
                  <a:cubicBezTo>
                    <a:pt x="3637" y="32657"/>
                    <a:pt x="3803" y="31656"/>
                    <a:pt x="3837" y="30556"/>
                  </a:cubicBezTo>
                  <a:cubicBezTo>
                    <a:pt x="3837" y="30022"/>
                    <a:pt x="3803" y="29488"/>
                    <a:pt x="3703" y="28888"/>
                  </a:cubicBezTo>
                  <a:cubicBezTo>
                    <a:pt x="3603" y="28354"/>
                    <a:pt x="3503" y="27754"/>
                    <a:pt x="3470" y="27187"/>
                  </a:cubicBezTo>
                  <a:cubicBezTo>
                    <a:pt x="3436" y="26586"/>
                    <a:pt x="3503" y="26019"/>
                    <a:pt x="3803" y="25485"/>
                  </a:cubicBezTo>
                  <a:cubicBezTo>
                    <a:pt x="3937" y="25218"/>
                    <a:pt x="4037" y="24918"/>
                    <a:pt x="4170" y="24585"/>
                  </a:cubicBezTo>
                  <a:cubicBezTo>
                    <a:pt x="4304" y="24318"/>
                    <a:pt x="4304" y="23917"/>
                    <a:pt x="4304" y="23584"/>
                  </a:cubicBezTo>
                  <a:cubicBezTo>
                    <a:pt x="4270" y="22917"/>
                    <a:pt x="4037" y="22250"/>
                    <a:pt x="3837" y="21649"/>
                  </a:cubicBezTo>
                  <a:cubicBezTo>
                    <a:pt x="3637" y="21015"/>
                    <a:pt x="3470" y="20348"/>
                    <a:pt x="3336" y="19681"/>
                  </a:cubicBezTo>
                  <a:cubicBezTo>
                    <a:pt x="3036" y="18313"/>
                    <a:pt x="2836" y="16979"/>
                    <a:pt x="2669" y="15678"/>
                  </a:cubicBezTo>
                  <a:cubicBezTo>
                    <a:pt x="2469" y="14377"/>
                    <a:pt x="2302" y="13143"/>
                    <a:pt x="2135" y="11909"/>
                  </a:cubicBezTo>
                  <a:cubicBezTo>
                    <a:pt x="1969" y="10708"/>
                    <a:pt x="1802" y="9574"/>
                    <a:pt x="1702" y="8540"/>
                  </a:cubicBezTo>
                  <a:cubicBezTo>
                    <a:pt x="1635" y="7506"/>
                    <a:pt x="1702" y="6505"/>
                    <a:pt x="1668" y="5571"/>
                  </a:cubicBezTo>
                  <a:cubicBezTo>
                    <a:pt x="1635" y="3736"/>
                    <a:pt x="1168" y="2269"/>
                    <a:pt x="768" y="1368"/>
                  </a:cubicBezTo>
                  <a:cubicBezTo>
                    <a:pt x="534" y="901"/>
                    <a:pt x="334" y="567"/>
                    <a:pt x="201" y="334"/>
                  </a:cubicBezTo>
                  <a:cubicBezTo>
                    <a:pt x="176" y="284"/>
                    <a:pt x="151" y="238"/>
                    <a:pt x="127" y="197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4"/>
            <p:cNvSpPr/>
            <p:nvPr/>
          </p:nvSpPr>
          <p:spPr>
            <a:xfrm>
              <a:off x="6660125" y="3463150"/>
              <a:ext cx="349175" cy="732825"/>
            </a:xfrm>
            <a:custGeom>
              <a:avLst/>
              <a:gdLst/>
              <a:ahLst/>
              <a:cxnLst/>
              <a:rect l="l" t="t" r="r" b="b"/>
              <a:pathLst>
                <a:path w="13967" h="29313" extrusionOk="0">
                  <a:moveTo>
                    <a:pt x="12692" y="0"/>
                  </a:moveTo>
                  <a:cubicBezTo>
                    <a:pt x="12329" y="0"/>
                    <a:pt x="12028" y="52"/>
                    <a:pt x="11809" y="91"/>
                  </a:cubicBezTo>
                  <a:cubicBezTo>
                    <a:pt x="11309" y="292"/>
                    <a:pt x="11142" y="392"/>
                    <a:pt x="11142" y="392"/>
                  </a:cubicBezTo>
                  <a:cubicBezTo>
                    <a:pt x="11142" y="392"/>
                    <a:pt x="11309" y="292"/>
                    <a:pt x="11743" y="191"/>
                  </a:cubicBezTo>
                  <a:cubicBezTo>
                    <a:pt x="11984" y="126"/>
                    <a:pt x="12340" y="46"/>
                    <a:pt x="12764" y="46"/>
                  </a:cubicBezTo>
                  <a:cubicBezTo>
                    <a:pt x="12985" y="46"/>
                    <a:pt x="13225" y="68"/>
                    <a:pt x="13477" y="125"/>
                  </a:cubicBezTo>
                  <a:cubicBezTo>
                    <a:pt x="13647" y="401"/>
                    <a:pt x="13776" y="731"/>
                    <a:pt x="13857" y="1098"/>
                  </a:cubicBezTo>
                  <a:lnTo>
                    <a:pt x="13857" y="1098"/>
                  </a:lnTo>
                  <a:cubicBezTo>
                    <a:pt x="13787" y="728"/>
                    <a:pt x="13684" y="396"/>
                    <a:pt x="13510" y="91"/>
                  </a:cubicBezTo>
                  <a:cubicBezTo>
                    <a:pt x="13214" y="24"/>
                    <a:pt x="12939" y="0"/>
                    <a:pt x="12692" y="0"/>
                  </a:cubicBezTo>
                  <a:close/>
                  <a:moveTo>
                    <a:pt x="13857" y="1098"/>
                  </a:moveTo>
                  <a:lnTo>
                    <a:pt x="13857" y="1098"/>
                  </a:lnTo>
                  <a:cubicBezTo>
                    <a:pt x="13891" y="1283"/>
                    <a:pt x="13917" y="1476"/>
                    <a:pt x="13939" y="1681"/>
                  </a:cubicBezTo>
                  <a:lnTo>
                    <a:pt x="13939" y="1681"/>
                  </a:lnTo>
                  <a:cubicBezTo>
                    <a:pt x="13925" y="1478"/>
                    <a:pt x="13897" y="1284"/>
                    <a:pt x="13857" y="1098"/>
                  </a:cubicBezTo>
                  <a:close/>
                  <a:moveTo>
                    <a:pt x="13939" y="1681"/>
                  </a:moveTo>
                  <a:lnTo>
                    <a:pt x="13939" y="1681"/>
                  </a:lnTo>
                  <a:cubicBezTo>
                    <a:pt x="13941" y="1707"/>
                    <a:pt x="13943" y="1733"/>
                    <a:pt x="13944" y="1759"/>
                  </a:cubicBezTo>
                  <a:cubicBezTo>
                    <a:pt x="13947" y="1809"/>
                    <a:pt x="13949" y="1859"/>
                    <a:pt x="13950" y="1909"/>
                  </a:cubicBezTo>
                  <a:lnTo>
                    <a:pt x="13950" y="1909"/>
                  </a:lnTo>
                  <a:cubicBezTo>
                    <a:pt x="13949" y="1847"/>
                    <a:pt x="13947" y="1786"/>
                    <a:pt x="13944" y="1726"/>
                  </a:cubicBezTo>
                  <a:cubicBezTo>
                    <a:pt x="13943" y="1711"/>
                    <a:pt x="13941" y="1696"/>
                    <a:pt x="13939" y="1681"/>
                  </a:cubicBezTo>
                  <a:close/>
                  <a:moveTo>
                    <a:pt x="13950" y="1909"/>
                  </a:moveTo>
                  <a:lnTo>
                    <a:pt x="13950" y="1909"/>
                  </a:lnTo>
                  <a:cubicBezTo>
                    <a:pt x="13958" y="2494"/>
                    <a:pt x="13868" y="3130"/>
                    <a:pt x="13777" y="3794"/>
                  </a:cubicBezTo>
                  <a:cubicBezTo>
                    <a:pt x="13544" y="5362"/>
                    <a:pt x="13210" y="7096"/>
                    <a:pt x="12777" y="9031"/>
                  </a:cubicBezTo>
                  <a:cubicBezTo>
                    <a:pt x="12543" y="9965"/>
                    <a:pt x="12276" y="10966"/>
                    <a:pt x="11976" y="12033"/>
                  </a:cubicBezTo>
                  <a:cubicBezTo>
                    <a:pt x="11876" y="12267"/>
                    <a:pt x="11809" y="12567"/>
                    <a:pt x="11709" y="12801"/>
                  </a:cubicBezTo>
                  <a:cubicBezTo>
                    <a:pt x="11642" y="13101"/>
                    <a:pt x="11542" y="13401"/>
                    <a:pt x="11542" y="13701"/>
                  </a:cubicBezTo>
                  <a:cubicBezTo>
                    <a:pt x="11542" y="14368"/>
                    <a:pt x="11976" y="14802"/>
                    <a:pt x="12009" y="15369"/>
                  </a:cubicBezTo>
                  <a:cubicBezTo>
                    <a:pt x="12109" y="15903"/>
                    <a:pt x="11943" y="16436"/>
                    <a:pt x="11709" y="16970"/>
                  </a:cubicBezTo>
                  <a:cubicBezTo>
                    <a:pt x="11476" y="17537"/>
                    <a:pt x="11175" y="18071"/>
                    <a:pt x="10942" y="18605"/>
                  </a:cubicBezTo>
                  <a:cubicBezTo>
                    <a:pt x="10675" y="19138"/>
                    <a:pt x="10475" y="19772"/>
                    <a:pt x="10342" y="20406"/>
                  </a:cubicBezTo>
                  <a:cubicBezTo>
                    <a:pt x="10241" y="21040"/>
                    <a:pt x="10075" y="21607"/>
                    <a:pt x="9741" y="22107"/>
                  </a:cubicBezTo>
                  <a:cubicBezTo>
                    <a:pt x="9274" y="22808"/>
                    <a:pt x="8607" y="23408"/>
                    <a:pt x="8073" y="24075"/>
                  </a:cubicBezTo>
                  <a:cubicBezTo>
                    <a:pt x="7506" y="24742"/>
                    <a:pt x="7039" y="25543"/>
                    <a:pt x="7106" y="26444"/>
                  </a:cubicBezTo>
                  <a:cubicBezTo>
                    <a:pt x="7106" y="26911"/>
                    <a:pt x="7306" y="27278"/>
                    <a:pt x="7373" y="27644"/>
                  </a:cubicBezTo>
                  <a:cubicBezTo>
                    <a:pt x="7473" y="27978"/>
                    <a:pt x="7373" y="28378"/>
                    <a:pt x="7106" y="28578"/>
                  </a:cubicBezTo>
                  <a:cubicBezTo>
                    <a:pt x="6839" y="28779"/>
                    <a:pt x="6472" y="28912"/>
                    <a:pt x="6105" y="28945"/>
                  </a:cubicBezTo>
                  <a:cubicBezTo>
                    <a:pt x="5738" y="28979"/>
                    <a:pt x="5338" y="29045"/>
                    <a:pt x="4971" y="29045"/>
                  </a:cubicBezTo>
                  <a:cubicBezTo>
                    <a:pt x="4237" y="29045"/>
                    <a:pt x="3470" y="29045"/>
                    <a:pt x="2803" y="28879"/>
                  </a:cubicBezTo>
                  <a:cubicBezTo>
                    <a:pt x="2136" y="28712"/>
                    <a:pt x="1502" y="28412"/>
                    <a:pt x="1068" y="27911"/>
                  </a:cubicBezTo>
                  <a:cubicBezTo>
                    <a:pt x="601" y="27444"/>
                    <a:pt x="334" y="26811"/>
                    <a:pt x="268" y="26243"/>
                  </a:cubicBezTo>
                  <a:cubicBezTo>
                    <a:pt x="134" y="25643"/>
                    <a:pt x="168" y="25076"/>
                    <a:pt x="234" y="24476"/>
                  </a:cubicBezTo>
                  <a:cubicBezTo>
                    <a:pt x="334" y="23375"/>
                    <a:pt x="601" y="22307"/>
                    <a:pt x="768" y="21440"/>
                  </a:cubicBezTo>
                  <a:cubicBezTo>
                    <a:pt x="968" y="20539"/>
                    <a:pt x="1102" y="19772"/>
                    <a:pt x="1235" y="19138"/>
                  </a:cubicBezTo>
                  <a:cubicBezTo>
                    <a:pt x="1467" y="17913"/>
                    <a:pt x="1600" y="17213"/>
                    <a:pt x="1602" y="17204"/>
                  </a:cubicBezTo>
                  <a:lnTo>
                    <a:pt x="1602" y="17204"/>
                  </a:lnTo>
                  <a:cubicBezTo>
                    <a:pt x="1600" y="17213"/>
                    <a:pt x="1466" y="17913"/>
                    <a:pt x="1168" y="19138"/>
                  </a:cubicBezTo>
                  <a:cubicBezTo>
                    <a:pt x="1068" y="19772"/>
                    <a:pt x="901" y="20573"/>
                    <a:pt x="668" y="21440"/>
                  </a:cubicBezTo>
                  <a:cubicBezTo>
                    <a:pt x="501" y="22374"/>
                    <a:pt x="268" y="23375"/>
                    <a:pt x="101" y="24476"/>
                  </a:cubicBezTo>
                  <a:cubicBezTo>
                    <a:pt x="1" y="25043"/>
                    <a:pt x="1" y="25643"/>
                    <a:pt x="101" y="26277"/>
                  </a:cubicBezTo>
                  <a:cubicBezTo>
                    <a:pt x="168" y="26911"/>
                    <a:pt x="434" y="27578"/>
                    <a:pt x="935" y="28078"/>
                  </a:cubicBezTo>
                  <a:cubicBezTo>
                    <a:pt x="1402" y="28612"/>
                    <a:pt x="2069" y="28945"/>
                    <a:pt x="2769" y="29112"/>
                  </a:cubicBezTo>
                  <a:cubicBezTo>
                    <a:pt x="3470" y="29312"/>
                    <a:pt x="4237" y="29312"/>
                    <a:pt x="4971" y="29312"/>
                  </a:cubicBezTo>
                  <a:cubicBezTo>
                    <a:pt x="5338" y="29279"/>
                    <a:pt x="5738" y="29279"/>
                    <a:pt x="6139" y="29246"/>
                  </a:cubicBezTo>
                  <a:cubicBezTo>
                    <a:pt x="6572" y="29212"/>
                    <a:pt x="6972" y="29112"/>
                    <a:pt x="7306" y="28812"/>
                  </a:cubicBezTo>
                  <a:cubicBezTo>
                    <a:pt x="7473" y="28712"/>
                    <a:pt x="7606" y="28478"/>
                    <a:pt x="7673" y="28278"/>
                  </a:cubicBezTo>
                  <a:cubicBezTo>
                    <a:pt x="7773" y="28078"/>
                    <a:pt x="7740" y="27811"/>
                    <a:pt x="7673" y="27611"/>
                  </a:cubicBezTo>
                  <a:cubicBezTo>
                    <a:pt x="7606" y="27211"/>
                    <a:pt x="7406" y="26811"/>
                    <a:pt x="7406" y="26444"/>
                  </a:cubicBezTo>
                  <a:cubicBezTo>
                    <a:pt x="7339" y="25643"/>
                    <a:pt x="7773" y="24909"/>
                    <a:pt x="8273" y="24275"/>
                  </a:cubicBezTo>
                  <a:cubicBezTo>
                    <a:pt x="8774" y="23608"/>
                    <a:pt x="9441" y="23041"/>
                    <a:pt x="9941" y="22274"/>
                  </a:cubicBezTo>
                  <a:cubicBezTo>
                    <a:pt x="10108" y="22040"/>
                    <a:pt x="10275" y="21740"/>
                    <a:pt x="10342" y="21407"/>
                  </a:cubicBezTo>
                  <a:cubicBezTo>
                    <a:pt x="10442" y="21106"/>
                    <a:pt x="10508" y="20773"/>
                    <a:pt x="10575" y="20473"/>
                  </a:cubicBezTo>
                  <a:cubicBezTo>
                    <a:pt x="10675" y="19906"/>
                    <a:pt x="10909" y="19305"/>
                    <a:pt x="11142" y="18771"/>
                  </a:cubicBezTo>
                  <a:cubicBezTo>
                    <a:pt x="11409" y="18238"/>
                    <a:pt x="11676" y="17737"/>
                    <a:pt x="11943" y="17137"/>
                  </a:cubicBezTo>
                  <a:cubicBezTo>
                    <a:pt x="12143" y="16603"/>
                    <a:pt x="12310" y="15969"/>
                    <a:pt x="12243" y="15369"/>
                  </a:cubicBezTo>
                  <a:cubicBezTo>
                    <a:pt x="12176" y="14735"/>
                    <a:pt x="11776" y="14235"/>
                    <a:pt x="11776" y="13735"/>
                  </a:cubicBezTo>
                  <a:cubicBezTo>
                    <a:pt x="11776" y="13201"/>
                    <a:pt x="12009" y="12700"/>
                    <a:pt x="12143" y="12133"/>
                  </a:cubicBezTo>
                  <a:cubicBezTo>
                    <a:pt x="12443" y="11099"/>
                    <a:pt x="12677" y="10065"/>
                    <a:pt x="12910" y="9098"/>
                  </a:cubicBezTo>
                  <a:cubicBezTo>
                    <a:pt x="13310" y="7163"/>
                    <a:pt x="13611" y="5429"/>
                    <a:pt x="13811" y="3894"/>
                  </a:cubicBezTo>
                  <a:cubicBezTo>
                    <a:pt x="13903" y="3156"/>
                    <a:pt x="13967" y="2503"/>
                    <a:pt x="13950" y="190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4"/>
            <p:cNvSpPr/>
            <p:nvPr/>
          </p:nvSpPr>
          <p:spPr>
            <a:xfrm>
              <a:off x="6986200" y="3108500"/>
              <a:ext cx="35050" cy="366950"/>
            </a:xfrm>
            <a:custGeom>
              <a:avLst/>
              <a:gdLst/>
              <a:ahLst/>
              <a:cxnLst/>
              <a:rect l="l" t="t" r="r" b="b"/>
              <a:pathLst>
                <a:path w="1402" h="14678" extrusionOk="0">
                  <a:moveTo>
                    <a:pt x="1068" y="1"/>
                  </a:moveTo>
                  <a:cubicBezTo>
                    <a:pt x="1068" y="1"/>
                    <a:pt x="1068" y="67"/>
                    <a:pt x="1001" y="167"/>
                  </a:cubicBezTo>
                  <a:cubicBezTo>
                    <a:pt x="968" y="267"/>
                    <a:pt x="968" y="434"/>
                    <a:pt x="934" y="601"/>
                  </a:cubicBezTo>
                  <a:cubicBezTo>
                    <a:pt x="933" y="621"/>
                    <a:pt x="931" y="641"/>
                    <a:pt x="930" y="662"/>
                  </a:cubicBezTo>
                  <a:lnTo>
                    <a:pt x="930" y="662"/>
                  </a:lnTo>
                  <a:cubicBezTo>
                    <a:pt x="931" y="653"/>
                    <a:pt x="933" y="643"/>
                    <a:pt x="934" y="634"/>
                  </a:cubicBezTo>
                  <a:cubicBezTo>
                    <a:pt x="968" y="468"/>
                    <a:pt x="1001" y="301"/>
                    <a:pt x="1068" y="234"/>
                  </a:cubicBezTo>
                  <a:lnTo>
                    <a:pt x="1068" y="1"/>
                  </a:lnTo>
                  <a:close/>
                  <a:moveTo>
                    <a:pt x="930" y="662"/>
                  </a:moveTo>
                  <a:cubicBezTo>
                    <a:pt x="868" y="1031"/>
                    <a:pt x="869" y="1618"/>
                    <a:pt x="934" y="2269"/>
                  </a:cubicBezTo>
                  <a:cubicBezTo>
                    <a:pt x="1001" y="2936"/>
                    <a:pt x="1168" y="3737"/>
                    <a:pt x="1001" y="4604"/>
                  </a:cubicBezTo>
                  <a:cubicBezTo>
                    <a:pt x="901" y="5471"/>
                    <a:pt x="434" y="6338"/>
                    <a:pt x="167" y="7406"/>
                  </a:cubicBezTo>
                  <a:cubicBezTo>
                    <a:pt x="67" y="7906"/>
                    <a:pt x="0" y="8440"/>
                    <a:pt x="134" y="8940"/>
                  </a:cubicBezTo>
                  <a:cubicBezTo>
                    <a:pt x="167" y="9174"/>
                    <a:pt x="267" y="9441"/>
                    <a:pt x="401" y="9641"/>
                  </a:cubicBezTo>
                  <a:cubicBezTo>
                    <a:pt x="534" y="9841"/>
                    <a:pt x="601" y="10008"/>
                    <a:pt x="668" y="10241"/>
                  </a:cubicBezTo>
                  <a:cubicBezTo>
                    <a:pt x="801" y="10608"/>
                    <a:pt x="834" y="11008"/>
                    <a:pt x="901" y="11442"/>
                  </a:cubicBezTo>
                  <a:cubicBezTo>
                    <a:pt x="934" y="11809"/>
                    <a:pt x="934" y="12176"/>
                    <a:pt x="968" y="12509"/>
                  </a:cubicBezTo>
                  <a:cubicBezTo>
                    <a:pt x="1001" y="13177"/>
                    <a:pt x="1001" y="13744"/>
                    <a:pt x="968" y="14111"/>
                  </a:cubicBezTo>
                  <a:cubicBezTo>
                    <a:pt x="934" y="14478"/>
                    <a:pt x="901" y="14678"/>
                    <a:pt x="901" y="14678"/>
                  </a:cubicBezTo>
                  <a:cubicBezTo>
                    <a:pt x="901" y="14678"/>
                    <a:pt x="968" y="14478"/>
                    <a:pt x="1001" y="14111"/>
                  </a:cubicBezTo>
                  <a:cubicBezTo>
                    <a:pt x="1068" y="13744"/>
                    <a:pt x="1101" y="13143"/>
                    <a:pt x="1101" y="12476"/>
                  </a:cubicBezTo>
                  <a:cubicBezTo>
                    <a:pt x="1101" y="12143"/>
                    <a:pt x="1101" y="11776"/>
                    <a:pt x="1068" y="11342"/>
                  </a:cubicBezTo>
                  <a:cubicBezTo>
                    <a:pt x="1068" y="10942"/>
                    <a:pt x="1068" y="10508"/>
                    <a:pt x="901" y="10074"/>
                  </a:cubicBezTo>
                  <a:cubicBezTo>
                    <a:pt x="801" y="9841"/>
                    <a:pt x="668" y="9641"/>
                    <a:pt x="601" y="9441"/>
                  </a:cubicBezTo>
                  <a:cubicBezTo>
                    <a:pt x="534" y="9240"/>
                    <a:pt x="434" y="9007"/>
                    <a:pt x="401" y="8807"/>
                  </a:cubicBezTo>
                  <a:cubicBezTo>
                    <a:pt x="267" y="8407"/>
                    <a:pt x="301" y="7906"/>
                    <a:pt x="434" y="7406"/>
                  </a:cubicBezTo>
                  <a:cubicBezTo>
                    <a:pt x="634" y="6438"/>
                    <a:pt x="1101" y="5504"/>
                    <a:pt x="1235" y="4604"/>
                  </a:cubicBezTo>
                  <a:cubicBezTo>
                    <a:pt x="1401" y="3636"/>
                    <a:pt x="1135" y="2869"/>
                    <a:pt x="1068" y="2169"/>
                  </a:cubicBezTo>
                  <a:cubicBezTo>
                    <a:pt x="942" y="1538"/>
                    <a:pt x="905" y="1026"/>
                    <a:pt x="930" y="66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4"/>
            <p:cNvSpPr/>
            <p:nvPr/>
          </p:nvSpPr>
          <p:spPr>
            <a:xfrm>
              <a:off x="6610100" y="2649000"/>
              <a:ext cx="68400" cy="234275"/>
            </a:xfrm>
            <a:custGeom>
              <a:avLst/>
              <a:gdLst/>
              <a:ahLst/>
              <a:cxnLst/>
              <a:rect l="l" t="t" r="r" b="b"/>
              <a:pathLst>
                <a:path w="2736" h="9371" extrusionOk="0">
                  <a:moveTo>
                    <a:pt x="100" y="1"/>
                  </a:moveTo>
                  <a:cubicBezTo>
                    <a:pt x="100" y="1"/>
                    <a:pt x="0" y="2603"/>
                    <a:pt x="67" y="5771"/>
                  </a:cubicBezTo>
                  <a:cubicBezTo>
                    <a:pt x="100" y="6572"/>
                    <a:pt x="100" y="7306"/>
                    <a:pt x="134" y="8006"/>
                  </a:cubicBezTo>
                  <a:cubicBezTo>
                    <a:pt x="167" y="8173"/>
                    <a:pt x="167" y="8340"/>
                    <a:pt x="167" y="8507"/>
                  </a:cubicBezTo>
                  <a:cubicBezTo>
                    <a:pt x="167" y="8674"/>
                    <a:pt x="167" y="8840"/>
                    <a:pt x="267" y="9007"/>
                  </a:cubicBezTo>
                  <a:cubicBezTo>
                    <a:pt x="301" y="9174"/>
                    <a:pt x="467" y="9307"/>
                    <a:pt x="634" y="9341"/>
                  </a:cubicBezTo>
                  <a:cubicBezTo>
                    <a:pt x="690" y="9363"/>
                    <a:pt x="745" y="9370"/>
                    <a:pt x="800" y="9370"/>
                  </a:cubicBezTo>
                  <a:cubicBezTo>
                    <a:pt x="908" y="9370"/>
                    <a:pt x="1012" y="9341"/>
                    <a:pt x="1101" y="9341"/>
                  </a:cubicBezTo>
                  <a:cubicBezTo>
                    <a:pt x="1635" y="9241"/>
                    <a:pt x="2002" y="9107"/>
                    <a:pt x="2302" y="9007"/>
                  </a:cubicBezTo>
                  <a:cubicBezTo>
                    <a:pt x="2569" y="8940"/>
                    <a:pt x="2736" y="8840"/>
                    <a:pt x="2736" y="8840"/>
                  </a:cubicBezTo>
                  <a:lnTo>
                    <a:pt x="2736" y="8840"/>
                  </a:lnTo>
                  <a:lnTo>
                    <a:pt x="2235" y="8974"/>
                  </a:lnTo>
                  <a:cubicBezTo>
                    <a:pt x="1935" y="9074"/>
                    <a:pt x="1501" y="9141"/>
                    <a:pt x="1001" y="9174"/>
                  </a:cubicBezTo>
                  <a:cubicBezTo>
                    <a:pt x="951" y="9207"/>
                    <a:pt x="893" y="9224"/>
                    <a:pt x="830" y="9224"/>
                  </a:cubicBezTo>
                  <a:cubicBezTo>
                    <a:pt x="768" y="9224"/>
                    <a:pt x="701" y="9207"/>
                    <a:pt x="634" y="9174"/>
                  </a:cubicBezTo>
                  <a:cubicBezTo>
                    <a:pt x="501" y="9141"/>
                    <a:pt x="434" y="9074"/>
                    <a:pt x="401" y="8940"/>
                  </a:cubicBezTo>
                  <a:cubicBezTo>
                    <a:pt x="301" y="8740"/>
                    <a:pt x="334" y="8340"/>
                    <a:pt x="334" y="8006"/>
                  </a:cubicBezTo>
                  <a:lnTo>
                    <a:pt x="334" y="5771"/>
                  </a:lnTo>
                  <a:cubicBezTo>
                    <a:pt x="301" y="2603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4"/>
            <p:cNvSpPr/>
            <p:nvPr/>
          </p:nvSpPr>
          <p:spPr>
            <a:xfrm>
              <a:off x="6307375" y="4481975"/>
              <a:ext cx="284400" cy="320800"/>
            </a:xfrm>
            <a:custGeom>
              <a:avLst/>
              <a:gdLst/>
              <a:ahLst/>
              <a:cxnLst/>
              <a:rect l="l" t="t" r="r" b="b"/>
              <a:pathLst>
                <a:path w="11376" h="12832" extrusionOk="0">
                  <a:moveTo>
                    <a:pt x="4070" y="1"/>
                  </a:moveTo>
                  <a:cubicBezTo>
                    <a:pt x="4070" y="1"/>
                    <a:pt x="3937" y="468"/>
                    <a:pt x="3770" y="1369"/>
                  </a:cubicBezTo>
                  <a:cubicBezTo>
                    <a:pt x="3703" y="1836"/>
                    <a:pt x="3570" y="2369"/>
                    <a:pt x="3437" y="3003"/>
                  </a:cubicBezTo>
                  <a:cubicBezTo>
                    <a:pt x="3336" y="3603"/>
                    <a:pt x="3103" y="4337"/>
                    <a:pt x="2703" y="5038"/>
                  </a:cubicBezTo>
                  <a:cubicBezTo>
                    <a:pt x="2269" y="5738"/>
                    <a:pt x="1669" y="6372"/>
                    <a:pt x="1035" y="7106"/>
                  </a:cubicBezTo>
                  <a:cubicBezTo>
                    <a:pt x="735" y="7506"/>
                    <a:pt x="434" y="7907"/>
                    <a:pt x="234" y="8407"/>
                  </a:cubicBezTo>
                  <a:cubicBezTo>
                    <a:pt x="34" y="8907"/>
                    <a:pt x="1" y="9508"/>
                    <a:pt x="67" y="10041"/>
                  </a:cubicBezTo>
                  <a:cubicBezTo>
                    <a:pt x="101" y="10342"/>
                    <a:pt x="168" y="10608"/>
                    <a:pt x="234" y="10875"/>
                  </a:cubicBezTo>
                  <a:cubicBezTo>
                    <a:pt x="334" y="11176"/>
                    <a:pt x="368" y="11409"/>
                    <a:pt x="501" y="11709"/>
                  </a:cubicBezTo>
                  <a:cubicBezTo>
                    <a:pt x="601" y="12009"/>
                    <a:pt x="868" y="12243"/>
                    <a:pt x="1168" y="12376"/>
                  </a:cubicBezTo>
                  <a:cubicBezTo>
                    <a:pt x="1435" y="12510"/>
                    <a:pt x="1735" y="12543"/>
                    <a:pt x="2036" y="12643"/>
                  </a:cubicBezTo>
                  <a:cubicBezTo>
                    <a:pt x="2784" y="12772"/>
                    <a:pt x="3560" y="12831"/>
                    <a:pt x="4354" y="12831"/>
                  </a:cubicBezTo>
                  <a:cubicBezTo>
                    <a:pt x="4799" y="12831"/>
                    <a:pt x="5250" y="12813"/>
                    <a:pt x="5705" y="12777"/>
                  </a:cubicBezTo>
                  <a:cubicBezTo>
                    <a:pt x="6339" y="12743"/>
                    <a:pt x="6939" y="12677"/>
                    <a:pt x="7539" y="12577"/>
                  </a:cubicBezTo>
                  <a:lnTo>
                    <a:pt x="8407" y="12443"/>
                  </a:lnTo>
                  <a:lnTo>
                    <a:pt x="8840" y="12376"/>
                  </a:lnTo>
                  <a:cubicBezTo>
                    <a:pt x="8940" y="12376"/>
                    <a:pt x="9107" y="12376"/>
                    <a:pt x="9274" y="12310"/>
                  </a:cubicBezTo>
                  <a:cubicBezTo>
                    <a:pt x="9374" y="12243"/>
                    <a:pt x="9441" y="12176"/>
                    <a:pt x="9508" y="12076"/>
                  </a:cubicBezTo>
                  <a:cubicBezTo>
                    <a:pt x="9541" y="12009"/>
                    <a:pt x="9574" y="11909"/>
                    <a:pt x="9574" y="11843"/>
                  </a:cubicBezTo>
                  <a:lnTo>
                    <a:pt x="9674" y="11409"/>
                  </a:lnTo>
                  <a:cubicBezTo>
                    <a:pt x="9741" y="11109"/>
                    <a:pt x="9774" y="10875"/>
                    <a:pt x="9841" y="10575"/>
                  </a:cubicBezTo>
                  <a:cubicBezTo>
                    <a:pt x="9892" y="10140"/>
                    <a:pt x="9983" y="9743"/>
                    <a:pt x="10052" y="9341"/>
                  </a:cubicBezTo>
                  <a:lnTo>
                    <a:pt x="10052" y="9341"/>
                  </a:lnTo>
                  <a:cubicBezTo>
                    <a:pt x="10139" y="9513"/>
                    <a:pt x="10213" y="9677"/>
                    <a:pt x="10275" y="9841"/>
                  </a:cubicBezTo>
                  <a:lnTo>
                    <a:pt x="10341" y="9908"/>
                  </a:lnTo>
                  <a:lnTo>
                    <a:pt x="10408" y="9908"/>
                  </a:lnTo>
                  <a:cubicBezTo>
                    <a:pt x="10675" y="9908"/>
                    <a:pt x="10875" y="9808"/>
                    <a:pt x="11009" y="9641"/>
                  </a:cubicBezTo>
                  <a:cubicBezTo>
                    <a:pt x="11175" y="9441"/>
                    <a:pt x="11242" y="9308"/>
                    <a:pt x="11275" y="9074"/>
                  </a:cubicBezTo>
                  <a:cubicBezTo>
                    <a:pt x="11376" y="8674"/>
                    <a:pt x="11242" y="8307"/>
                    <a:pt x="11175" y="7973"/>
                  </a:cubicBezTo>
                  <a:cubicBezTo>
                    <a:pt x="10942" y="7306"/>
                    <a:pt x="10875" y="6672"/>
                    <a:pt x="10775" y="6039"/>
                  </a:cubicBezTo>
                  <a:cubicBezTo>
                    <a:pt x="10675" y="4804"/>
                    <a:pt x="10608" y="3704"/>
                    <a:pt x="10542" y="2770"/>
                  </a:cubicBezTo>
                  <a:cubicBezTo>
                    <a:pt x="10408" y="1869"/>
                    <a:pt x="10241" y="1168"/>
                    <a:pt x="10075" y="701"/>
                  </a:cubicBezTo>
                  <a:cubicBezTo>
                    <a:pt x="10008" y="501"/>
                    <a:pt x="9908" y="334"/>
                    <a:pt x="9874" y="201"/>
                  </a:cubicBezTo>
                  <a:cubicBezTo>
                    <a:pt x="9841" y="68"/>
                    <a:pt x="9774" y="34"/>
                    <a:pt x="9774" y="34"/>
                  </a:cubicBezTo>
                  <a:lnTo>
                    <a:pt x="9774" y="201"/>
                  </a:lnTo>
                  <a:cubicBezTo>
                    <a:pt x="9808" y="334"/>
                    <a:pt x="9908" y="501"/>
                    <a:pt x="9975" y="735"/>
                  </a:cubicBezTo>
                  <a:cubicBezTo>
                    <a:pt x="10141" y="1235"/>
                    <a:pt x="10275" y="1902"/>
                    <a:pt x="10375" y="2836"/>
                  </a:cubicBezTo>
                  <a:cubicBezTo>
                    <a:pt x="10442" y="3737"/>
                    <a:pt x="10442" y="4838"/>
                    <a:pt x="10542" y="6072"/>
                  </a:cubicBezTo>
                  <a:cubicBezTo>
                    <a:pt x="10575" y="6706"/>
                    <a:pt x="10642" y="7373"/>
                    <a:pt x="10875" y="8040"/>
                  </a:cubicBezTo>
                  <a:cubicBezTo>
                    <a:pt x="10942" y="8374"/>
                    <a:pt x="11075" y="8707"/>
                    <a:pt x="10975" y="9041"/>
                  </a:cubicBezTo>
                  <a:cubicBezTo>
                    <a:pt x="10945" y="9346"/>
                    <a:pt x="10691" y="9623"/>
                    <a:pt x="10443" y="9668"/>
                  </a:cubicBezTo>
                  <a:lnTo>
                    <a:pt x="10443" y="9668"/>
                  </a:lnTo>
                  <a:cubicBezTo>
                    <a:pt x="10348" y="9447"/>
                    <a:pt x="10228" y="9177"/>
                    <a:pt x="10108" y="8907"/>
                  </a:cubicBezTo>
                  <a:lnTo>
                    <a:pt x="9941" y="8540"/>
                  </a:lnTo>
                  <a:lnTo>
                    <a:pt x="9874" y="8941"/>
                  </a:lnTo>
                  <a:cubicBezTo>
                    <a:pt x="9774" y="9441"/>
                    <a:pt x="9708" y="10008"/>
                    <a:pt x="9574" y="10542"/>
                  </a:cubicBezTo>
                  <a:cubicBezTo>
                    <a:pt x="9541" y="10842"/>
                    <a:pt x="9441" y="11075"/>
                    <a:pt x="9407" y="11376"/>
                  </a:cubicBezTo>
                  <a:lnTo>
                    <a:pt x="9341" y="11776"/>
                  </a:lnTo>
                  <a:cubicBezTo>
                    <a:pt x="9274" y="11943"/>
                    <a:pt x="9241" y="12009"/>
                    <a:pt x="9174" y="12043"/>
                  </a:cubicBezTo>
                  <a:cubicBezTo>
                    <a:pt x="9074" y="12076"/>
                    <a:pt x="8907" y="12076"/>
                    <a:pt x="8774" y="12110"/>
                  </a:cubicBezTo>
                  <a:lnTo>
                    <a:pt x="8373" y="12210"/>
                  </a:lnTo>
                  <a:lnTo>
                    <a:pt x="7506" y="12343"/>
                  </a:lnTo>
                  <a:cubicBezTo>
                    <a:pt x="6906" y="12410"/>
                    <a:pt x="6339" y="12510"/>
                    <a:pt x="5705" y="12543"/>
                  </a:cubicBezTo>
                  <a:cubicBezTo>
                    <a:pt x="5333" y="12574"/>
                    <a:pt x="4955" y="12589"/>
                    <a:pt x="4576" y="12589"/>
                  </a:cubicBezTo>
                  <a:cubicBezTo>
                    <a:pt x="3732" y="12589"/>
                    <a:pt x="2885" y="12515"/>
                    <a:pt x="2102" y="12376"/>
                  </a:cubicBezTo>
                  <a:cubicBezTo>
                    <a:pt x="1535" y="12310"/>
                    <a:pt x="935" y="12176"/>
                    <a:pt x="735" y="11676"/>
                  </a:cubicBezTo>
                  <a:cubicBezTo>
                    <a:pt x="601" y="11409"/>
                    <a:pt x="568" y="11142"/>
                    <a:pt x="501" y="10875"/>
                  </a:cubicBezTo>
                  <a:cubicBezTo>
                    <a:pt x="401" y="10642"/>
                    <a:pt x="368" y="10342"/>
                    <a:pt x="334" y="10075"/>
                  </a:cubicBezTo>
                  <a:cubicBezTo>
                    <a:pt x="234" y="9541"/>
                    <a:pt x="268" y="9041"/>
                    <a:pt x="434" y="8574"/>
                  </a:cubicBezTo>
                  <a:cubicBezTo>
                    <a:pt x="601" y="8140"/>
                    <a:pt x="901" y="7706"/>
                    <a:pt x="1202" y="7339"/>
                  </a:cubicBezTo>
                  <a:cubicBezTo>
                    <a:pt x="1769" y="6572"/>
                    <a:pt x="2402" y="5972"/>
                    <a:pt x="2836" y="5205"/>
                  </a:cubicBezTo>
                  <a:cubicBezTo>
                    <a:pt x="3236" y="4437"/>
                    <a:pt x="3403" y="3704"/>
                    <a:pt x="3537" y="3070"/>
                  </a:cubicBezTo>
                  <a:cubicBezTo>
                    <a:pt x="3670" y="2403"/>
                    <a:pt x="3737" y="1869"/>
                    <a:pt x="3837" y="1402"/>
                  </a:cubicBezTo>
                  <a:cubicBezTo>
                    <a:pt x="4004" y="501"/>
                    <a:pt x="4070" y="1"/>
                    <a:pt x="40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4"/>
            <p:cNvSpPr/>
            <p:nvPr/>
          </p:nvSpPr>
          <p:spPr>
            <a:xfrm>
              <a:off x="6630100" y="4092550"/>
              <a:ext cx="237700" cy="536225"/>
            </a:xfrm>
            <a:custGeom>
              <a:avLst/>
              <a:gdLst/>
              <a:ahLst/>
              <a:cxnLst/>
              <a:rect l="l" t="t" r="r" b="b"/>
              <a:pathLst>
                <a:path w="9508" h="21449" extrusionOk="0">
                  <a:moveTo>
                    <a:pt x="8107" y="3603"/>
                  </a:moveTo>
                  <a:lnTo>
                    <a:pt x="8173" y="3703"/>
                  </a:lnTo>
                  <a:cubicBezTo>
                    <a:pt x="8194" y="3723"/>
                    <a:pt x="8241" y="3770"/>
                    <a:pt x="8289" y="3834"/>
                  </a:cubicBezTo>
                  <a:lnTo>
                    <a:pt x="8289" y="3834"/>
                  </a:lnTo>
                  <a:cubicBezTo>
                    <a:pt x="8241" y="3740"/>
                    <a:pt x="8198" y="3661"/>
                    <a:pt x="8173" y="3636"/>
                  </a:cubicBezTo>
                  <a:cubicBezTo>
                    <a:pt x="8140" y="3636"/>
                    <a:pt x="8107" y="3603"/>
                    <a:pt x="8107" y="3603"/>
                  </a:cubicBezTo>
                  <a:close/>
                  <a:moveTo>
                    <a:pt x="1302" y="0"/>
                  </a:moveTo>
                  <a:cubicBezTo>
                    <a:pt x="1302" y="0"/>
                    <a:pt x="1268" y="0"/>
                    <a:pt x="1168" y="67"/>
                  </a:cubicBezTo>
                  <a:cubicBezTo>
                    <a:pt x="1102" y="100"/>
                    <a:pt x="968" y="167"/>
                    <a:pt x="835" y="300"/>
                  </a:cubicBezTo>
                  <a:cubicBezTo>
                    <a:pt x="601" y="500"/>
                    <a:pt x="268" y="1001"/>
                    <a:pt x="134" y="1668"/>
                  </a:cubicBezTo>
                  <a:cubicBezTo>
                    <a:pt x="1" y="2335"/>
                    <a:pt x="34" y="3236"/>
                    <a:pt x="34" y="4170"/>
                  </a:cubicBezTo>
                  <a:cubicBezTo>
                    <a:pt x="101" y="4670"/>
                    <a:pt x="1" y="5237"/>
                    <a:pt x="168" y="5771"/>
                  </a:cubicBezTo>
                  <a:cubicBezTo>
                    <a:pt x="268" y="6071"/>
                    <a:pt x="435" y="6338"/>
                    <a:pt x="668" y="6505"/>
                  </a:cubicBezTo>
                  <a:cubicBezTo>
                    <a:pt x="834" y="6650"/>
                    <a:pt x="1026" y="6731"/>
                    <a:pt x="1228" y="6731"/>
                  </a:cubicBezTo>
                  <a:cubicBezTo>
                    <a:pt x="1297" y="6731"/>
                    <a:pt x="1368" y="6721"/>
                    <a:pt x="1439" y="6701"/>
                  </a:cubicBezTo>
                  <a:lnTo>
                    <a:pt x="1439" y="6701"/>
                  </a:lnTo>
                  <a:cubicBezTo>
                    <a:pt x="1011" y="8576"/>
                    <a:pt x="497" y="10798"/>
                    <a:pt x="301" y="13243"/>
                  </a:cubicBezTo>
                  <a:cubicBezTo>
                    <a:pt x="201" y="14477"/>
                    <a:pt x="201" y="15778"/>
                    <a:pt x="368" y="17146"/>
                  </a:cubicBezTo>
                  <a:cubicBezTo>
                    <a:pt x="468" y="17813"/>
                    <a:pt x="635" y="18513"/>
                    <a:pt x="968" y="19147"/>
                  </a:cubicBezTo>
                  <a:cubicBezTo>
                    <a:pt x="1302" y="19781"/>
                    <a:pt x="1802" y="20315"/>
                    <a:pt x="2436" y="20748"/>
                  </a:cubicBezTo>
                  <a:cubicBezTo>
                    <a:pt x="3137" y="21182"/>
                    <a:pt x="3937" y="21449"/>
                    <a:pt x="4704" y="21449"/>
                  </a:cubicBezTo>
                  <a:cubicBezTo>
                    <a:pt x="5505" y="21449"/>
                    <a:pt x="6305" y="21249"/>
                    <a:pt x="6973" y="20848"/>
                  </a:cubicBezTo>
                  <a:cubicBezTo>
                    <a:pt x="7640" y="20481"/>
                    <a:pt x="8173" y="19914"/>
                    <a:pt x="8540" y="19281"/>
                  </a:cubicBezTo>
                  <a:cubicBezTo>
                    <a:pt x="8941" y="18647"/>
                    <a:pt x="9141" y="17946"/>
                    <a:pt x="9274" y="17279"/>
                  </a:cubicBezTo>
                  <a:cubicBezTo>
                    <a:pt x="9508" y="15911"/>
                    <a:pt x="9441" y="14610"/>
                    <a:pt x="9374" y="13410"/>
                  </a:cubicBezTo>
                  <a:cubicBezTo>
                    <a:pt x="9374" y="12809"/>
                    <a:pt x="9341" y="12175"/>
                    <a:pt x="9341" y="11642"/>
                  </a:cubicBezTo>
                  <a:cubicBezTo>
                    <a:pt x="9308" y="11075"/>
                    <a:pt x="9308" y="10574"/>
                    <a:pt x="9274" y="10007"/>
                  </a:cubicBezTo>
                  <a:cubicBezTo>
                    <a:pt x="9208" y="9540"/>
                    <a:pt x="9007" y="9040"/>
                    <a:pt x="8874" y="8606"/>
                  </a:cubicBezTo>
                  <a:cubicBezTo>
                    <a:pt x="8774" y="8206"/>
                    <a:pt x="8674" y="7772"/>
                    <a:pt x="8674" y="7372"/>
                  </a:cubicBezTo>
                  <a:cubicBezTo>
                    <a:pt x="8640" y="6571"/>
                    <a:pt x="8774" y="5838"/>
                    <a:pt x="8707" y="5270"/>
                  </a:cubicBezTo>
                  <a:cubicBezTo>
                    <a:pt x="8674" y="4670"/>
                    <a:pt x="8540" y="4236"/>
                    <a:pt x="8374" y="3970"/>
                  </a:cubicBezTo>
                  <a:cubicBezTo>
                    <a:pt x="8348" y="3919"/>
                    <a:pt x="8318" y="3873"/>
                    <a:pt x="8289" y="3834"/>
                  </a:cubicBezTo>
                  <a:lnTo>
                    <a:pt x="8289" y="3834"/>
                  </a:lnTo>
                  <a:cubicBezTo>
                    <a:pt x="8306" y="3867"/>
                    <a:pt x="8323" y="3902"/>
                    <a:pt x="8340" y="3936"/>
                  </a:cubicBezTo>
                  <a:cubicBezTo>
                    <a:pt x="8474" y="4236"/>
                    <a:pt x="8640" y="4637"/>
                    <a:pt x="8640" y="5237"/>
                  </a:cubicBezTo>
                  <a:cubicBezTo>
                    <a:pt x="8640" y="5771"/>
                    <a:pt x="8507" y="6471"/>
                    <a:pt x="8507" y="7305"/>
                  </a:cubicBezTo>
                  <a:cubicBezTo>
                    <a:pt x="8507" y="7672"/>
                    <a:pt x="8574" y="8139"/>
                    <a:pt x="8707" y="8606"/>
                  </a:cubicBezTo>
                  <a:cubicBezTo>
                    <a:pt x="8841" y="9073"/>
                    <a:pt x="9007" y="9507"/>
                    <a:pt x="9041" y="10007"/>
                  </a:cubicBezTo>
                  <a:cubicBezTo>
                    <a:pt x="9107" y="10508"/>
                    <a:pt x="9107" y="11108"/>
                    <a:pt x="9107" y="11642"/>
                  </a:cubicBezTo>
                  <a:cubicBezTo>
                    <a:pt x="9141" y="12175"/>
                    <a:pt x="9141" y="12776"/>
                    <a:pt x="9141" y="13410"/>
                  </a:cubicBezTo>
                  <a:cubicBezTo>
                    <a:pt x="9141" y="14610"/>
                    <a:pt x="9208" y="15911"/>
                    <a:pt x="8974" y="17246"/>
                  </a:cubicBezTo>
                  <a:cubicBezTo>
                    <a:pt x="8841" y="17913"/>
                    <a:pt x="8640" y="18580"/>
                    <a:pt x="8307" y="19147"/>
                  </a:cubicBezTo>
                  <a:cubicBezTo>
                    <a:pt x="7940" y="19748"/>
                    <a:pt x="7440" y="20281"/>
                    <a:pt x="6806" y="20615"/>
                  </a:cubicBezTo>
                  <a:cubicBezTo>
                    <a:pt x="6172" y="20982"/>
                    <a:pt x="5472" y="21149"/>
                    <a:pt x="4704" y="21149"/>
                  </a:cubicBezTo>
                  <a:cubicBezTo>
                    <a:pt x="3970" y="21149"/>
                    <a:pt x="3203" y="20915"/>
                    <a:pt x="2603" y="20481"/>
                  </a:cubicBezTo>
                  <a:cubicBezTo>
                    <a:pt x="2002" y="20114"/>
                    <a:pt x="1535" y="19581"/>
                    <a:pt x="1202" y="18980"/>
                  </a:cubicBezTo>
                  <a:cubicBezTo>
                    <a:pt x="868" y="18413"/>
                    <a:pt x="701" y="17746"/>
                    <a:pt x="635" y="17079"/>
                  </a:cubicBezTo>
                  <a:cubicBezTo>
                    <a:pt x="435" y="15745"/>
                    <a:pt x="435" y="14444"/>
                    <a:pt x="501" y="13176"/>
                  </a:cubicBezTo>
                  <a:cubicBezTo>
                    <a:pt x="666" y="10773"/>
                    <a:pt x="1188" y="8532"/>
                    <a:pt x="1586" y="6646"/>
                  </a:cubicBezTo>
                  <a:lnTo>
                    <a:pt x="1586" y="6646"/>
                  </a:lnTo>
                  <a:cubicBezTo>
                    <a:pt x="1592" y="6643"/>
                    <a:pt x="1597" y="6641"/>
                    <a:pt x="1602" y="6638"/>
                  </a:cubicBezTo>
                  <a:lnTo>
                    <a:pt x="1589" y="6632"/>
                  </a:lnTo>
                  <a:lnTo>
                    <a:pt x="1589" y="6632"/>
                  </a:lnTo>
                  <a:cubicBezTo>
                    <a:pt x="1594" y="6612"/>
                    <a:pt x="1598" y="6591"/>
                    <a:pt x="1602" y="6571"/>
                  </a:cubicBezTo>
                  <a:lnTo>
                    <a:pt x="1635" y="6405"/>
                  </a:lnTo>
                  <a:lnTo>
                    <a:pt x="1469" y="6471"/>
                  </a:lnTo>
                  <a:cubicBezTo>
                    <a:pt x="1385" y="6527"/>
                    <a:pt x="1278" y="6554"/>
                    <a:pt x="1165" y="6554"/>
                  </a:cubicBezTo>
                  <a:cubicBezTo>
                    <a:pt x="1008" y="6554"/>
                    <a:pt x="838" y="6502"/>
                    <a:pt x="701" y="6405"/>
                  </a:cubicBezTo>
                  <a:cubicBezTo>
                    <a:pt x="468" y="6271"/>
                    <a:pt x="335" y="6004"/>
                    <a:pt x="268" y="5771"/>
                  </a:cubicBezTo>
                  <a:cubicBezTo>
                    <a:pt x="134" y="5237"/>
                    <a:pt x="168" y="4737"/>
                    <a:pt x="134" y="4236"/>
                  </a:cubicBezTo>
                  <a:cubicBezTo>
                    <a:pt x="134" y="3236"/>
                    <a:pt x="34" y="2402"/>
                    <a:pt x="168" y="1735"/>
                  </a:cubicBezTo>
                  <a:cubicBezTo>
                    <a:pt x="268" y="1067"/>
                    <a:pt x="601" y="600"/>
                    <a:pt x="835" y="334"/>
                  </a:cubicBezTo>
                  <a:cubicBezTo>
                    <a:pt x="968" y="234"/>
                    <a:pt x="1102" y="133"/>
                    <a:pt x="1168" y="100"/>
                  </a:cubicBezTo>
                  <a:cubicBezTo>
                    <a:pt x="1268" y="0"/>
                    <a:pt x="1302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4"/>
            <p:cNvSpPr/>
            <p:nvPr/>
          </p:nvSpPr>
          <p:spPr>
            <a:xfrm>
              <a:off x="6367425" y="4461975"/>
              <a:ext cx="100925" cy="154300"/>
            </a:xfrm>
            <a:custGeom>
              <a:avLst/>
              <a:gdLst/>
              <a:ahLst/>
              <a:cxnLst/>
              <a:rect l="l" t="t" r="r" b="b"/>
              <a:pathLst>
                <a:path w="4037" h="6172" extrusionOk="0">
                  <a:moveTo>
                    <a:pt x="0" y="6105"/>
                  </a:moveTo>
                  <a:cubicBezTo>
                    <a:pt x="0" y="6105"/>
                    <a:pt x="9" y="6109"/>
                    <a:pt x="25" y="6114"/>
                  </a:cubicBezTo>
                  <a:lnTo>
                    <a:pt x="25" y="6114"/>
                  </a:lnTo>
                  <a:cubicBezTo>
                    <a:pt x="15" y="6105"/>
                    <a:pt x="1" y="6105"/>
                    <a:pt x="0" y="6105"/>
                  </a:cubicBezTo>
                  <a:close/>
                  <a:moveTo>
                    <a:pt x="4037" y="0"/>
                  </a:moveTo>
                  <a:cubicBezTo>
                    <a:pt x="4037" y="0"/>
                    <a:pt x="4003" y="467"/>
                    <a:pt x="3870" y="1168"/>
                  </a:cubicBezTo>
                  <a:cubicBezTo>
                    <a:pt x="3703" y="1868"/>
                    <a:pt x="3503" y="2836"/>
                    <a:pt x="2969" y="3803"/>
                  </a:cubicBezTo>
                  <a:cubicBezTo>
                    <a:pt x="2469" y="4704"/>
                    <a:pt x="1702" y="5438"/>
                    <a:pt x="1101" y="5771"/>
                  </a:cubicBezTo>
                  <a:cubicBezTo>
                    <a:pt x="768" y="5938"/>
                    <a:pt x="501" y="6038"/>
                    <a:pt x="301" y="6105"/>
                  </a:cubicBezTo>
                  <a:cubicBezTo>
                    <a:pt x="245" y="6127"/>
                    <a:pt x="193" y="6134"/>
                    <a:pt x="149" y="6134"/>
                  </a:cubicBezTo>
                  <a:cubicBezTo>
                    <a:pt x="94" y="6134"/>
                    <a:pt x="50" y="6123"/>
                    <a:pt x="25" y="6114"/>
                  </a:cubicBezTo>
                  <a:lnTo>
                    <a:pt x="25" y="6114"/>
                  </a:lnTo>
                  <a:cubicBezTo>
                    <a:pt x="30" y="6119"/>
                    <a:pt x="34" y="6127"/>
                    <a:pt x="34" y="6138"/>
                  </a:cubicBezTo>
                  <a:cubicBezTo>
                    <a:pt x="134" y="6171"/>
                    <a:pt x="167" y="6171"/>
                    <a:pt x="301" y="6171"/>
                  </a:cubicBezTo>
                  <a:cubicBezTo>
                    <a:pt x="501" y="6138"/>
                    <a:pt x="801" y="6038"/>
                    <a:pt x="1135" y="5938"/>
                  </a:cubicBezTo>
                  <a:cubicBezTo>
                    <a:pt x="1802" y="5638"/>
                    <a:pt x="2669" y="4971"/>
                    <a:pt x="3203" y="3970"/>
                  </a:cubicBezTo>
                  <a:cubicBezTo>
                    <a:pt x="3736" y="2969"/>
                    <a:pt x="3903" y="1935"/>
                    <a:pt x="4003" y="1201"/>
                  </a:cubicBezTo>
                  <a:cubicBezTo>
                    <a:pt x="4037" y="834"/>
                    <a:pt x="4037" y="534"/>
                    <a:pt x="4037" y="334"/>
                  </a:cubicBezTo>
                  <a:lnTo>
                    <a:pt x="403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4"/>
            <p:cNvSpPr/>
            <p:nvPr/>
          </p:nvSpPr>
          <p:spPr>
            <a:xfrm>
              <a:off x="6471675" y="4464475"/>
              <a:ext cx="75900" cy="190150"/>
            </a:xfrm>
            <a:custGeom>
              <a:avLst/>
              <a:gdLst/>
              <a:ahLst/>
              <a:cxnLst/>
              <a:rect l="l" t="t" r="r" b="b"/>
              <a:pathLst>
                <a:path w="3036" h="7606" extrusionOk="0">
                  <a:moveTo>
                    <a:pt x="367" y="0"/>
                  </a:moveTo>
                  <a:cubicBezTo>
                    <a:pt x="367" y="0"/>
                    <a:pt x="300" y="434"/>
                    <a:pt x="200" y="1235"/>
                  </a:cubicBezTo>
                  <a:cubicBezTo>
                    <a:pt x="167" y="1668"/>
                    <a:pt x="100" y="2102"/>
                    <a:pt x="33" y="2602"/>
                  </a:cubicBezTo>
                  <a:cubicBezTo>
                    <a:pt x="33" y="2869"/>
                    <a:pt x="0" y="3169"/>
                    <a:pt x="33" y="3436"/>
                  </a:cubicBezTo>
                  <a:cubicBezTo>
                    <a:pt x="100" y="3770"/>
                    <a:pt x="200" y="4070"/>
                    <a:pt x="434" y="4337"/>
                  </a:cubicBezTo>
                  <a:cubicBezTo>
                    <a:pt x="834" y="4770"/>
                    <a:pt x="1334" y="5071"/>
                    <a:pt x="1668" y="5438"/>
                  </a:cubicBezTo>
                  <a:cubicBezTo>
                    <a:pt x="2002" y="5771"/>
                    <a:pt x="2302" y="6171"/>
                    <a:pt x="2502" y="6505"/>
                  </a:cubicBezTo>
                  <a:cubicBezTo>
                    <a:pt x="2702" y="6772"/>
                    <a:pt x="2835" y="7072"/>
                    <a:pt x="2936" y="7272"/>
                  </a:cubicBezTo>
                  <a:cubicBezTo>
                    <a:pt x="3002" y="7506"/>
                    <a:pt x="3036" y="7606"/>
                    <a:pt x="3036" y="7606"/>
                  </a:cubicBezTo>
                  <a:lnTo>
                    <a:pt x="3036" y="7272"/>
                  </a:lnTo>
                  <a:cubicBezTo>
                    <a:pt x="3002" y="7072"/>
                    <a:pt x="2869" y="6739"/>
                    <a:pt x="2702" y="6405"/>
                  </a:cubicBezTo>
                  <a:cubicBezTo>
                    <a:pt x="2535" y="6071"/>
                    <a:pt x="2302" y="5638"/>
                    <a:pt x="1935" y="5271"/>
                  </a:cubicBezTo>
                  <a:cubicBezTo>
                    <a:pt x="1535" y="4871"/>
                    <a:pt x="1034" y="4537"/>
                    <a:pt x="701" y="4103"/>
                  </a:cubicBezTo>
                  <a:cubicBezTo>
                    <a:pt x="534" y="3903"/>
                    <a:pt x="434" y="3670"/>
                    <a:pt x="367" y="3403"/>
                  </a:cubicBezTo>
                  <a:cubicBezTo>
                    <a:pt x="334" y="3169"/>
                    <a:pt x="334" y="2869"/>
                    <a:pt x="334" y="2602"/>
                  </a:cubicBezTo>
                  <a:cubicBezTo>
                    <a:pt x="334" y="2102"/>
                    <a:pt x="367" y="1601"/>
                    <a:pt x="367" y="1235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4"/>
            <p:cNvSpPr/>
            <p:nvPr/>
          </p:nvSpPr>
          <p:spPr>
            <a:xfrm>
              <a:off x="6419950" y="4545375"/>
              <a:ext cx="92600" cy="9175"/>
            </a:xfrm>
            <a:custGeom>
              <a:avLst/>
              <a:gdLst/>
              <a:ahLst/>
              <a:cxnLst/>
              <a:rect l="l" t="t" r="r" b="b"/>
              <a:pathLst>
                <a:path w="3704" h="367" extrusionOk="0">
                  <a:moveTo>
                    <a:pt x="3704" y="0"/>
                  </a:moveTo>
                  <a:cubicBezTo>
                    <a:pt x="3703" y="0"/>
                    <a:pt x="3537" y="133"/>
                    <a:pt x="3237" y="133"/>
                  </a:cubicBezTo>
                  <a:cubicBezTo>
                    <a:pt x="2903" y="133"/>
                    <a:pt x="2436" y="33"/>
                    <a:pt x="1902" y="33"/>
                  </a:cubicBezTo>
                  <a:cubicBezTo>
                    <a:pt x="835" y="33"/>
                    <a:pt x="1" y="167"/>
                    <a:pt x="1" y="167"/>
                  </a:cubicBezTo>
                  <a:cubicBezTo>
                    <a:pt x="1" y="167"/>
                    <a:pt x="835" y="334"/>
                    <a:pt x="1869" y="367"/>
                  </a:cubicBezTo>
                  <a:cubicBezTo>
                    <a:pt x="2369" y="367"/>
                    <a:pt x="2836" y="367"/>
                    <a:pt x="3203" y="300"/>
                  </a:cubicBezTo>
                  <a:cubicBezTo>
                    <a:pt x="3370" y="267"/>
                    <a:pt x="3503" y="200"/>
                    <a:pt x="3570" y="133"/>
                  </a:cubicBezTo>
                  <a:lnTo>
                    <a:pt x="3704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4"/>
            <p:cNvSpPr/>
            <p:nvPr/>
          </p:nvSpPr>
          <p:spPr>
            <a:xfrm>
              <a:off x="6429975" y="4520800"/>
              <a:ext cx="86750" cy="9050"/>
            </a:xfrm>
            <a:custGeom>
              <a:avLst/>
              <a:gdLst/>
              <a:ahLst/>
              <a:cxnLst/>
              <a:rect l="l" t="t" r="r" b="b"/>
              <a:pathLst>
                <a:path w="3470" h="362" extrusionOk="0">
                  <a:moveTo>
                    <a:pt x="2590" y="1"/>
                  </a:moveTo>
                  <a:cubicBezTo>
                    <a:pt x="2328" y="1"/>
                    <a:pt x="2024" y="5"/>
                    <a:pt x="1701" y="16"/>
                  </a:cubicBezTo>
                  <a:cubicBezTo>
                    <a:pt x="801" y="82"/>
                    <a:pt x="0" y="182"/>
                    <a:pt x="0" y="182"/>
                  </a:cubicBezTo>
                  <a:cubicBezTo>
                    <a:pt x="0" y="182"/>
                    <a:pt x="613" y="361"/>
                    <a:pt x="1415" y="361"/>
                  </a:cubicBezTo>
                  <a:cubicBezTo>
                    <a:pt x="1529" y="361"/>
                    <a:pt x="1647" y="358"/>
                    <a:pt x="1768" y="349"/>
                  </a:cubicBezTo>
                  <a:cubicBezTo>
                    <a:pt x="2702" y="316"/>
                    <a:pt x="3469" y="16"/>
                    <a:pt x="3469" y="16"/>
                  </a:cubicBezTo>
                  <a:cubicBezTo>
                    <a:pt x="3469" y="16"/>
                    <a:pt x="3114" y="1"/>
                    <a:pt x="259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4"/>
            <p:cNvSpPr/>
            <p:nvPr/>
          </p:nvSpPr>
          <p:spPr>
            <a:xfrm>
              <a:off x="6433300" y="4500325"/>
              <a:ext cx="75925" cy="9925"/>
            </a:xfrm>
            <a:custGeom>
              <a:avLst/>
              <a:gdLst/>
              <a:ahLst/>
              <a:cxnLst/>
              <a:rect l="l" t="t" r="r" b="b"/>
              <a:pathLst>
                <a:path w="3037" h="397" extrusionOk="0">
                  <a:moveTo>
                    <a:pt x="3036" y="1"/>
                  </a:moveTo>
                  <a:cubicBezTo>
                    <a:pt x="3036" y="1"/>
                    <a:pt x="2336" y="1"/>
                    <a:pt x="1502" y="101"/>
                  </a:cubicBezTo>
                  <a:cubicBezTo>
                    <a:pt x="701" y="167"/>
                    <a:pt x="1" y="268"/>
                    <a:pt x="1" y="268"/>
                  </a:cubicBezTo>
                  <a:cubicBezTo>
                    <a:pt x="1" y="268"/>
                    <a:pt x="167" y="301"/>
                    <a:pt x="468" y="334"/>
                  </a:cubicBezTo>
                  <a:cubicBezTo>
                    <a:pt x="629" y="357"/>
                    <a:pt x="885" y="396"/>
                    <a:pt x="1160" y="396"/>
                  </a:cubicBezTo>
                  <a:cubicBezTo>
                    <a:pt x="1284" y="396"/>
                    <a:pt x="1411" y="388"/>
                    <a:pt x="1535" y="368"/>
                  </a:cubicBezTo>
                  <a:cubicBezTo>
                    <a:pt x="1969" y="334"/>
                    <a:pt x="2369" y="268"/>
                    <a:pt x="2636" y="167"/>
                  </a:cubicBezTo>
                  <a:cubicBezTo>
                    <a:pt x="2869" y="101"/>
                    <a:pt x="3036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4"/>
            <p:cNvSpPr/>
            <p:nvPr/>
          </p:nvSpPr>
          <p:spPr>
            <a:xfrm>
              <a:off x="6649300" y="4197625"/>
              <a:ext cx="113425" cy="200150"/>
            </a:xfrm>
            <a:custGeom>
              <a:avLst/>
              <a:gdLst/>
              <a:ahLst/>
              <a:cxnLst/>
              <a:rect l="l" t="t" r="r" b="b"/>
              <a:pathLst>
                <a:path w="4537" h="8006" extrusionOk="0">
                  <a:moveTo>
                    <a:pt x="4403" y="0"/>
                  </a:moveTo>
                  <a:cubicBezTo>
                    <a:pt x="4403" y="0"/>
                    <a:pt x="4437" y="567"/>
                    <a:pt x="4270" y="1401"/>
                  </a:cubicBezTo>
                  <a:cubicBezTo>
                    <a:pt x="4203" y="1835"/>
                    <a:pt x="4070" y="2335"/>
                    <a:pt x="3903" y="2869"/>
                  </a:cubicBezTo>
                  <a:cubicBezTo>
                    <a:pt x="3703" y="3402"/>
                    <a:pt x="3436" y="4003"/>
                    <a:pt x="3036" y="4437"/>
                  </a:cubicBezTo>
                  <a:cubicBezTo>
                    <a:pt x="2602" y="4937"/>
                    <a:pt x="2035" y="5237"/>
                    <a:pt x="1568" y="5571"/>
                  </a:cubicBezTo>
                  <a:cubicBezTo>
                    <a:pt x="1068" y="5938"/>
                    <a:pt x="734" y="6371"/>
                    <a:pt x="501" y="6705"/>
                  </a:cubicBezTo>
                  <a:cubicBezTo>
                    <a:pt x="234" y="7038"/>
                    <a:pt x="34" y="7372"/>
                    <a:pt x="0" y="7605"/>
                  </a:cubicBezTo>
                  <a:lnTo>
                    <a:pt x="0" y="7906"/>
                  </a:lnTo>
                  <a:lnTo>
                    <a:pt x="0" y="8006"/>
                  </a:lnTo>
                  <a:cubicBezTo>
                    <a:pt x="0" y="8006"/>
                    <a:pt x="0" y="7939"/>
                    <a:pt x="34" y="7906"/>
                  </a:cubicBezTo>
                  <a:cubicBezTo>
                    <a:pt x="34" y="7839"/>
                    <a:pt x="34" y="7739"/>
                    <a:pt x="67" y="7605"/>
                  </a:cubicBezTo>
                  <a:cubicBezTo>
                    <a:pt x="167" y="7372"/>
                    <a:pt x="367" y="7105"/>
                    <a:pt x="667" y="6772"/>
                  </a:cubicBezTo>
                  <a:cubicBezTo>
                    <a:pt x="934" y="6438"/>
                    <a:pt x="1334" y="6071"/>
                    <a:pt x="1768" y="5771"/>
                  </a:cubicBezTo>
                  <a:cubicBezTo>
                    <a:pt x="2235" y="5437"/>
                    <a:pt x="2869" y="5204"/>
                    <a:pt x="3336" y="4670"/>
                  </a:cubicBezTo>
                  <a:cubicBezTo>
                    <a:pt x="3770" y="4103"/>
                    <a:pt x="4036" y="3503"/>
                    <a:pt x="4203" y="2935"/>
                  </a:cubicBezTo>
                  <a:cubicBezTo>
                    <a:pt x="4337" y="2368"/>
                    <a:pt x="4403" y="1835"/>
                    <a:pt x="4437" y="1401"/>
                  </a:cubicBezTo>
                  <a:cubicBezTo>
                    <a:pt x="4537" y="534"/>
                    <a:pt x="4403" y="0"/>
                    <a:pt x="44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4"/>
            <p:cNvSpPr/>
            <p:nvPr/>
          </p:nvSpPr>
          <p:spPr>
            <a:xfrm>
              <a:off x="6774375" y="4196775"/>
              <a:ext cx="81750" cy="163475"/>
            </a:xfrm>
            <a:custGeom>
              <a:avLst/>
              <a:gdLst/>
              <a:ahLst/>
              <a:cxnLst/>
              <a:rect l="l" t="t" r="r" b="b"/>
              <a:pathLst>
                <a:path w="3270" h="6539" extrusionOk="0">
                  <a:moveTo>
                    <a:pt x="201" y="1"/>
                  </a:moveTo>
                  <a:lnTo>
                    <a:pt x="201" y="1235"/>
                  </a:lnTo>
                  <a:cubicBezTo>
                    <a:pt x="168" y="1602"/>
                    <a:pt x="168" y="2035"/>
                    <a:pt x="101" y="2502"/>
                  </a:cubicBezTo>
                  <a:cubicBezTo>
                    <a:pt x="67" y="2769"/>
                    <a:pt x="67" y="3003"/>
                    <a:pt x="34" y="3270"/>
                  </a:cubicBezTo>
                  <a:cubicBezTo>
                    <a:pt x="34" y="3537"/>
                    <a:pt x="1" y="3870"/>
                    <a:pt x="67" y="4137"/>
                  </a:cubicBezTo>
                  <a:cubicBezTo>
                    <a:pt x="268" y="4771"/>
                    <a:pt x="735" y="5204"/>
                    <a:pt x="1202" y="5405"/>
                  </a:cubicBezTo>
                  <a:cubicBezTo>
                    <a:pt x="1669" y="5605"/>
                    <a:pt x="2102" y="5705"/>
                    <a:pt x="2436" y="5771"/>
                  </a:cubicBezTo>
                  <a:cubicBezTo>
                    <a:pt x="2769" y="5872"/>
                    <a:pt x="3003" y="6072"/>
                    <a:pt x="3103" y="6238"/>
                  </a:cubicBezTo>
                  <a:cubicBezTo>
                    <a:pt x="3236" y="6405"/>
                    <a:pt x="3270" y="6539"/>
                    <a:pt x="3270" y="6539"/>
                  </a:cubicBezTo>
                  <a:cubicBezTo>
                    <a:pt x="3270" y="6539"/>
                    <a:pt x="3236" y="6405"/>
                    <a:pt x="3103" y="6205"/>
                  </a:cubicBezTo>
                  <a:cubicBezTo>
                    <a:pt x="3036" y="5972"/>
                    <a:pt x="2803" y="5738"/>
                    <a:pt x="2436" y="5605"/>
                  </a:cubicBezTo>
                  <a:cubicBezTo>
                    <a:pt x="2102" y="5438"/>
                    <a:pt x="1702" y="5371"/>
                    <a:pt x="1268" y="5104"/>
                  </a:cubicBezTo>
                  <a:cubicBezTo>
                    <a:pt x="901" y="4904"/>
                    <a:pt x="501" y="4537"/>
                    <a:pt x="368" y="4037"/>
                  </a:cubicBezTo>
                  <a:cubicBezTo>
                    <a:pt x="268" y="3803"/>
                    <a:pt x="301" y="3537"/>
                    <a:pt x="301" y="3270"/>
                  </a:cubicBezTo>
                  <a:cubicBezTo>
                    <a:pt x="368" y="3003"/>
                    <a:pt x="368" y="2769"/>
                    <a:pt x="368" y="2502"/>
                  </a:cubicBezTo>
                  <a:cubicBezTo>
                    <a:pt x="368" y="2002"/>
                    <a:pt x="368" y="1602"/>
                    <a:pt x="301" y="1235"/>
                  </a:cubicBezTo>
                  <a:cubicBezTo>
                    <a:pt x="268" y="4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4"/>
            <p:cNvSpPr/>
            <p:nvPr/>
          </p:nvSpPr>
          <p:spPr>
            <a:xfrm>
              <a:off x="6705175" y="4295175"/>
              <a:ext cx="113425" cy="12750"/>
            </a:xfrm>
            <a:custGeom>
              <a:avLst/>
              <a:gdLst/>
              <a:ahLst/>
              <a:cxnLst/>
              <a:rect l="l" t="t" r="r" b="b"/>
              <a:pathLst>
                <a:path w="4537" h="510" extrusionOk="0">
                  <a:moveTo>
                    <a:pt x="4537" y="1"/>
                  </a:moveTo>
                  <a:cubicBezTo>
                    <a:pt x="4537" y="1"/>
                    <a:pt x="4303" y="1"/>
                    <a:pt x="3936" y="101"/>
                  </a:cubicBezTo>
                  <a:cubicBezTo>
                    <a:pt x="3503" y="134"/>
                    <a:pt x="2936" y="168"/>
                    <a:pt x="2302" y="201"/>
                  </a:cubicBezTo>
                  <a:lnTo>
                    <a:pt x="667" y="201"/>
                  </a:lnTo>
                  <a:cubicBezTo>
                    <a:pt x="300" y="168"/>
                    <a:pt x="0" y="168"/>
                    <a:pt x="0" y="168"/>
                  </a:cubicBezTo>
                  <a:lnTo>
                    <a:pt x="0" y="168"/>
                  </a:lnTo>
                  <a:cubicBezTo>
                    <a:pt x="0" y="168"/>
                    <a:pt x="267" y="268"/>
                    <a:pt x="667" y="334"/>
                  </a:cubicBezTo>
                  <a:cubicBezTo>
                    <a:pt x="971" y="445"/>
                    <a:pt x="1435" y="510"/>
                    <a:pt x="1965" y="510"/>
                  </a:cubicBezTo>
                  <a:cubicBezTo>
                    <a:pt x="2075" y="510"/>
                    <a:pt x="2187" y="507"/>
                    <a:pt x="2302" y="501"/>
                  </a:cubicBezTo>
                  <a:cubicBezTo>
                    <a:pt x="2969" y="501"/>
                    <a:pt x="3503" y="368"/>
                    <a:pt x="3936" y="268"/>
                  </a:cubicBezTo>
                  <a:cubicBezTo>
                    <a:pt x="4303" y="134"/>
                    <a:pt x="4537" y="1"/>
                    <a:pt x="4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4"/>
            <p:cNvSpPr/>
            <p:nvPr/>
          </p:nvSpPr>
          <p:spPr>
            <a:xfrm>
              <a:off x="6716000" y="4268500"/>
              <a:ext cx="91775" cy="13575"/>
            </a:xfrm>
            <a:custGeom>
              <a:avLst/>
              <a:gdLst/>
              <a:ahLst/>
              <a:cxnLst/>
              <a:rect l="l" t="t" r="r" b="b"/>
              <a:pathLst>
                <a:path w="3671" h="543" extrusionOk="0">
                  <a:moveTo>
                    <a:pt x="3670" y="0"/>
                  </a:moveTo>
                  <a:cubicBezTo>
                    <a:pt x="3670" y="0"/>
                    <a:pt x="3403" y="34"/>
                    <a:pt x="3103" y="100"/>
                  </a:cubicBezTo>
                  <a:cubicBezTo>
                    <a:pt x="2769" y="167"/>
                    <a:pt x="2336" y="201"/>
                    <a:pt x="1835" y="234"/>
                  </a:cubicBezTo>
                  <a:cubicBezTo>
                    <a:pt x="1335" y="267"/>
                    <a:pt x="868" y="267"/>
                    <a:pt x="534" y="267"/>
                  </a:cubicBezTo>
                  <a:lnTo>
                    <a:pt x="1" y="267"/>
                  </a:lnTo>
                  <a:cubicBezTo>
                    <a:pt x="1" y="267"/>
                    <a:pt x="201" y="367"/>
                    <a:pt x="534" y="434"/>
                  </a:cubicBezTo>
                  <a:cubicBezTo>
                    <a:pt x="807" y="489"/>
                    <a:pt x="1168" y="543"/>
                    <a:pt x="1582" y="543"/>
                  </a:cubicBezTo>
                  <a:cubicBezTo>
                    <a:pt x="1675" y="543"/>
                    <a:pt x="1771" y="540"/>
                    <a:pt x="1869" y="534"/>
                  </a:cubicBezTo>
                  <a:cubicBezTo>
                    <a:pt x="2369" y="501"/>
                    <a:pt x="2836" y="367"/>
                    <a:pt x="3170" y="234"/>
                  </a:cubicBezTo>
                  <a:cubicBezTo>
                    <a:pt x="3503" y="100"/>
                    <a:pt x="3670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4"/>
            <p:cNvSpPr/>
            <p:nvPr/>
          </p:nvSpPr>
          <p:spPr>
            <a:xfrm>
              <a:off x="6722675" y="4237650"/>
              <a:ext cx="93425" cy="17850"/>
            </a:xfrm>
            <a:custGeom>
              <a:avLst/>
              <a:gdLst/>
              <a:ahLst/>
              <a:cxnLst/>
              <a:rect l="l" t="t" r="r" b="b"/>
              <a:pathLst>
                <a:path w="3737" h="714" extrusionOk="0">
                  <a:moveTo>
                    <a:pt x="3737" y="0"/>
                  </a:moveTo>
                  <a:lnTo>
                    <a:pt x="3737" y="0"/>
                  </a:lnTo>
                  <a:cubicBezTo>
                    <a:pt x="3737" y="0"/>
                    <a:pt x="3470" y="67"/>
                    <a:pt x="3170" y="134"/>
                  </a:cubicBezTo>
                  <a:cubicBezTo>
                    <a:pt x="2836" y="167"/>
                    <a:pt x="2369" y="267"/>
                    <a:pt x="1902" y="334"/>
                  </a:cubicBezTo>
                  <a:cubicBezTo>
                    <a:pt x="1335" y="400"/>
                    <a:pt x="901" y="467"/>
                    <a:pt x="568" y="501"/>
                  </a:cubicBezTo>
                  <a:cubicBezTo>
                    <a:pt x="234" y="567"/>
                    <a:pt x="1" y="601"/>
                    <a:pt x="1" y="601"/>
                  </a:cubicBezTo>
                  <a:cubicBezTo>
                    <a:pt x="1" y="601"/>
                    <a:pt x="234" y="634"/>
                    <a:pt x="568" y="667"/>
                  </a:cubicBezTo>
                  <a:cubicBezTo>
                    <a:pt x="733" y="697"/>
                    <a:pt x="918" y="714"/>
                    <a:pt x="1120" y="714"/>
                  </a:cubicBezTo>
                  <a:cubicBezTo>
                    <a:pt x="1368" y="714"/>
                    <a:pt x="1642" y="689"/>
                    <a:pt x="1935" y="634"/>
                  </a:cubicBezTo>
                  <a:cubicBezTo>
                    <a:pt x="2436" y="567"/>
                    <a:pt x="2903" y="400"/>
                    <a:pt x="3236" y="267"/>
                  </a:cubicBezTo>
                  <a:cubicBezTo>
                    <a:pt x="3570" y="134"/>
                    <a:pt x="3737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4"/>
            <p:cNvSpPr/>
            <p:nvPr/>
          </p:nvSpPr>
          <p:spPr>
            <a:xfrm>
              <a:off x="6735175" y="4226800"/>
              <a:ext cx="70925" cy="12350"/>
            </a:xfrm>
            <a:custGeom>
              <a:avLst/>
              <a:gdLst/>
              <a:ahLst/>
              <a:cxnLst/>
              <a:rect l="l" t="t" r="r" b="b"/>
              <a:pathLst>
                <a:path w="2837" h="494" extrusionOk="0">
                  <a:moveTo>
                    <a:pt x="2836" y="1"/>
                  </a:moveTo>
                  <a:cubicBezTo>
                    <a:pt x="2836" y="1"/>
                    <a:pt x="2236" y="1"/>
                    <a:pt x="1435" y="167"/>
                  </a:cubicBezTo>
                  <a:cubicBezTo>
                    <a:pt x="635" y="267"/>
                    <a:pt x="1" y="434"/>
                    <a:pt x="1" y="434"/>
                  </a:cubicBezTo>
                  <a:cubicBezTo>
                    <a:pt x="1" y="434"/>
                    <a:pt x="298" y="493"/>
                    <a:pt x="732" y="493"/>
                  </a:cubicBezTo>
                  <a:cubicBezTo>
                    <a:pt x="950" y="493"/>
                    <a:pt x="1202" y="479"/>
                    <a:pt x="1469" y="434"/>
                  </a:cubicBezTo>
                  <a:cubicBezTo>
                    <a:pt x="2269" y="334"/>
                    <a:pt x="2836" y="1"/>
                    <a:pt x="28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4"/>
            <p:cNvSpPr/>
            <p:nvPr/>
          </p:nvSpPr>
          <p:spPr>
            <a:xfrm>
              <a:off x="6731025" y="4213750"/>
              <a:ext cx="68400" cy="9375"/>
            </a:xfrm>
            <a:custGeom>
              <a:avLst/>
              <a:gdLst/>
              <a:ahLst/>
              <a:cxnLst/>
              <a:rect l="l" t="t" r="r" b="b"/>
              <a:pathLst>
                <a:path w="2736" h="375" extrusionOk="0">
                  <a:moveTo>
                    <a:pt x="2220" y="0"/>
                  </a:moveTo>
                  <a:cubicBezTo>
                    <a:pt x="1989" y="0"/>
                    <a:pt x="1701" y="13"/>
                    <a:pt x="1401" y="56"/>
                  </a:cubicBezTo>
                  <a:cubicBezTo>
                    <a:pt x="634" y="122"/>
                    <a:pt x="0" y="289"/>
                    <a:pt x="0" y="289"/>
                  </a:cubicBezTo>
                  <a:cubicBezTo>
                    <a:pt x="0" y="289"/>
                    <a:pt x="406" y="374"/>
                    <a:pt x="961" y="374"/>
                  </a:cubicBezTo>
                  <a:cubicBezTo>
                    <a:pt x="1100" y="374"/>
                    <a:pt x="1248" y="369"/>
                    <a:pt x="1401" y="356"/>
                  </a:cubicBezTo>
                  <a:cubicBezTo>
                    <a:pt x="2135" y="256"/>
                    <a:pt x="2735" y="22"/>
                    <a:pt x="2735" y="22"/>
                  </a:cubicBezTo>
                  <a:cubicBezTo>
                    <a:pt x="2735" y="22"/>
                    <a:pt x="2529" y="0"/>
                    <a:pt x="22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4"/>
            <p:cNvSpPr/>
            <p:nvPr/>
          </p:nvSpPr>
          <p:spPr>
            <a:xfrm>
              <a:off x="6688475" y="4449800"/>
              <a:ext cx="156825" cy="17200"/>
            </a:xfrm>
            <a:custGeom>
              <a:avLst/>
              <a:gdLst/>
              <a:ahLst/>
              <a:cxnLst/>
              <a:rect l="l" t="t" r="r" b="b"/>
              <a:pathLst>
                <a:path w="6273" h="688" extrusionOk="0">
                  <a:moveTo>
                    <a:pt x="4572" y="0"/>
                  </a:moveTo>
                  <a:cubicBezTo>
                    <a:pt x="4125" y="0"/>
                    <a:pt x="3607" y="24"/>
                    <a:pt x="3036" y="87"/>
                  </a:cubicBezTo>
                  <a:cubicBezTo>
                    <a:pt x="2203" y="154"/>
                    <a:pt x="1435" y="320"/>
                    <a:pt x="868" y="454"/>
                  </a:cubicBezTo>
                  <a:cubicBezTo>
                    <a:pt x="335" y="587"/>
                    <a:pt x="1" y="687"/>
                    <a:pt x="1" y="687"/>
                  </a:cubicBezTo>
                  <a:cubicBezTo>
                    <a:pt x="1" y="687"/>
                    <a:pt x="368" y="654"/>
                    <a:pt x="935" y="587"/>
                  </a:cubicBezTo>
                  <a:cubicBezTo>
                    <a:pt x="1502" y="521"/>
                    <a:pt x="2303" y="454"/>
                    <a:pt x="3137" y="354"/>
                  </a:cubicBezTo>
                  <a:cubicBezTo>
                    <a:pt x="4004" y="287"/>
                    <a:pt x="4771" y="254"/>
                    <a:pt x="5338" y="187"/>
                  </a:cubicBezTo>
                  <a:cubicBezTo>
                    <a:pt x="5872" y="154"/>
                    <a:pt x="6272" y="120"/>
                    <a:pt x="6272" y="120"/>
                  </a:cubicBezTo>
                  <a:cubicBezTo>
                    <a:pt x="6272" y="120"/>
                    <a:pt x="5939" y="20"/>
                    <a:pt x="5271" y="20"/>
                  </a:cubicBezTo>
                  <a:cubicBezTo>
                    <a:pt x="5064" y="8"/>
                    <a:pt x="4829" y="0"/>
                    <a:pt x="45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4"/>
            <p:cNvSpPr/>
            <p:nvPr/>
          </p:nvSpPr>
          <p:spPr>
            <a:xfrm>
              <a:off x="6692650" y="4469375"/>
              <a:ext cx="110950" cy="8475"/>
            </a:xfrm>
            <a:custGeom>
              <a:avLst/>
              <a:gdLst/>
              <a:ahLst/>
              <a:cxnLst/>
              <a:rect l="l" t="t" r="r" b="b"/>
              <a:pathLst>
                <a:path w="4438" h="339" extrusionOk="0">
                  <a:moveTo>
                    <a:pt x="2533" y="0"/>
                  </a:moveTo>
                  <a:cubicBezTo>
                    <a:pt x="2425" y="0"/>
                    <a:pt x="2315" y="1"/>
                    <a:pt x="2202" y="4"/>
                  </a:cubicBezTo>
                  <a:cubicBezTo>
                    <a:pt x="968" y="38"/>
                    <a:pt x="1" y="338"/>
                    <a:pt x="1" y="338"/>
                  </a:cubicBezTo>
                  <a:cubicBezTo>
                    <a:pt x="1" y="338"/>
                    <a:pt x="1001" y="338"/>
                    <a:pt x="2202" y="305"/>
                  </a:cubicBezTo>
                  <a:cubicBezTo>
                    <a:pt x="3437" y="238"/>
                    <a:pt x="4437" y="138"/>
                    <a:pt x="4437" y="138"/>
                  </a:cubicBezTo>
                  <a:cubicBezTo>
                    <a:pt x="4437" y="138"/>
                    <a:pt x="3610" y="0"/>
                    <a:pt x="253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4"/>
            <p:cNvSpPr/>
            <p:nvPr/>
          </p:nvSpPr>
          <p:spPr>
            <a:xfrm>
              <a:off x="6649300" y="4161750"/>
              <a:ext cx="6700" cy="100100"/>
            </a:xfrm>
            <a:custGeom>
              <a:avLst/>
              <a:gdLst/>
              <a:ahLst/>
              <a:cxnLst/>
              <a:rect l="l" t="t" r="r" b="b"/>
              <a:pathLst>
                <a:path w="268" h="4004" extrusionOk="0">
                  <a:moveTo>
                    <a:pt x="267" y="1"/>
                  </a:moveTo>
                  <a:cubicBezTo>
                    <a:pt x="267" y="1"/>
                    <a:pt x="234" y="201"/>
                    <a:pt x="167" y="601"/>
                  </a:cubicBezTo>
                  <a:cubicBezTo>
                    <a:pt x="67" y="935"/>
                    <a:pt x="0" y="1468"/>
                    <a:pt x="0" y="2002"/>
                  </a:cubicBezTo>
                  <a:cubicBezTo>
                    <a:pt x="0" y="2536"/>
                    <a:pt x="34" y="3036"/>
                    <a:pt x="100" y="3436"/>
                  </a:cubicBezTo>
                  <a:cubicBezTo>
                    <a:pt x="167" y="3803"/>
                    <a:pt x="234" y="4004"/>
                    <a:pt x="234" y="4004"/>
                  </a:cubicBezTo>
                  <a:cubicBezTo>
                    <a:pt x="234" y="4004"/>
                    <a:pt x="267" y="3136"/>
                    <a:pt x="267" y="2002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4"/>
            <p:cNvSpPr/>
            <p:nvPr/>
          </p:nvSpPr>
          <p:spPr>
            <a:xfrm>
              <a:off x="6645950" y="4311850"/>
              <a:ext cx="80925" cy="279400"/>
            </a:xfrm>
            <a:custGeom>
              <a:avLst/>
              <a:gdLst/>
              <a:ahLst/>
              <a:cxnLst/>
              <a:rect l="l" t="t" r="r" b="b"/>
              <a:pathLst>
                <a:path w="3237" h="11176" extrusionOk="0">
                  <a:moveTo>
                    <a:pt x="901" y="1"/>
                  </a:moveTo>
                  <a:lnTo>
                    <a:pt x="901" y="1"/>
                  </a:lnTo>
                  <a:cubicBezTo>
                    <a:pt x="835" y="101"/>
                    <a:pt x="735" y="168"/>
                    <a:pt x="668" y="301"/>
                  </a:cubicBezTo>
                  <a:cubicBezTo>
                    <a:pt x="468" y="535"/>
                    <a:pt x="301" y="1002"/>
                    <a:pt x="201" y="1602"/>
                  </a:cubicBezTo>
                  <a:cubicBezTo>
                    <a:pt x="134" y="2169"/>
                    <a:pt x="134" y="2870"/>
                    <a:pt x="67" y="3637"/>
                  </a:cubicBezTo>
                  <a:cubicBezTo>
                    <a:pt x="34" y="4371"/>
                    <a:pt x="1" y="5271"/>
                    <a:pt x="1" y="6139"/>
                  </a:cubicBezTo>
                  <a:cubicBezTo>
                    <a:pt x="1" y="7039"/>
                    <a:pt x="134" y="7873"/>
                    <a:pt x="401" y="8641"/>
                  </a:cubicBezTo>
                  <a:cubicBezTo>
                    <a:pt x="668" y="9341"/>
                    <a:pt x="1068" y="9975"/>
                    <a:pt x="1535" y="10342"/>
                  </a:cubicBezTo>
                  <a:cubicBezTo>
                    <a:pt x="2002" y="10775"/>
                    <a:pt x="2469" y="10976"/>
                    <a:pt x="2736" y="11042"/>
                  </a:cubicBezTo>
                  <a:cubicBezTo>
                    <a:pt x="3070" y="11176"/>
                    <a:pt x="3236" y="11176"/>
                    <a:pt x="3236" y="11176"/>
                  </a:cubicBezTo>
                  <a:cubicBezTo>
                    <a:pt x="3236" y="11176"/>
                    <a:pt x="3036" y="11142"/>
                    <a:pt x="2703" y="11009"/>
                  </a:cubicBezTo>
                  <a:cubicBezTo>
                    <a:pt x="2402" y="10875"/>
                    <a:pt x="2036" y="10675"/>
                    <a:pt x="1635" y="10275"/>
                  </a:cubicBezTo>
                  <a:cubicBezTo>
                    <a:pt x="1202" y="9841"/>
                    <a:pt x="868" y="9274"/>
                    <a:pt x="635" y="8540"/>
                  </a:cubicBezTo>
                  <a:cubicBezTo>
                    <a:pt x="401" y="7840"/>
                    <a:pt x="301" y="7006"/>
                    <a:pt x="301" y="6139"/>
                  </a:cubicBezTo>
                  <a:cubicBezTo>
                    <a:pt x="301" y="5271"/>
                    <a:pt x="334" y="4371"/>
                    <a:pt x="334" y="3637"/>
                  </a:cubicBezTo>
                  <a:cubicBezTo>
                    <a:pt x="334" y="2836"/>
                    <a:pt x="334" y="2169"/>
                    <a:pt x="368" y="1602"/>
                  </a:cubicBezTo>
                  <a:cubicBezTo>
                    <a:pt x="401" y="1002"/>
                    <a:pt x="534" y="601"/>
                    <a:pt x="701" y="301"/>
                  </a:cubicBezTo>
                  <a:cubicBezTo>
                    <a:pt x="801" y="168"/>
                    <a:pt x="868" y="10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4"/>
            <p:cNvSpPr/>
            <p:nvPr/>
          </p:nvSpPr>
          <p:spPr>
            <a:xfrm>
              <a:off x="6750200" y="4537850"/>
              <a:ext cx="87575" cy="51850"/>
            </a:xfrm>
            <a:custGeom>
              <a:avLst/>
              <a:gdLst/>
              <a:ahLst/>
              <a:cxnLst/>
              <a:rect l="l" t="t" r="r" b="b"/>
              <a:pathLst>
                <a:path w="3503" h="2074" extrusionOk="0">
                  <a:moveTo>
                    <a:pt x="3503" y="1"/>
                  </a:moveTo>
                  <a:cubicBezTo>
                    <a:pt x="3503" y="1"/>
                    <a:pt x="3470" y="68"/>
                    <a:pt x="3403" y="134"/>
                  </a:cubicBezTo>
                  <a:cubicBezTo>
                    <a:pt x="3336" y="268"/>
                    <a:pt x="3236" y="401"/>
                    <a:pt x="3136" y="501"/>
                  </a:cubicBezTo>
                  <a:cubicBezTo>
                    <a:pt x="2869" y="801"/>
                    <a:pt x="2502" y="1135"/>
                    <a:pt x="2002" y="1435"/>
                  </a:cubicBezTo>
                  <a:cubicBezTo>
                    <a:pt x="1501" y="1735"/>
                    <a:pt x="1001" y="1835"/>
                    <a:pt x="634" y="1936"/>
                  </a:cubicBezTo>
                  <a:cubicBezTo>
                    <a:pt x="401" y="1936"/>
                    <a:pt x="301" y="1969"/>
                    <a:pt x="167" y="1969"/>
                  </a:cubicBezTo>
                  <a:lnTo>
                    <a:pt x="0" y="1969"/>
                  </a:lnTo>
                  <a:cubicBezTo>
                    <a:pt x="0" y="1969"/>
                    <a:pt x="67" y="1969"/>
                    <a:pt x="167" y="2002"/>
                  </a:cubicBezTo>
                  <a:cubicBezTo>
                    <a:pt x="234" y="2002"/>
                    <a:pt x="401" y="2069"/>
                    <a:pt x="601" y="2069"/>
                  </a:cubicBezTo>
                  <a:cubicBezTo>
                    <a:pt x="641" y="2072"/>
                    <a:pt x="683" y="2074"/>
                    <a:pt x="726" y="2074"/>
                  </a:cubicBezTo>
                  <a:cubicBezTo>
                    <a:pt x="1114" y="2074"/>
                    <a:pt x="1622" y="1939"/>
                    <a:pt x="2102" y="1669"/>
                  </a:cubicBezTo>
                  <a:cubicBezTo>
                    <a:pt x="2669" y="1368"/>
                    <a:pt x="3036" y="935"/>
                    <a:pt x="3236" y="601"/>
                  </a:cubicBezTo>
                  <a:cubicBezTo>
                    <a:pt x="3369" y="434"/>
                    <a:pt x="3403" y="301"/>
                    <a:pt x="3436" y="168"/>
                  </a:cubicBezTo>
                  <a:cubicBezTo>
                    <a:pt x="3503" y="68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4"/>
            <p:cNvSpPr/>
            <p:nvPr/>
          </p:nvSpPr>
          <p:spPr>
            <a:xfrm>
              <a:off x="6105575" y="2830800"/>
              <a:ext cx="70900" cy="242025"/>
            </a:xfrm>
            <a:custGeom>
              <a:avLst/>
              <a:gdLst/>
              <a:ahLst/>
              <a:cxnLst/>
              <a:rect l="l" t="t" r="r" b="b"/>
              <a:pathLst>
                <a:path w="2836" h="9681" extrusionOk="0">
                  <a:moveTo>
                    <a:pt x="0" y="3236"/>
                  </a:moveTo>
                  <a:lnTo>
                    <a:pt x="2" y="3241"/>
                  </a:lnTo>
                  <a:lnTo>
                    <a:pt x="2" y="3241"/>
                  </a:lnTo>
                  <a:cubicBezTo>
                    <a:pt x="1" y="3238"/>
                    <a:pt x="0" y="3236"/>
                    <a:pt x="0" y="3236"/>
                  </a:cubicBezTo>
                  <a:close/>
                  <a:moveTo>
                    <a:pt x="1768" y="1"/>
                  </a:moveTo>
                  <a:cubicBezTo>
                    <a:pt x="1768" y="1"/>
                    <a:pt x="1835" y="201"/>
                    <a:pt x="1968" y="601"/>
                  </a:cubicBezTo>
                  <a:cubicBezTo>
                    <a:pt x="2102" y="1001"/>
                    <a:pt x="2235" y="1602"/>
                    <a:pt x="2269" y="2369"/>
                  </a:cubicBezTo>
                  <a:cubicBezTo>
                    <a:pt x="2335" y="3903"/>
                    <a:pt x="2402" y="6005"/>
                    <a:pt x="2502" y="8340"/>
                  </a:cubicBezTo>
                  <a:cubicBezTo>
                    <a:pt x="2502" y="8607"/>
                    <a:pt x="2602" y="8907"/>
                    <a:pt x="2469" y="9074"/>
                  </a:cubicBezTo>
                  <a:cubicBezTo>
                    <a:pt x="2416" y="9205"/>
                    <a:pt x="2240" y="9295"/>
                    <a:pt x="2054" y="9295"/>
                  </a:cubicBezTo>
                  <a:cubicBezTo>
                    <a:pt x="2003" y="9295"/>
                    <a:pt x="1952" y="9288"/>
                    <a:pt x="1902" y="9274"/>
                  </a:cubicBezTo>
                  <a:cubicBezTo>
                    <a:pt x="1401" y="9241"/>
                    <a:pt x="1134" y="8740"/>
                    <a:pt x="1068" y="8273"/>
                  </a:cubicBezTo>
                  <a:cubicBezTo>
                    <a:pt x="968" y="7773"/>
                    <a:pt x="968" y="7339"/>
                    <a:pt x="934" y="6872"/>
                  </a:cubicBezTo>
                  <a:cubicBezTo>
                    <a:pt x="934" y="6405"/>
                    <a:pt x="901" y="6005"/>
                    <a:pt x="801" y="5638"/>
                  </a:cubicBezTo>
                  <a:cubicBezTo>
                    <a:pt x="634" y="4837"/>
                    <a:pt x="434" y="4304"/>
                    <a:pt x="267" y="3870"/>
                  </a:cubicBezTo>
                  <a:lnTo>
                    <a:pt x="2" y="3241"/>
                  </a:lnTo>
                  <a:lnTo>
                    <a:pt x="2" y="3241"/>
                  </a:lnTo>
                  <a:cubicBezTo>
                    <a:pt x="16" y="3275"/>
                    <a:pt x="111" y="3507"/>
                    <a:pt x="234" y="3937"/>
                  </a:cubicBezTo>
                  <a:cubicBezTo>
                    <a:pt x="334" y="4370"/>
                    <a:pt x="567" y="4937"/>
                    <a:pt x="634" y="5705"/>
                  </a:cubicBezTo>
                  <a:cubicBezTo>
                    <a:pt x="734" y="6072"/>
                    <a:pt x="734" y="6505"/>
                    <a:pt x="734" y="6939"/>
                  </a:cubicBezTo>
                  <a:cubicBezTo>
                    <a:pt x="768" y="7406"/>
                    <a:pt x="734" y="7873"/>
                    <a:pt x="801" y="8407"/>
                  </a:cubicBezTo>
                  <a:cubicBezTo>
                    <a:pt x="834" y="8707"/>
                    <a:pt x="934" y="8940"/>
                    <a:pt x="1101" y="9207"/>
                  </a:cubicBezTo>
                  <a:cubicBezTo>
                    <a:pt x="1235" y="9441"/>
                    <a:pt x="1568" y="9607"/>
                    <a:pt x="1835" y="9674"/>
                  </a:cubicBezTo>
                  <a:cubicBezTo>
                    <a:pt x="1871" y="9678"/>
                    <a:pt x="1908" y="9680"/>
                    <a:pt x="1945" y="9680"/>
                  </a:cubicBezTo>
                  <a:cubicBezTo>
                    <a:pt x="2221" y="9680"/>
                    <a:pt x="2530" y="9568"/>
                    <a:pt x="2736" y="9274"/>
                  </a:cubicBezTo>
                  <a:cubicBezTo>
                    <a:pt x="2836" y="9107"/>
                    <a:pt x="2836" y="8940"/>
                    <a:pt x="2836" y="8774"/>
                  </a:cubicBezTo>
                  <a:lnTo>
                    <a:pt x="2836" y="8340"/>
                  </a:lnTo>
                  <a:cubicBezTo>
                    <a:pt x="2736" y="6005"/>
                    <a:pt x="2602" y="3903"/>
                    <a:pt x="2435" y="2369"/>
                  </a:cubicBezTo>
                  <a:cubicBezTo>
                    <a:pt x="2302" y="1602"/>
                    <a:pt x="2135" y="1035"/>
                    <a:pt x="2002" y="601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4"/>
            <p:cNvSpPr/>
            <p:nvPr/>
          </p:nvSpPr>
          <p:spPr>
            <a:xfrm>
              <a:off x="5996325" y="2861650"/>
              <a:ext cx="201000" cy="253550"/>
            </a:xfrm>
            <a:custGeom>
              <a:avLst/>
              <a:gdLst/>
              <a:ahLst/>
              <a:cxnLst/>
              <a:rect l="l" t="t" r="r" b="b"/>
              <a:pathLst>
                <a:path w="8040" h="10142" extrusionOk="0">
                  <a:moveTo>
                    <a:pt x="4771" y="3170"/>
                  </a:moveTo>
                  <a:cubicBezTo>
                    <a:pt x="4771" y="3170"/>
                    <a:pt x="4759" y="3175"/>
                    <a:pt x="4746" y="3198"/>
                  </a:cubicBezTo>
                  <a:lnTo>
                    <a:pt x="4746" y="3198"/>
                  </a:lnTo>
                  <a:cubicBezTo>
                    <a:pt x="4760" y="3180"/>
                    <a:pt x="4771" y="3170"/>
                    <a:pt x="4771" y="3170"/>
                  </a:cubicBezTo>
                  <a:close/>
                  <a:moveTo>
                    <a:pt x="4746" y="3198"/>
                  </a:moveTo>
                  <a:lnTo>
                    <a:pt x="4746" y="3198"/>
                  </a:lnTo>
                  <a:cubicBezTo>
                    <a:pt x="4724" y="3227"/>
                    <a:pt x="4691" y="3276"/>
                    <a:pt x="4671" y="3337"/>
                  </a:cubicBezTo>
                  <a:cubicBezTo>
                    <a:pt x="4637" y="3437"/>
                    <a:pt x="4604" y="3603"/>
                    <a:pt x="4504" y="3804"/>
                  </a:cubicBezTo>
                  <a:cubicBezTo>
                    <a:pt x="4410" y="4060"/>
                    <a:pt x="4333" y="4448"/>
                    <a:pt x="4307" y="4920"/>
                  </a:cubicBezTo>
                  <a:lnTo>
                    <a:pt x="4307" y="4920"/>
                  </a:lnTo>
                  <a:cubicBezTo>
                    <a:pt x="4356" y="4473"/>
                    <a:pt x="4446" y="4109"/>
                    <a:pt x="4537" y="3837"/>
                  </a:cubicBezTo>
                  <a:cubicBezTo>
                    <a:pt x="4637" y="3637"/>
                    <a:pt x="4671" y="3503"/>
                    <a:pt x="4704" y="3437"/>
                  </a:cubicBezTo>
                  <a:cubicBezTo>
                    <a:pt x="4704" y="3299"/>
                    <a:pt x="4727" y="3231"/>
                    <a:pt x="4746" y="3198"/>
                  </a:cubicBezTo>
                  <a:close/>
                  <a:moveTo>
                    <a:pt x="101" y="1"/>
                  </a:moveTo>
                  <a:cubicBezTo>
                    <a:pt x="101" y="1"/>
                    <a:pt x="34" y="1402"/>
                    <a:pt x="1" y="3570"/>
                  </a:cubicBezTo>
                  <a:cubicBezTo>
                    <a:pt x="1" y="3837"/>
                    <a:pt x="1" y="4137"/>
                    <a:pt x="101" y="4437"/>
                  </a:cubicBezTo>
                  <a:cubicBezTo>
                    <a:pt x="167" y="4738"/>
                    <a:pt x="334" y="5004"/>
                    <a:pt x="468" y="5305"/>
                  </a:cubicBezTo>
                  <a:cubicBezTo>
                    <a:pt x="701" y="5838"/>
                    <a:pt x="734" y="6572"/>
                    <a:pt x="1001" y="7273"/>
                  </a:cubicBezTo>
                  <a:cubicBezTo>
                    <a:pt x="1268" y="7973"/>
                    <a:pt x="1635" y="8640"/>
                    <a:pt x="2035" y="9307"/>
                  </a:cubicBezTo>
                  <a:cubicBezTo>
                    <a:pt x="2135" y="9474"/>
                    <a:pt x="2202" y="9641"/>
                    <a:pt x="2369" y="9841"/>
                  </a:cubicBezTo>
                  <a:cubicBezTo>
                    <a:pt x="2602" y="10008"/>
                    <a:pt x="2869" y="10075"/>
                    <a:pt x="3036" y="10075"/>
                  </a:cubicBezTo>
                  <a:cubicBezTo>
                    <a:pt x="3470" y="10108"/>
                    <a:pt x="3870" y="10141"/>
                    <a:pt x="4304" y="10141"/>
                  </a:cubicBezTo>
                  <a:cubicBezTo>
                    <a:pt x="5605" y="10141"/>
                    <a:pt x="6805" y="10008"/>
                    <a:pt x="7873" y="9774"/>
                  </a:cubicBezTo>
                  <a:lnTo>
                    <a:pt x="7973" y="9774"/>
                  </a:lnTo>
                  <a:lnTo>
                    <a:pt x="8006" y="9674"/>
                  </a:lnTo>
                  <a:cubicBezTo>
                    <a:pt x="8040" y="9608"/>
                    <a:pt x="8040" y="9441"/>
                    <a:pt x="8006" y="9341"/>
                  </a:cubicBezTo>
                  <a:cubicBezTo>
                    <a:pt x="7973" y="9241"/>
                    <a:pt x="7940" y="9141"/>
                    <a:pt x="7839" y="9107"/>
                  </a:cubicBezTo>
                  <a:cubicBezTo>
                    <a:pt x="7706" y="8974"/>
                    <a:pt x="7539" y="8907"/>
                    <a:pt x="7439" y="8840"/>
                  </a:cubicBezTo>
                  <a:cubicBezTo>
                    <a:pt x="7139" y="8707"/>
                    <a:pt x="6872" y="8640"/>
                    <a:pt x="6605" y="8574"/>
                  </a:cubicBezTo>
                  <a:cubicBezTo>
                    <a:pt x="6305" y="8474"/>
                    <a:pt x="6038" y="8407"/>
                    <a:pt x="5771" y="8340"/>
                  </a:cubicBezTo>
                  <a:cubicBezTo>
                    <a:pt x="5471" y="8273"/>
                    <a:pt x="5204" y="8207"/>
                    <a:pt x="5104" y="8073"/>
                  </a:cubicBezTo>
                  <a:cubicBezTo>
                    <a:pt x="4504" y="7239"/>
                    <a:pt x="4337" y="6305"/>
                    <a:pt x="4304" y="5571"/>
                  </a:cubicBezTo>
                  <a:cubicBezTo>
                    <a:pt x="4294" y="5341"/>
                    <a:pt x="4296" y="5123"/>
                    <a:pt x="4307" y="4920"/>
                  </a:cubicBezTo>
                  <a:lnTo>
                    <a:pt x="4307" y="4920"/>
                  </a:lnTo>
                  <a:cubicBezTo>
                    <a:pt x="4284" y="5130"/>
                    <a:pt x="4270" y="5359"/>
                    <a:pt x="4270" y="5605"/>
                  </a:cubicBezTo>
                  <a:cubicBezTo>
                    <a:pt x="4270" y="6339"/>
                    <a:pt x="4370" y="7306"/>
                    <a:pt x="4971" y="8240"/>
                  </a:cubicBezTo>
                  <a:cubicBezTo>
                    <a:pt x="5138" y="8474"/>
                    <a:pt x="5471" y="8574"/>
                    <a:pt x="5705" y="8607"/>
                  </a:cubicBezTo>
                  <a:cubicBezTo>
                    <a:pt x="5971" y="8640"/>
                    <a:pt x="6238" y="8740"/>
                    <a:pt x="6505" y="8807"/>
                  </a:cubicBezTo>
                  <a:cubicBezTo>
                    <a:pt x="6739" y="8907"/>
                    <a:pt x="7039" y="8974"/>
                    <a:pt x="7306" y="9107"/>
                  </a:cubicBezTo>
                  <a:cubicBezTo>
                    <a:pt x="7406" y="9141"/>
                    <a:pt x="7539" y="9241"/>
                    <a:pt x="7639" y="9307"/>
                  </a:cubicBezTo>
                  <a:cubicBezTo>
                    <a:pt x="7686" y="9377"/>
                    <a:pt x="7716" y="9430"/>
                    <a:pt x="7719" y="9490"/>
                  </a:cubicBezTo>
                  <a:lnTo>
                    <a:pt x="7719" y="9490"/>
                  </a:lnTo>
                  <a:cubicBezTo>
                    <a:pt x="6644" y="9681"/>
                    <a:pt x="5505" y="9808"/>
                    <a:pt x="4304" y="9808"/>
                  </a:cubicBezTo>
                  <a:cubicBezTo>
                    <a:pt x="3870" y="9808"/>
                    <a:pt x="3503" y="9808"/>
                    <a:pt x="3069" y="9774"/>
                  </a:cubicBezTo>
                  <a:cubicBezTo>
                    <a:pt x="2869" y="9774"/>
                    <a:pt x="2702" y="9741"/>
                    <a:pt x="2636" y="9641"/>
                  </a:cubicBezTo>
                  <a:cubicBezTo>
                    <a:pt x="2536" y="9541"/>
                    <a:pt x="2469" y="9341"/>
                    <a:pt x="2336" y="9174"/>
                  </a:cubicBezTo>
                  <a:cubicBezTo>
                    <a:pt x="1902" y="8507"/>
                    <a:pt x="1535" y="7840"/>
                    <a:pt x="1301" y="7173"/>
                  </a:cubicBezTo>
                  <a:cubicBezTo>
                    <a:pt x="1035" y="6539"/>
                    <a:pt x="968" y="5805"/>
                    <a:pt x="668" y="5238"/>
                  </a:cubicBezTo>
                  <a:cubicBezTo>
                    <a:pt x="534" y="4938"/>
                    <a:pt x="367" y="4671"/>
                    <a:pt x="301" y="4404"/>
                  </a:cubicBezTo>
                  <a:cubicBezTo>
                    <a:pt x="201" y="4104"/>
                    <a:pt x="167" y="3837"/>
                    <a:pt x="167" y="3570"/>
                  </a:cubicBezTo>
                  <a:cubicBezTo>
                    <a:pt x="134" y="1402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4"/>
            <p:cNvSpPr/>
            <p:nvPr/>
          </p:nvSpPr>
          <p:spPr>
            <a:xfrm>
              <a:off x="6034675" y="2977575"/>
              <a:ext cx="69250" cy="130950"/>
            </a:xfrm>
            <a:custGeom>
              <a:avLst/>
              <a:gdLst/>
              <a:ahLst/>
              <a:cxnLst/>
              <a:rect l="l" t="t" r="r" b="b"/>
              <a:pathLst>
                <a:path w="2770" h="5238" extrusionOk="0">
                  <a:moveTo>
                    <a:pt x="1" y="0"/>
                  </a:moveTo>
                  <a:cubicBezTo>
                    <a:pt x="1" y="1"/>
                    <a:pt x="134" y="334"/>
                    <a:pt x="401" y="834"/>
                  </a:cubicBezTo>
                  <a:cubicBezTo>
                    <a:pt x="601" y="1335"/>
                    <a:pt x="902" y="2035"/>
                    <a:pt x="1168" y="2836"/>
                  </a:cubicBezTo>
                  <a:cubicBezTo>
                    <a:pt x="1302" y="3203"/>
                    <a:pt x="1435" y="3636"/>
                    <a:pt x="1569" y="3970"/>
                  </a:cubicBezTo>
                  <a:cubicBezTo>
                    <a:pt x="1669" y="4337"/>
                    <a:pt x="1769" y="4670"/>
                    <a:pt x="1936" y="4904"/>
                  </a:cubicBezTo>
                  <a:cubicBezTo>
                    <a:pt x="2102" y="5171"/>
                    <a:pt x="2336" y="5238"/>
                    <a:pt x="2503" y="5238"/>
                  </a:cubicBezTo>
                  <a:cubicBezTo>
                    <a:pt x="2670" y="5238"/>
                    <a:pt x="2770" y="5171"/>
                    <a:pt x="2770" y="5171"/>
                  </a:cubicBezTo>
                  <a:lnTo>
                    <a:pt x="2770" y="5171"/>
                  </a:lnTo>
                  <a:cubicBezTo>
                    <a:pt x="2770" y="5171"/>
                    <a:pt x="2669" y="5204"/>
                    <a:pt x="2503" y="5204"/>
                  </a:cubicBezTo>
                  <a:cubicBezTo>
                    <a:pt x="2403" y="5171"/>
                    <a:pt x="2169" y="5104"/>
                    <a:pt x="2069" y="4837"/>
                  </a:cubicBezTo>
                  <a:cubicBezTo>
                    <a:pt x="1936" y="4637"/>
                    <a:pt x="1902" y="4304"/>
                    <a:pt x="1802" y="3937"/>
                  </a:cubicBezTo>
                  <a:cubicBezTo>
                    <a:pt x="1736" y="3536"/>
                    <a:pt x="1602" y="3169"/>
                    <a:pt x="1469" y="2736"/>
                  </a:cubicBezTo>
                  <a:cubicBezTo>
                    <a:pt x="1168" y="1902"/>
                    <a:pt x="802" y="1201"/>
                    <a:pt x="501" y="734"/>
                  </a:cubicBezTo>
                  <a:cubicBezTo>
                    <a:pt x="235" y="30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4"/>
            <p:cNvSpPr/>
            <p:nvPr/>
          </p:nvSpPr>
          <p:spPr>
            <a:xfrm>
              <a:off x="6978700" y="2780775"/>
              <a:ext cx="76750" cy="223925"/>
            </a:xfrm>
            <a:custGeom>
              <a:avLst/>
              <a:gdLst/>
              <a:ahLst/>
              <a:cxnLst/>
              <a:rect l="l" t="t" r="r" b="b"/>
              <a:pathLst>
                <a:path w="3070" h="8957" extrusionOk="0">
                  <a:moveTo>
                    <a:pt x="1668" y="0"/>
                  </a:moveTo>
                  <a:cubicBezTo>
                    <a:pt x="1668" y="0"/>
                    <a:pt x="1535" y="167"/>
                    <a:pt x="1368" y="534"/>
                  </a:cubicBezTo>
                  <a:cubicBezTo>
                    <a:pt x="1201" y="867"/>
                    <a:pt x="934" y="1401"/>
                    <a:pt x="734" y="2135"/>
                  </a:cubicBezTo>
                  <a:cubicBezTo>
                    <a:pt x="534" y="2802"/>
                    <a:pt x="367" y="3703"/>
                    <a:pt x="501" y="4670"/>
                  </a:cubicBezTo>
                  <a:cubicBezTo>
                    <a:pt x="534" y="5171"/>
                    <a:pt x="567" y="5638"/>
                    <a:pt x="501" y="6138"/>
                  </a:cubicBezTo>
                  <a:cubicBezTo>
                    <a:pt x="401" y="6638"/>
                    <a:pt x="200" y="7139"/>
                    <a:pt x="67" y="7672"/>
                  </a:cubicBezTo>
                  <a:cubicBezTo>
                    <a:pt x="34" y="7973"/>
                    <a:pt x="0" y="8306"/>
                    <a:pt x="100" y="8573"/>
                  </a:cubicBezTo>
                  <a:cubicBezTo>
                    <a:pt x="200" y="8706"/>
                    <a:pt x="334" y="8873"/>
                    <a:pt x="501" y="8907"/>
                  </a:cubicBezTo>
                  <a:cubicBezTo>
                    <a:pt x="584" y="8940"/>
                    <a:pt x="676" y="8957"/>
                    <a:pt x="763" y="8957"/>
                  </a:cubicBezTo>
                  <a:cubicBezTo>
                    <a:pt x="851" y="8957"/>
                    <a:pt x="934" y="8940"/>
                    <a:pt x="1001" y="8907"/>
                  </a:cubicBezTo>
                  <a:cubicBezTo>
                    <a:pt x="1268" y="8840"/>
                    <a:pt x="1501" y="8673"/>
                    <a:pt x="1668" y="8473"/>
                  </a:cubicBezTo>
                  <a:cubicBezTo>
                    <a:pt x="1868" y="8239"/>
                    <a:pt x="2002" y="8039"/>
                    <a:pt x="2068" y="7806"/>
                  </a:cubicBezTo>
                  <a:cubicBezTo>
                    <a:pt x="2269" y="7339"/>
                    <a:pt x="2235" y="6838"/>
                    <a:pt x="2235" y="6405"/>
                  </a:cubicBezTo>
                  <a:cubicBezTo>
                    <a:pt x="2235" y="6004"/>
                    <a:pt x="2269" y="5571"/>
                    <a:pt x="2369" y="5237"/>
                  </a:cubicBezTo>
                  <a:cubicBezTo>
                    <a:pt x="2535" y="4537"/>
                    <a:pt x="2736" y="4003"/>
                    <a:pt x="2869" y="3636"/>
                  </a:cubicBezTo>
                  <a:cubicBezTo>
                    <a:pt x="3002" y="3238"/>
                    <a:pt x="3068" y="3038"/>
                    <a:pt x="3069" y="3036"/>
                  </a:cubicBezTo>
                  <a:lnTo>
                    <a:pt x="3069" y="3036"/>
                  </a:lnTo>
                  <a:cubicBezTo>
                    <a:pt x="3068" y="3038"/>
                    <a:pt x="3001" y="3239"/>
                    <a:pt x="2769" y="3669"/>
                  </a:cubicBezTo>
                  <a:cubicBezTo>
                    <a:pt x="2602" y="4036"/>
                    <a:pt x="2402" y="4570"/>
                    <a:pt x="2202" y="5304"/>
                  </a:cubicBezTo>
                  <a:cubicBezTo>
                    <a:pt x="2102" y="5638"/>
                    <a:pt x="2035" y="6038"/>
                    <a:pt x="2002" y="6471"/>
                  </a:cubicBezTo>
                  <a:cubicBezTo>
                    <a:pt x="1935" y="6872"/>
                    <a:pt x="1935" y="7339"/>
                    <a:pt x="1768" y="7739"/>
                  </a:cubicBezTo>
                  <a:cubicBezTo>
                    <a:pt x="1701" y="7973"/>
                    <a:pt x="1568" y="8173"/>
                    <a:pt x="1401" y="8339"/>
                  </a:cubicBezTo>
                  <a:cubicBezTo>
                    <a:pt x="1268" y="8506"/>
                    <a:pt x="1068" y="8673"/>
                    <a:pt x="868" y="8706"/>
                  </a:cubicBezTo>
                  <a:cubicBezTo>
                    <a:pt x="834" y="8712"/>
                    <a:pt x="800" y="8715"/>
                    <a:pt x="766" y="8715"/>
                  </a:cubicBezTo>
                  <a:cubicBezTo>
                    <a:pt x="594" y="8715"/>
                    <a:pt x="423" y="8645"/>
                    <a:pt x="367" y="8506"/>
                  </a:cubicBezTo>
                  <a:cubicBezTo>
                    <a:pt x="267" y="8306"/>
                    <a:pt x="334" y="8039"/>
                    <a:pt x="367" y="7806"/>
                  </a:cubicBezTo>
                  <a:cubicBezTo>
                    <a:pt x="501" y="7239"/>
                    <a:pt x="701" y="6738"/>
                    <a:pt x="767" y="6205"/>
                  </a:cubicBezTo>
                  <a:cubicBezTo>
                    <a:pt x="868" y="5671"/>
                    <a:pt x="834" y="5137"/>
                    <a:pt x="734" y="4670"/>
                  </a:cubicBezTo>
                  <a:cubicBezTo>
                    <a:pt x="567" y="3736"/>
                    <a:pt x="701" y="2902"/>
                    <a:pt x="868" y="2202"/>
                  </a:cubicBezTo>
                  <a:cubicBezTo>
                    <a:pt x="1034" y="1501"/>
                    <a:pt x="1268" y="967"/>
                    <a:pt x="1401" y="567"/>
                  </a:cubicBezTo>
                  <a:cubicBezTo>
                    <a:pt x="1568" y="200"/>
                    <a:pt x="1668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4"/>
            <p:cNvSpPr/>
            <p:nvPr/>
          </p:nvSpPr>
          <p:spPr>
            <a:xfrm>
              <a:off x="7004550" y="2892300"/>
              <a:ext cx="150950" cy="194450"/>
            </a:xfrm>
            <a:custGeom>
              <a:avLst/>
              <a:gdLst/>
              <a:ahLst/>
              <a:cxnLst/>
              <a:rect l="l" t="t" r="r" b="b"/>
              <a:pathLst>
                <a:path w="6038" h="7778" extrusionOk="0">
                  <a:moveTo>
                    <a:pt x="1751" y="1"/>
                  </a:moveTo>
                  <a:cubicBezTo>
                    <a:pt x="1682" y="1"/>
                    <a:pt x="1620" y="17"/>
                    <a:pt x="1568" y="42"/>
                  </a:cubicBezTo>
                  <a:cubicBezTo>
                    <a:pt x="1605" y="24"/>
                    <a:pt x="1648" y="16"/>
                    <a:pt x="1693" y="16"/>
                  </a:cubicBezTo>
                  <a:cubicBezTo>
                    <a:pt x="1811" y="16"/>
                    <a:pt x="1948" y="70"/>
                    <a:pt x="2068" y="142"/>
                  </a:cubicBezTo>
                  <a:cubicBezTo>
                    <a:pt x="2302" y="276"/>
                    <a:pt x="2402" y="576"/>
                    <a:pt x="2402" y="910"/>
                  </a:cubicBezTo>
                  <a:cubicBezTo>
                    <a:pt x="2469" y="1243"/>
                    <a:pt x="2402" y="1610"/>
                    <a:pt x="2369" y="2044"/>
                  </a:cubicBezTo>
                  <a:cubicBezTo>
                    <a:pt x="2369" y="2444"/>
                    <a:pt x="2335" y="2911"/>
                    <a:pt x="2235" y="3411"/>
                  </a:cubicBezTo>
                  <a:lnTo>
                    <a:pt x="2135" y="4145"/>
                  </a:lnTo>
                  <a:cubicBezTo>
                    <a:pt x="2068" y="4446"/>
                    <a:pt x="2035" y="4712"/>
                    <a:pt x="1968" y="4946"/>
                  </a:cubicBezTo>
                  <a:cubicBezTo>
                    <a:pt x="1802" y="5413"/>
                    <a:pt x="1301" y="5780"/>
                    <a:pt x="868" y="6247"/>
                  </a:cubicBezTo>
                  <a:lnTo>
                    <a:pt x="200" y="6914"/>
                  </a:lnTo>
                  <a:cubicBezTo>
                    <a:pt x="167" y="6947"/>
                    <a:pt x="67" y="7047"/>
                    <a:pt x="34" y="7181"/>
                  </a:cubicBezTo>
                  <a:cubicBezTo>
                    <a:pt x="0" y="7281"/>
                    <a:pt x="67" y="7448"/>
                    <a:pt x="167" y="7548"/>
                  </a:cubicBezTo>
                  <a:cubicBezTo>
                    <a:pt x="367" y="7715"/>
                    <a:pt x="534" y="7715"/>
                    <a:pt x="701" y="7748"/>
                  </a:cubicBezTo>
                  <a:cubicBezTo>
                    <a:pt x="809" y="7768"/>
                    <a:pt x="916" y="7778"/>
                    <a:pt x="1021" y="7778"/>
                  </a:cubicBezTo>
                  <a:cubicBezTo>
                    <a:pt x="1603" y="7778"/>
                    <a:pt x="2145" y="7491"/>
                    <a:pt x="2569" y="7181"/>
                  </a:cubicBezTo>
                  <a:cubicBezTo>
                    <a:pt x="2836" y="7014"/>
                    <a:pt x="3069" y="6781"/>
                    <a:pt x="3303" y="6580"/>
                  </a:cubicBezTo>
                  <a:cubicBezTo>
                    <a:pt x="3536" y="6414"/>
                    <a:pt x="3736" y="6213"/>
                    <a:pt x="3903" y="5947"/>
                  </a:cubicBezTo>
                  <a:cubicBezTo>
                    <a:pt x="4303" y="5513"/>
                    <a:pt x="4470" y="4913"/>
                    <a:pt x="4537" y="4412"/>
                  </a:cubicBezTo>
                  <a:cubicBezTo>
                    <a:pt x="4637" y="3912"/>
                    <a:pt x="4637" y="3445"/>
                    <a:pt x="4737" y="3045"/>
                  </a:cubicBezTo>
                  <a:cubicBezTo>
                    <a:pt x="4971" y="2244"/>
                    <a:pt x="5371" y="1677"/>
                    <a:pt x="5638" y="1243"/>
                  </a:cubicBezTo>
                  <a:cubicBezTo>
                    <a:pt x="5869" y="846"/>
                    <a:pt x="6035" y="613"/>
                    <a:pt x="6038" y="609"/>
                  </a:cubicBezTo>
                  <a:lnTo>
                    <a:pt x="6038" y="609"/>
                  </a:lnTo>
                  <a:cubicBezTo>
                    <a:pt x="6035" y="613"/>
                    <a:pt x="5869" y="847"/>
                    <a:pt x="5538" y="1310"/>
                  </a:cubicBezTo>
                  <a:cubicBezTo>
                    <a:pt x="5304" y="1710"/>
                    <a:pt x="4837" y="2277"/>
                    <a:pt x="4570" y="3111"/>
                  </a:cubicBezTo>
                  <a:cubicBezTo>
                    <a:pt x="4404" y="3545"/>
                    <a:pt x="4370" y="4012"/>
                    <a:pt x="4303" y="4479"/>
                  </a:cubicBezTo>
                  <a:cubicBezTo>
                    <a:pt x="4170" y="4946"/>
                    <a:pt x="4037" y="5446"/>
                    <a:pt x="3670" y="5880"/>
                  </a:cubicBezTo>
                  <a:cubicBezTo>
                    <a:pt x="3303" y="6280"/>
                    <a:pt x="2836" y="6680"/>
                    <a:pt x="2369" y="7047"/>
                  </a:cubicBezTo>
                  <a:cubicBezTo>
                    <a:pt x="1926" y="7342"/>
                    <a:pt x="1431" y="7559"/>
                    <a:pt x="908" y="7559"/>
                  </a:cubicBezTo>
                  <a:cubicBezTo>
                    <a:pt x="839" y="7559"/>
                    <a:pt x="770" y="7555"/>
                    <a:pt x="701" y="7548"/>
                  </a:cubicBezTo>
                  <a:cubicBezTo>
                    <a:pt x="534" y="7548"/>
                    <a:pt x="401" y="7481"/>
                    <a:pt x="334" y="7414"/>
                  </a:cubicBezTo>
                  <a:cubicBezTo>
                    <a:pt x="301" y="7414"/>
                    <a:pt x="301" y="7381"/>
                    <a:pt x="301" y="7381"/>
                  </a:cubicBezTo>
                  <a:cubicBezTo>
                    <a:pt x="301" y="7381"/>
                    <a:pt x="334" y="7281"/>
                    <a:pt x="367" y="7248"/>
                  </a:cubicBezTo>
                  <a:cubicBezTo>
                    <a:pt x="634" y="7047"/>
                    <a:pt x="834" y="6781"/>
                    <a:pt x="1034" y="6580"/>
                  </a:cubicBezTo>
                  <a:cubicBezTo>
                    <a:pt x="1235" y="6314"/>
                    <a:pt x="1468" y="6113"/>
                    <a:pt x="1668" y="5913"/>
                  </a:cubicBezTo>
                  <a:cubicBezTo>
                    <a:pt x="1868" y="5713"/>
                    <a:pt x="2068" y="5446"/>
                    <a:pt x="2169" y="5146"/>
                  </a:cubicBezTo>
                  <a:cubicBezTo>
                    <a:pt x="2302" y="4879"/>
                    <a:pt x="2302" y="4579"/>
                    <a:pt x="2335" y="4312"/>
                  </a:cubicBezTo>
                  <a:cubicBezTo>
                    <a:pt x="2369" y="4045"/>
                    <a:pt x="2369" y="3778"/>
                    <a:pt x="2402" y="3545"/>
                  </a:cubicBezTo>
                  <a:cubicBezTo>
                    <a:pt x="2469" y="3045"/>
                    <a:pt x="2502" y="2544"/>
                    <a:pt x="2502" y="2111"/>
                  </a:cubicBezTo>
                  <a:cubicBezTo>
                    <a:pt x="2502" y="1710"/>
                    <a:pt x="2535" y="1277"/>
                    <a:pt x="2502" y="943"/>
                  </a:cubicBezTo>
                  <a:cubicBezTo>
                    <a:pt x="2469" y="609"/>
                    <a:pt x="2335" y="276"/>
                    <a:pt x="2135" y="142"/>
                  </a:cubicBezTo>
                  <a:cubicBezTo>
                    <a:pt x="1992" y="40"/>
                    <a:pt x="1862" y="1"/>
                    <a:pt x="175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4"/>
            <p:cNvSpPr/>
            <p:nvPr/>
          </p:nvSpPr>
          <p:spPr>
            <a:xfrm>
              <a:off x="7047075" y="2938375"/>
              <a:ext cx="127625" cy="146800"/>
            </a:xfrm>
            <a:custGeom>
              <a:avLst/>
              <a:gdLst/>
              <a:ahLst/>
              <a:cxnLst/>
              <a:rect l="l" t="t" r="r" b="b"/>
              <a:pathLst>
                <a:path w="5105" h="5872" extrusionOk="0">
                  <a:moveTo>
                    <a:pt x="5104" y="1"/>
                  </a:moveTo>
                  <a:cubicBezTo>
                    <a:pt x="5103" y="1"/>
                    <a:pt x="5003" y="69"/>
                    <a:pt x="4837" y="268"/>
                  </a:cubicBezTo>
                  <a:cubicBezTo>
                    <a:pt x="4704" y="434"/>
                    <a:pt x="4537" y="701"/>
                    <a:pt x="4370" y="1035"/>
                  </a:cubicBezTo>
                  <a:cubicBezTo>
                    <a:pt x="4204" y="1368"/>
                    <a:pt x="4037" y="1769"/>
                    <a:pt x="3937" y="2269"/>
                  </a:cubicBezTo>
                  <a:cubicBezTo>
                    <a:pt x="3870" y="2536"/>
                    <a:pt x="3837" y="2769"/>
                    <a:pt x="3803" y="3070"/>
                  </a:cubicBezTo>
                  <a:cubicBezTo>
                    <a:pt x="3770" y="3370"/>
                    <a:pt x="3703" y="3570"/>
                    <a:pt x="3503" y="3737"/>
                  </a:cubicBezTo>
                  <a:cubicBezTo>
                    <a:pt x="2669" y="4504"/>
                    <a:pt x="1802" y="5038"/>
                    <a:pt x="1135" y="5371"/>
                  </a:cubicBezTo>
                  <a:cubicBezTo>
                    <a:pt x="768" y="5538"/>
                    <a:pt x="501" y="5671"/>
                    <a:pt x="301" y="5738"/>
                  </a:cubicBezTo>
                  <a:cubicBezTo>
                    <a:pt x="134" y="5838"/>
                    <a:pt x="1" y="5872"/>
                    <a:pt x="1" y="5872"/>
                  </a:cubicBezTo>
                  <a:cubicBezTo>
                    <a:pt x="1" y="5872"/>
                    <a:pt x="134" y="5838"/>
                    <a:pt x="334" y="5771"/>
                  </a:cubicBezTo>
                  <a:cubicBezTo>
                    <a:pt x="534" y="5738"/>
                    <a:pt x="834" y="5671"/>
                    <a:pt x="1201" y="5538"/>
                  </a:cubicBezTo>
                  <a:cubicBezTo>
                    <a:pt x="1935" y="5238"/>
                    <a:pt x="2869" y="4737"/>
                    <a:pt x="3770" y="3937"/>
                  </a:cubicBezTo>
                  <a:cubicBezTo>
                    <a:pt x="3870" y="3837"/>
                    <a:pt x="4003" y="3703"/>
                    <a:pt x="4037" y="3537"/>
                  </a:cubicBezTo>
                  <a:cubicBezTo>
                    <a:pt x="4137" y="3370"/>
                    <a:pt x="4137" y="3203"/>
                    <a:pt x="4137" y="3070"/>
                  </a:cubicBezTo>
                  <a:cubicBezTo>
                    <a:pt x="4137" y="2803"/>
                    <a:pt x="4170" y="2569"/>
                    <a:pt x="4204" y="2302"/>
                  </a:cubicBezTo>
                  <a:cubicBezTo>
                    <a:pt x="4304" y="1869"/>
                    <a:pt x="4437" y="1402"/>
                    <a:pt x="4537" y="1068"/>
                  </a:cubicBezTo>
                  <a:cubicBezTo>
                    <a:pt x="4671" y="735"/>
                    <a:pt x="4837" y="434"/>
                    <a:pt x="4937" y="268"/>
                  </a:cubicBezTo>
                  <a:cubicBezTo>
                    <a:pt x="5004" y="69"/>
                    <a:pt x="5103" y="1"/>
                    <a:pt x="51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4"/>
            <p:cNvSpPr/>
            <p:nvPr/>
          </p:nvSpPr>
          <p:spPr>
            <a:xfrm>
              <a:off x="7088775" y="2809125"/>
              <a:ext cx="99250" cy="260200"/>
            </a:xfrm>
            <a:custGeom>
              <a:avLst/>
              <a:gdLst/>
              <a:ahLst/>
              <a:cxnLst/>
              <a:rect l="l" t="t" r="r" b="b"/>
              <a:pathLst>
                <a:path w="3970" h="10408" extrusionOk="0">
                  <a:moveTo>
                    <a:pt x="3303" y="0"/>
                  </a:moveTo>
                  <a:lnTo>
                    <a:pt x="3303" y="0"/>
                  </a:lnTo>
                  <a:cubicBezTo>
                    <a:pt x="3302" y="3"/>
                    <a:pt x="3236" y="169"/>
                    <a:pt x="3203" y="434"/>
                  </a:cubicBezTo>
                  <a:cubicBezTo>
                    <a:pt x="3169" y="734"/>
                    <a:pt x="3069" y="1201"/>
                    <a:pt x="3069" y="1735"/>
                  </a:cubicBezTo>
                  <a:cubicBezTo>
                    <a:pt x="3069" y="2269"/>
                    <a:pt x="3136" y="2936"/>
                    <a:pt x="3303" y="3670"/>
                  </a:cubicBezTo>
                  <a:cubicBezTo>
                    <a:pt x="3370" y="4037"/>
                    <a:pt x="3470" y="4370"/>
                    <a:pt x="3536" y="4737"/>
                  </a:cubicBezTo>
                  <a:cubicBezTo>
                    <a:pt x="3570" y="5104"/>
                    <a:pt x="3636" y="5504"/>
                    <a:pt x="3470" y="5838"/>
                  </a:cubicBezTo>
                  <a:cubicBezTo>
                    <a:pt x="3336" y="6205"/>
                    <a:pt x="3036" y="6505"/>
                    <a:pt x="2869" y="6872"/>
                  </a:cubicBezTo>
                  <a:cubicBezTo>
                    <a:pt x="2702" y="7205"/>
                    <a:pt x="2602" y="7572"/>
                    <a:pt x="2469" y="7906"/>
                  </a:cubicBezTo>
                  <a:cubicBezTo>
                    <a:pt x="2202" y="8573"/>
                    <a:pt x="1835" y="9073"/>
                    <a:pt x="1468" y="9440"/>
                  </a:cubicBezTo>
                  <a:cubicBezTo>
                    <a:pt x="1142" y="9741"/>
                    <a:pt x="854" y="9948"/>
                    <a:pt x="632" y="10089"/>
                  </a:cubicBezTo>
                  <a:lnTo>
                    <a:pt x="632" y="10089"/>
                  </a:lnTo>
                  <a:cubicBezTo>
                    <a:pt x="887" y="9969"/>
                    <a:pt x="1185" y="9808"/>
                    <a:pt x="1502" y="9540"/>
                  </a:cubicBezTo>
                  <a:cubicBezTo>
                    <a:pt x="1969" y="9207"/>
                    <a:pt x="2369" y="8673"/>
                    <a:pt x="2669" y="8006"/>
                  </a:cubicBezTo>
                  <a:cubicBezTo>
                    <a:pt x="2836" y="7672"/>
                    <a:pt x="2969" y="7339"/>
                    <a:pt x="3136" y="7005"/>
                  </a:cubicBezTo>
                  <a:cubicBezTo>
                    <a:pt x="3303" y="6672"/>
                    <a:pt x="3570" y="6372"/>
                    <a:pt x="3736" y="5938"/>
                  </a:cubicBezTo>
                  <a:cubicBezTo>
                    <a:pt x="3970" y="5504"/>
                    <a:pt x="3903" y="5037"/>
                    <a:pt x="3837" y="4670"/>
                  </a:cubicBezTo>
                  <a:cubicBezTo>
                    <a:pt x="3736" y="4270"/>
                    <a:pt x="3636" y="3903"/>
                    <a:pt x="3536" y="3570"/>
                  </a:cubicBezTo>
                  <a:cubicBezTo>
                    <a:pt x="3370" y="2902"/>
                    <a:pt x="3303" y="2269"/>
                    <a:pt x="3236" y="1735"/>
                  </a:cubicBezTo>
                  <a:cubicBezTo>
                    <a:pt x="3203" y="1201"/>
                    <a:pt x="3203" y="734"/>
                    <a:pt x="3236" y="434"/>
                  </a:cubicBezTo>
                  <a:cubicBezTo>
                    <a:pt x="3236" y="169"/>
                    <a:pt x="3302" y="3"/>
                    <a:pt x="3303" y="0"/>
                  </a:cubicBezTo>
                  <a:close/>
                  <a:moveTo>
                    <a:pt x="632" y="10089"/>
                  </a:moveTo>
                  <a:lnTo>
                    <a:pt x="632" y="10089"/>
                  </a:lnTo>
                  <a:cubicBezTo>
                    <a:pt x="537" y="10133"/>
                    <a:pt x="449" y="10171"/>
                    <a:pt x="367" y="10208"/>
                  </a:cubicBezTo>
                  <a:cubicBezTo>
                    <a:pt x="167" y="10374"/>
                    <a:pt x="0" y="10408"/>
                    <a:pt x="0" y="10408"/>
                  </a:cubicBezTo>
                  <a:cubicBezTo>
                    <a:pt x="0" y="10408"/>
                    <a:pt x="167" y="10374"/>
                    <a:pt x="434" y="10208"/>
                  </a:cubicBezTo>
                  <a:cubicBezTo>
                    <a:pt x="492" y="10174"/>
                    <a:pt x="558" y="10135"/>
                    <a:pt x="632" y="1008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4"/>
            <p:cNvSpPr/>
            <p:nvPr/>
          </p:nvSpPr>
          <p:spPr>
            <a:xfrm>
              <a:off x="6378275" y="725125"/>
              <a:ext cx="411150" cy="153475"/>
            </a:xfrm>
            <a:custGeom>
              <a:avLst/>
              <a:gdLst/>
              <a:ahLst/>
              <a:cxnLst/>
              <a:rect l="l" t="t" r="r" b="b"/>
              <a:pathLst>
                <a:path w="16446" h="6139" extrusionOk="0">
                  <a:moveTo>
                    <a:pt x="2" y="3667"/>
                  </a:moveTo>
                  <a:cubicBezTo>
                    <a:pt x="1" y="3667"/>
                    <a:pt x="0" y="3668"/>
                    <a:pt x="0" y="3670"/>
                  </a:cubicBezTo>
                  <a:lnTo>
                    <a:pt x="33" y="3703"/>
                  </a:lnTo>
                  <a:cubicBezTo>
                    <a:pt x="41" y="3703"/>
                    <a:pt x="49" y="3705"/>
                    <a:pt x="57" y="3709"/>
                  </a:cubicBezTo>
                  <a:lnTo>
                    <a:pt x="57" y="3709"/>
                  </a:lnTo>
                  <a:cubicBezTo>
                    <a:pt x="26" y="3683"/>
                    <a:pt x="8" y="3667"/>
                    <a:pt x="2" y="3667"/>
                  </a:cubicBezTo>
                  <a:close/>
                  <a:moveTo>
                    <a:pt x="57" y="3709"/>
                  </a:moveTo>
                  <a:lnTo>
                    <a:pt x="57" y="3709"/>
                  </a:lnTo>
                  <a:cubicBezTo>
                    <a:pt x="74" y="3723"/>
                    <a:pt x="96" y="3740"/>
                    <a:pt x="123" y="3760"/>
                  </a:cubicBezTo>
                  <a:lnTo>
                    <a:pt x="123" y="3760"/>
                  </a:lnTo>
                  <a:cubicBezTo>
                    <a:pt x="96" y="3734"/>
                    <a:pt x="75" y="3717"/>
                    <a:pt x="57" y="3709"/>
                  </a:cubicBezTo>
                  <a:close/>
                  <a:moveTo>
                    <a:pt x="123" y="3760"/>
                  </a:moveTo>
                  <a:lnTo>
                    <a:pt x="123" y="3760"/>
                  </a:lnTo>
                  <a:cubicBezTo>
                    <a:pt x="136" y="3772"/>
                    <a:pt x="150" y="3787"/>
                    <a:pt x="167" y="3803"/>
                  </a:cubicBezTo>
                  <a:cubicBezTo>
                    <a:pt x="177" y="3807"/>
                    <a:pt x="189" y="3810"/>
                    <a:pt x="201" y="3813"/>
                  </a:cubicBezTo>
                  <a:lnTo>
                    <a:pt x="201" y="3813"/>
                  </a:lnTo>
                  <a:cubicBezTo>
                    <a:pt x="171" y="3794"/>
                    <a:pt x="145" y="3776"/>
                    <a:pt x="123" y="3760"/>
                  </a:cubicBezTo>
                  <a:close/>
                  <a:moveTo>
                    <a:pt x="9440" y="1"/>
                  </a:moveTo>
                  <a:cubicBezTo>
                    <a:pt x="7939" y="34"/>
                    <a:pt x="6505" y="401"/>
                    <a:pt x="5337" y="968"/>
                  </a:cubicBezTo>
                  <a:cubicBezTo>
                    <a:pt x="4737" y="1235"/>
                    <a:pt x="4203" y="1568"/>
                    <a:pt x="3736" y="1902"/>
                  </a:cubicBezTo>
                  <a:cubicBezTo>
                    <a:pt x="3269" y="2302"/>
                    <a:pt x="2902" y="2636"/>
                    <a:pt x="2569" y="2969"/>
                  </a:cubicBezTo>
                  <a:cubicBezTo>
                    <a:pt x="2235" y="3236"/>
                    <a:pt x="1901" y="3503"/>
                    <a:pt x="1601" y="3670"/>
                  </a:cubicBezTo>
                  <a:cubicBezTo>
                    <a:pt x="1268" y="3803"/>
                    <a:pt x="1001" y="3870"/>
                    <a:pt x="734" y="3870"/>
                  </a:cubicBezTo>
                  <a:cubicBezTo>
                    <a:pt x="524" y="3870"/>
                    <a:pt x="314" y="3843"/>
                    <a:pt x="201" y="3813"/>
                  </a:cubicBezTo>
                  <a:lnTo>
                    <a:pt x="201" y="3813"/>
                  </a:lnTo>
                  <a:cubicBezTo>
                    <a:pt x="319" y="3888"/>
                    <a:pt x="492" y="3976"/>
                    <a:pt x="734" y="4037"/>
                  </a:cubicBezTo>
                  <a:cubicBezTo>
                    <a:pt x="858" y="4083"/>
                    <a:pt x="1003" y="4108"/>
                    <a:pt x="1160" y="4108"/>
                  </a:cubicBezTo>
                  <a:cubicBezTo>
                    <a:pt x="1341" y="4108"/>
                    <a:pt x="1538" y="4075"/>
                    <a:pt x="1735" y="4003"/>
                  </a:cubicBezTo>
                  <a:cubicBezTo>
                    <a:pt x="2168" y="3903"/>
                    <a:pt x="2535" y="3670"/>
                    <a:pt x="2936" y="3403"/>
                  </a:cubicBezTo>
                  <a:cubicBezTo>
                    <a:pt x="3302" y="3136"/>
                    <a:pt x="3736" y="2836"/>
                    <a:pt x="4203" y="2569"/>
                  </a:cubicBezTo>
                  <a:cubicBezTo>
                    <a:pt x="4670" y="2302"/>
                    <a:pt x="5170" y="2069"/>
                    <a:pt x="5704" y="1869"/>
                  </a:cubicBezTo>
                  <a:cubicBezTo>
                    <a:pt x="6838" y="1502"/>
                    <a:pt x="8073" y="1235"/>
                    <a:pt x="9440" y="1201"/>
                  </a:cubicBezTo>
                  <a:cubicBezTo>
                    <a:pt x="9559" y="1199"/>
                    <a:pt x="9676" y="1197"/>
                    <a:pt x="9793" y="1197"/>
                  </a:cubicBezTo>
                  <a:cubicBezTo>
                    <a:pt x="11055" y="1197"/>
                    <a:pt x="12205" y="1360"/>
                    <a:pt x="13243" y="1635"/>
                  </a:cubicBezTo>
                  <a:cubicBezTo>
                    <a:pt x="13777" y="1802"/>
                    <a:pt x="14277" y="2002"/>
                    <a:pt x="14677" y="2302"/>
                  </a:cubicBezTo>
                  <a:cubicBezTo>
                    <a:pt x="15044" y="2536"/>
                    <a:pt x="15344" y="2903"/>
                    <a:pt x="15545" y="3303"/>
                  </a:cubicBezTo>
                  <a:cubicBezTo>
                    <a:pt x="15911" y="4070"/>
                    <a:pt x="16078" y="4837"/>
                    <a:pt x="16245" y="5338"/>
                  </a:cubicBezTo>
                  <a:cubicBezTo>
                    <a:pt x="16412" y="5838"/>
                    <a:pt x="16345" y="6138"/>
                    <a:pt x="16345" y="6138"/>
                  </a:cubicBezTo>
                  <a:cubicBezTo>
                    <a:pt x="16345" y="6138"/>
                    <a:pt x="16378" y="6038"/>
                    <a:pt x="16412" y="6005"/>
                  </a:cubicBezTo>
                  <a:cubicBezTo>
                    <a:pt x="16445" y="5871"/>
                    <a:pt x="16445" y="5638"/>
                    <a:pt x="16445" y="5371"/>
                  </a:cubicBezTo>
                  <a:cubicBezTo>
                    <a:pt x="16412" y="4837"/>
                    <a:pt x="16445" y="4070"/>
                    <a:pt x="16112" y="3136"/>
                  </a:cubicBezTo>
                  <a:cubicBezTo>
                    <a:pt x="15945" y="2669"/>
                    <a:pt x="15678" y="2135"/>
                    <a:pt x="15211" y="1702"/>
                  </a:cubicBezTo>
                  <a:cubicBezTo>
                    <a:pt x="14777" y="1302"/>
                    <a:pt x="14210" y="968"/>
                    <a:pt x="13576" y="701"/>
                  </a:cubicBezTo>
                  <a:cubicBezTo>
                    <a:pt x="12943" y="468"/>
                    <a:pt x="12342" y="301"/>
                    <a:pt x="11608" y="167"/>
                  </a:cubicBezTo>
                  <a:cubicBezTo>
                    <a:pt x="10941" y="34"/>
                    <a:pt x="10207" y="1"/>
                    <a:pt x="9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4"/>
            <p:cNvSpPr/>
            <p:nvPr/>
          </p:nvSpPr>
          <p:spPr>
            <a:xfrm>
              <a:off x="6406625" y="686400"/>
              <a:ext cx="386950" cy="92950"/>
            </a:xfrm>
            <a:custGeom>
              <a:avLst/>
              <a:gdLst/>
              <a:ahLst/>
              <a:cxnLst/>
              <a:rect l="l" t="t" r="r" b="b"/>
              <a:pathLst>
                <a:path w="15478" h="3718" extrusionOk="0">
                  <a:moveTo>
                    <a:pt x="8408" y="1"/>
                  </a:moveTo>
                  <a:cubicBezTo>
                    <a:pt x="8231" y="1"/>
                    <a:pt x="8053" y="5"/>
                    <a:pt x="7873" y="15"/>
                  </a:cubicBezTo>
                  <a:cubicBezTo>
                    <a:pt x="6605" y="49"/>
                    <a:pt x="5437" y="382"/>
                    <a:pt x="4470" y="782"/>
                  </a:cubicBezTo>
                  <a:cubicBezTo>
                    <a:pt x="3503" y="1216"/>
                    <a:pt x="2736" y="1750"/>
                    <a:pt x="2102" y="2183"/>
                  </a:cubicBezTo>
                  <a:cubicBezTo>
                    <a:pt x="1468" y="2617"/>
                    <a:pt x="968" y="2951"/>
                    <a:pt x="601" y="3217"/>
                  </a:cubicBezTo>
                  <a:cubicBezTo>
                    <a:pt x="234" y="3451"/>
                    <a:pt x="0" y="3584"/>
                    <a:pt x="0" y="3584"/>
                  </a:cubicBezTo>
                  <a:cubicBezTo>
                    <a:pt x="0" y="3584"/>
                    <a:pt x="267" y="3551"/>
                    <a:pt x="701" y="3418"/>
                  </a:cubicBezTo>
                  <a:cubicBezTo>
                    <a:pt x="1101" y="3284"/>
                    <a:pt x="1701" y="3051"/>
                    <a:pt x="2402" y="2750"/>
                  </a:cubicBezTo>
                  <a:cubicBezTo>
                    <a:pt x="3102" y="2450"/>
                    <a:pt x="3936" y="2083"/>
                    <a:pt x="4870" y="1783"/>
                  </a:cubicBezTo>
                  <a:cubicBezTo>
                    <a:pt x="5771" y="1516"/>
                    <a:pt x="6838" y="1283"/>
                    <a:pt x="7939" y="1249"/>
                  </a:cubicBezTo>
                  <a:cubicBezTo>
                    <a:pt x="8181" y="1235"/>
                    <a:pt x="8420" y="1228"/>
                    <a:pt x="8656" y="1228"/>
                  </a:cubicBezTo>
                  <a:cubicBezTo>
                    <a:pt x="10572" y="1228"/>
                    <a:pt x="12289" y="1690"/>
                    <a:pt x="13477" y="2283"/>
                  </a:cubicBezTo>
                  <a:cubicBezTo>
                    <a:pt x="14144" y="2617"/>
                    <a:pt x="14644" y="2951"/>
                    <a:pt x="14978" y="3251"/>
                  </a:cubicBezTo>
                  <a:cubicBezTo>
                    <a:pt x="15311" y="3551"/>
                    <a:pt x="15478" y="3718"/>
                    <a:pt x="15478" y="3718"/>
                  </a:cubicBezTo>
                  <a:cubicBezTo>
                    <a:pt x="15478" y="3718"/>
                    <a:pt x="15411" y="3451"/>
                    <a:pt x="15111" y="3117"/>
                  </a:cubicBezTo>
                  <a:cubicBezTo>
                    <a:pt x="14878" y="2750"/>
                    <a:pt x="14444" y="2250"/>
                    <a:pt x="13810" y="1750"/>
                  </a:cubicBezTo>
                  <a:cubicBezTo>
                    <a:pt x="13210" y="1249"/>
                    <a:pt x="12309" y="782"/>
                    <a:pt x="11308" y="449"/>
                  </a:cubicBezTo>
                  <a:cubicBezTo>
                    <a:pt x="10425" y="164"/>
                    <a:pt x="9445" y="1"/>
                    <a:pt x="8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4"/>
            <p:cNvSpPr/>
            <p:nvPr/>
          </p:nvSpPr>
          <p:spPr>
            <a:xfrm>
              <a:off x="6370750" y="602550"/>
              <a:ext cx="462875" cy="282725"/>
            </a:xfrm>
            <a:custGeom>
              <a:avLst/>
              <a:gdLst/>
              <a:ahLst/>
              <a:cxnLst/>
              <a:rect l="l" t="t" r="r" b="b"/>
              <a:pathLst>
                <a:path w="18515" h="11309" extrusionOk="0">
                  <a:moveTo>
                    <a:pt x="10909" y="0"/>
                  </a:moveTo>
                  <a:cubicBezTo>
                    <a:pt x="10342" y="0"/>
                    <a:pt x="9808" y="0"/>
                    <a:pt x="9174" y="67"/>
                  </a:cubicBezTo>
                  <a:cubicBezTo>
                    <a:pt x="8540" y="100"/>
                    <a:pt x="7907" y="234"/>
                    <a:pt x="7306" y="500"/>
                  </a:cubicBezTo>
                  <a:cubicBezTo>
                    <a:pt x="6706" y="867"/>
                    <a:pt x="6305" y="1234"/>
                    <a:pt x="5872" y="1434"/>
                  </a:cubicBezTo>
                  <a:cubicBezTo>
                    <a:pt x="5471" y="1701"/>
                    <a:pt x="5004" y="1868"/>
                    <a:pt x="4504" y="2002"/>
                  </a:cubicBezTo>
                  <a:cubicBezTo>
                    <a:pt x="4037" y="2168"/>
                    <a:pt x="3537" y="2402"/>
                    <a:pt x="3070" y="2602"/>
                  </a:cubicBezTo>
                  <a:cubicBezTo>
                    <a:pt x="2569" y="2802"/>
                    <a:pt x="2169" y="2969"/>
                    <a:pt x="1702" y="3169"/>
                  </a:cubicBezTo>
                  <a:cubicBezTo>
                    <a:pt x="1469" y="3269"/>
                    <a:pt x="1202" y="3436"/>
                    <a:pt x="1002" y="3603"/>
                  </a:cubicBezTo>
                  <a:cubicBezTo>
                    <a:pt x="735" y="3769"/>
                    <a:pt x="535" y="4003"/>
                    <a:pt x="468" y="4303"/>
                  </a:cubicBezTo>
                  <a:cubicBezTo>
                    <a:pt x="234" y="4904"/>
                    <a:pt x="334" y="5404"/>
                    <a:pt x="401" y="5804"/>
                  </a:cubicBezTo>
                  <a:cubicBezTo>
                    <a:pt x="468" y="6038"/>
                    <a:pt x="501" y="6205"/>
                    <a:pt x="535" y="6405"/>
                  </a:cubicBezTo>
                  <a:cubicBezTo>
                    <a:pt x="635" y="6571"/>
                    <a:pt x="668" y="6772"/>
                    <a:pt x="668" y="6905"/>
                  </a:cubicBezTo>
                  <a:cubicBezTo>
                    <a:pt x="668" y="7072"/>
                    <a:pt x="668" y="7139"/>
                    <a:pt x="568" y="7272"/>
                  </a:cubicBezTo>
                  <a:cubicBezTo>
                    <a:pt x="501" y="7405"/>
                    <a:pt x="401" y="7539"/>
                    <a:pt x="301" y="7706"/>
                  </a:cubicBezTo>
                  <a:cubicBezTo>
                    <a:pt x="68" y="8039"/>
                    <a:pt x="1" y="8406"/>
                    <a:pt x="34" y="8740"/>
                  </a:cubicBezTo>
                  <a:cubicBezTo>
                    <a:pt x="68" y="9107"/>
                    <a:pt x="201" y="9407"/>
                    <a:pt x="368" y="9607"/>
                  </a:cubicBezTo>
                  <a:cubicBezTo>
                    <a:pt x="535" y="9874"/>
                    <a:pt x="735" y="9974"/>
                    <a:pt x="868" y="10107"/>
                  </a:cubicBezTo>
                  <a:cubicBezTo>
                    <a:pt x="1068" y="10408"/>
                    <a:pt x="1068" y="10774"/>
                    <a:pt x="1068" y="10975"/>
                  </a:cubicBezTo>
                  <a:lnTo>
                    <a:pt x="1068" y="11308"/>
                  </a:lnTo>
                  <a:cubicBezTo>
                    <a:pt x="1068" y="11308"/>
                    <a:pt x="1135" y="11208"/>
                    <a:pt x="1168" y="10975"/>
                  </a:cubicBezTo>
                  <a:cubicBezTo>
                    <a:pt x="1168" y="10774"/>
                    <a:pt x="1302" y="10408"/>
                    <a:pt x="1035" y="9974"/>
                  </a:cubicBezTo>
                  <a:cubicBezTo>
                    <a:pt x="902" y="9774"/>
                    <a:pt x="735" y="9640"/>
                    <a:pt x="635" y="9440"/>
                  </a:cubicBezTo>
                  <a:cubicBezTo>
                    <a:pt x="501" y="9240"/>
                    <a:pt x="468" y="8973"/>
                    <a:pt x="468" y="8740"/>
                  </a:cubicBezTo>
                  <a:cubicBezTo>
                    <a:pt x="468" y="8473"/>
                    <a:pt x="535" y="8206"/>
                    <a:pt x="701" y="7972"/>
                  </a:cubicBezTo>
                  <a:cubicBezTo>
                    <a:pt x="801" y="7872"/>
                    <a:pt x="902" y="7739"/>
                    <a:pt x="1035" y="7572"/>
                  </a:cubicBezTo>
                  <a:cubicBezTo>
                    <a:pt x="1168" y="7405"/>
                    <a:pt x="1235" y="7139"/>
                    <a:pt x="1235" y="6905"/>
                  </a:cubicBezTo>
                  <a:cubicBezTo>
                    <a:pt x="1235" y="6638"/>
                    <a:pt x="1235" y="6471"/>
                    <a:pt x="1202" y="6271"/>
                  </a:cubicBezTo>
                  <a:cubicBezTo>
                    <a:pt x="1168" y="6071"/>
                    <a:pt x="1135" y="5904"/>
                    <a:pt x="1135" y="5704"/>
                  </a:cubicBezTo>
                  <a:cubicBezTo>
                    <a:pt x="1068" y="5304"/>
                    <a:pt x="1068" y="4904"/>
                    <a:pt x="1202" y="4637"/>
                  </a:cubicBezTo>
                  <a:cubicBezTo>
                    <a:pt x="1335" y="4403"/>
                    <a:pt x="1635" y="4236"/>
                    <a:pt x="2036" y="4070"/>
                  </a:cubicBezTo>
                  <a:cubicBezTo>
                    <a:pt x="2469" y="3903"/>
                    <a:pt x="2903" y="3736"/>
                    <a:pt x="3370" y="3569"/>
                  </a:cubicBezTo>
                  <a:cubicBezTo>
                    <a:pt x="3837" y="3403"/>
                    <a:pt x="4304" y="3236"/>
                    <a:pt x="4804" y="3069"/>
                  </a:cubicBezTo>
                  <a:cubicBezTo>
                    <a:pt x="5305" y="2902"/>
                    <a:pt x="5838" y="2735"/>
                    <a:pt x="6372" y="2435"/>
                  </a:cubicBezTo>
                  <a:cubicBezTo>
                    <a:pt x="6906" y="2135"/>
                    <a:pt x="7339" y="1801"/>
                    <a:pt x="7740" y="1601"/>
                  </a:cubicBezTo>
                  <a:cubicBezTo>
                    <a:pt x="8173" y="1401"/>
                    <a:pt x="8640" y="1301"/>
                    <a:pt x="9174" y="1268"/>
                  </a:cubicBezTo>
                  <a:cubicBezTo>
                    <a:pt x="9674" y="1234"/>
                    <a:pt x="10242" y="1201"/>
                    <a:pt x="10809" y="1201"/>
                  </a:cubicBezTo>
                  <a:cubicBezTo>
                    <a:pt x="11342" y="1201"/>
                    <a:pt x="11843" y="1201"/>
                    <a:pt x="12310" y="1301"/>
                  </a:cubicBezTo>
                  <a:cubicBezTo>
                    <a:pt x="12743" y="1401"/>
                    <a:pt x="13077" y="1601"/>
                    <a:pt x="13477" y="1901"/>
                  </a:cubicBezTo>
                  <a:cubicBezTo>
                    <a:pt x="13811" y="2168"/>
                    <a:pt x="14178" y="2569"/>
                    <a:pt x="14545" y="2902"/>
                  </a:cubicBezTo>
                  <a:cubicBezTo>
                    <a:pt x="15245" y="3569"/>
                    <a:pt x="15979" y="4203"/>
                    <a:pt x="16513" y="4870"/>
                  </a:cubicBezTo>
                  <a:cubicBezTo>
                    <a:pt x="16813" y="5137"/>
                    <a:pt x="17046" y="5471"/>
                    <a:pt x="17247" y="5804"/>
                  </a:cubicBezTo>
                  <a:cubicBezTo>
                    <a:pt x="17380" y="5971"/>
                    <a:pt x="17480" y="6138"/>
                    <a:pt x="17547" y="6305"/>
                  </a:cubicBezTo>
                  <a:cubicBezTo>
                    <a:pt x="17647" y="6471"/>
                    <a:pt x="17714" y="6638"/>
                    <a:pt x="17714" y="6738"/>
                  </a:cubicBezTo>
                  <a:cubicBezTo>
                    <a:pt x="17747" y="6805"/>
                    <a:pt x="17714" y="6905"/>
                    <a:pt x="17647" y="7105"/>
                  </a:cubicBezTo>
                  <a:cubicBezTo>
                    <a:pt x="17547" y="7305"/>
                    <a:pt x="17513" y="7539"/>
                    <a:pt x="17513" y="7706"/>
                  </a:cubicBezTo>
                  <a:cubicBezTo>
                    <a:pt x="17480" y="8073"/>
                    <a:pt x="17513" y="8406"/>
                    <a:pt x="17547" y="8706"/>
                  </a:cubicBezTo>
                  <a:cubicBezTo>
                    <a:pt x="17580" y="8973"/>
                    <a:pt x="17647" y="9240"/>
                    <a:pt x="17647" y="9474"/>
                  </a:cubicBezTo>
                  <a:cubicBezTo>
                    <a:pt x="17647" y="9740"/>
                    <a:pt x="17580" y="9941"/>
                    <a:pt x="17513" y="10141"/>
                  </a:cubicBezTo>
                  <a:cubicBezTo>
                    <a:pt x="17380" y="10541"/>
                    <a:pt x="17180" y="10774"/>
                    <a:pt x="16980" y="10875"/>
                  </a:cubicBezTo>
                  <a:cubicBezTo>
                    <a:pt x="16746" y="10941"/>
                    <a:pt x="16646" y="10941"/>
                    <a:pt x="16646" y="10941"/>
                  </a:cubicBezTo>
                  <a:cubicBezTo>
                    <a:pt x="16646" y="10941"/>
                    <a:pt x="16713" y="10975"/>
                    <a:pt x="17146" y="11041"/>
                  </a:cubicBezTo>
                  <a:cubicBezTo>
                    <a:pt x="17347" y="10975"/>
                    <a:pt x="17647" y="10774"/>
                    <a:pt x="17847" y="10374"/>
                  </a:cubicBezTo>
                  <a:cubicBezTo>
                    <a:pt x="17914" y="10141"/>
                    <a:pt x="18014" y="9941"/>
                    <a:pt x="18047" y="9640"/>
                  </a:cubicBezTo>
                  <a:cubicBezTo>
                    <a:pt x="18080" y="9373"/>
                    <a:pt x="18080" y="9073"/>
                    <a:pt x="18080" y="8773"/>
                  </a:cubicBezTo>
                  <a:cubicBezTo>
                    <a:pt x="18080" y="8473"/>
                    <a:pt x="18047" y="8139"/>
                    <a:pt x="18147" y="7872"/>
                  </a:cubicBezTo>
                  <a:cubicBezTo>
                    <a:pt x="18181" y="7739"/>
                    <a:pt x="18214" y="7572"/>
                    <a:pt x="18314" y="7439"/>
                  </a:cubicBezTo>
                  <a:cubicBezTo>
                    <a:pt x="18347" y="7405"/>
                    <a:pt x="18381" y="7305"/>
                    <a:pt x="18414" y="7205"/>
                  </a:cubicBezTo>
                  <a:cubicBezTo>
                    <a:pt x="18481" y="7072"/>
                    <a:pt x="18514" y="6905"/>
                    <a:pt x="18514" y="6772"/>
                  </a:cubicBezTo>
                  <a:cubicBezTo>
                    <a:pt x="18481" y="6471"/>
                    <a:pt x="18381" y="6271"/>
                    <a:pt x="18314" y="6104"/>
                  </a:cubicBezTo>
                  <a:cubicBezTo>
                    <a:pt x="18247" y="5904"/>
                    <a:pt x="18147" y="5738"/>
                    <a:pt x="18047" y="5537"/>
                  </a:cubicBezTo>
                  <a:cubicBezTo>
                    <a:pt x="17847" y="5137"/>
                    <a:pt x="17580" y="4770"/>
                    <a:pt x="17347" y="4403"/>
                  </a:cubicBezTo>
                  <a:cubicBezTo>
                    <a:pt x="16813" y="3636"/>
                    <a:pt x="16146" y="2936"/>
                    <a:pt x="15412" y="2235"/>
                  </a:cubicBezTo>
                  <a:cubicBezTo>
                    <a:pt x="15078" y="1835"/>
                    <a:pt x="14745" y="1468"/>
                    <a:pt x="14344" y="1101"/>
                  </a:cubicBezTo>
                  <a:cubicBezTo>
                    <a:pt x="13911" y="734"/>
                    <a:pt x="13310" y="400"/>
                    <a:pt x="12710" y="234"/>
                  </a:cubicBezTo>
                  <a:cubicBezTo>
                    <a:pt x="12143" y="67"/>
                    <a:pt x="11509" y="0"/>
                    <a:pt x="10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4"/>
            <p:cNvSpPr/>
            <p:nvPr/>
          </p:nvSpPr>
          <p:spPr>
            <a:xfrm>
              <a:off x="6266525" y="2217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4"/>
            <p:cNvSpPr/>
            <p:nvPr/>
          </p:nvSpPr>
          <p:spPr>
            <a:xfrm>
              <a:off x="6261525" y="223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4"/>
            <p:cNvSpPr/>
            <p:nvPr/>
          </p:nvSpPr>
          <p:spPr>
            <a:xfrm>
              <a:off x="6419950" y="1195500"/>
              <a:ext cx="171825" cy="256850"/>
            </a:xfrm>
            <a:custGeom>
              <a:avLst/>
              <a:gdLst/>
              <a:ahLst/>
              <a:cxnLst/>
              <a:rect l="l" t="t" r="r" b="b"/>
              <a:pathLst>
                <a:path w="6873" h="10274" extrusionOk="0">
                  <a:moveTo>
                    <a:pt x="1032" y="1"/>
                  </a:moveTo>
                  <a:lnTo>
                    <a:pt x="1032" y="1"/>
                  </a:lnTo>
                  <a:cubicBezTo>
                    <a:pt x="933" y="68"/>
                    <a:pt x="834" y="201"/>
                    <a:pt x="701" y="399"/>
                  </a:cubicBezTo>
                  <a:cubicBezTo>
                    <a:pt x="401" y="766"/>
                    <a:pt x="201" y="1400"/>
                    <a:pt x="101" y="2201"/>
                  </a:cubicBezTo>
                  <a:cubicBezTo>
                    <a:pt x="1" y="3768"/>
                    <a:pt x="68" y="6037"/>
                    <a:pt x="768" y="8405"/>
                  </a:cubicBezTo>
                  <a:cubicBezTo>
                    <a:pt x="935" y="9039"/>
                    <a:pt x="1168" y="9573"/>
                    <a:pt x="1369" y="10106"/>
                  </a:cubicBezTo>
                  <a:lnTo>
                    <a:pt x="1435" y="10273"/>
                  </a:lnTo>
                  <a:lnTo>
                    <a:pt x="1602" y="10173"/>
                  </a:lnTo>
                  <a:cubicBezTo>
                    <a:pt x="2403" y="9539"/>
                    <a:pt x="3170" y="8939"/>
                    <a:pt x="3904" y="8572"/>
                  </a:cubicBezTo>
                  <a:cubicBezTo>
                    <a:pt x="4271" y="8372"/>
                    <a:pt x="4671" y="8205"/>
                    <a:pt x="5005" y="8038"/>
                  </a:cubicBezTo>
                  <a:cubicBezTo>
                    <a:pt x="5338" y="7838"/>
                    <a:pt x="5572" y="7605"/>
                    <a:pt x="5838" y="7404"/>
                  </a:cubicBezTo>
                  <a:cubicBezTo>
                    <a:pt x="6272" y="7004"/>
                    <a:pt x="6606" y="6604"/>
                    <a:pt x="6873" y="6370"/>
                  </a:cubicBezTo>
                  <a:lnTo>
                    <a:pt x="6873" y="6370"/>
                  </a:lnTo>
                  <a:cubicBezTo>
                    <a:pt x="6572" y="6570"/>
                    <a:pt x="6205" y="6904"/>
                    <a:pt x="5738" y="7338"/>
                  </a:cubicBezTo>
                  <a:cubicBezTo>
                    <a:pt x="5538" y="7538"/>
                    <a:pt x="5238" y="7705"/>
                    <a:pt x="4904" y="7871"/>
                  </a:cubicBezTo>
                  <a:cubicBezTo>
                    <a:pt x="4571" y="8038"/>
                    <a:pt x="4204" y="8172"/>
                    <a:pt x="3804" y="8372"/>
                  </a:cubicBezTo>
                  <a:cubicBezTo>
                    <a:pt x="3078" y="8719"/>
                    <a:pt x="2323" y="9245"/>
                    <a:pt x="1565" y="9809"/>
                  </a:cubicBezTo>
                  <a:lnTo>
                    <a:pt x="1565" y="9809"/>
                  </a:lnTo>
                  <a:cubicBezTo>
                    <a:pt x="1389" y="9314"/>
                    <a:pt x="1216" y="8839"/>
                    <a:pt x="1068" y="8338"/>
                  </a:cubicBezTo>
                  <a:cubicBezTo>
                    <a:pt x="401" y="5970"/>
                    <a:pt x="234" y="3768"/>
                    <a:pt x="268" y="2201"/>
                  </a:cubicBezTo>
                  <a:cubicBezTo>
                    <a:pt x="335" y="1400"/>
                    <a:pt x="535" y="766"/>
                    <a:pt x="735" y="399"/>
                  </a:cubicBezTo>
                  <a:cubicBezTo>
                    <a:pt x="834" y="201"/>
                    <a:pt x="933" y="68"/>
                    <a:pt x="10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2"/>
          <p:cNvSpPr/>
          <p:nvPr/>
        </p:nvSpPr>
        <p:spPr>
          <a:xfrm>
            <a:off x="7125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5" name="Google Shape;435;p42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1669925" y="1195425"/>
            <a:ext cx="1582349" cy="2866674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2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목차</a:t>
            </a:r>
            <a:endParaRPr i="1" dirty="0"/>
          </a:p>
        </p:txBody>
      </p:sp>
      <p:sp>
        <p:nvSpPr>
          <p:cNvPr id="437" name="Google Shape;437;p42"/>
          <p:cNvSpPr txBox="1">
            <a:spLocks noGrp="1"/>
          </p:cNvSpPr>
          <p:nvPr>
            <p:ph type="subTitle" idx="1"/>
          </p:nvPr>
        </p:nvSpPr>
        <p:spPr>
          <a:xfrm>
            <a:off x="5172600" y="1416588"/>
            <a:ext cx="32580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팀 소개</a:t>
            </a:r>
            <a:endParaRPr sz="2300" dirty="0"/>
          </a:p>
        </p:txBody>
      </p:sp>
      <p:sp>
        <p:nvSpPr>
          <p:cNvPr id="439" name="Google Shape;439;p42"/>
          <p:cNvSpPr txBox="1">
            <a:spLocks noGrp="1"/>
          </p:cNvSpPr>
          <p:nvPr>
            <p:ph type="title" idx="3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0" name="Google Shape;440;p42"/>
          <p:cNvSpPr txBox="1">
            <a:spLocks noGrp="1"/>
          </p:cNvSpPr>
          <p:nvPr>
            <p:ph type="subTitle" idx="4"/>
          </p:nvPr>
        </p:nvSpPr>
        <p:spPr>
          <a:xfrm>
            <a:off x="5172600" y="2584355"/>
            <a:ext cx="3828164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작품 소개 및 과제 목적</a:t>
            </a:r>
            <a:r>
              <a:rPr lang="en" sz="2300" dirty="0"/>
              <a:t> </a:t>
            </a:r>
            <a:endParaRPr sz="2300" dirty="0"/>
          </a:p>
        </p:txBody>
      </p:sp>
      <p:sp>
        <p:nvSpPr>
          <p:cNvPr id="441" name="Google Shape;441;p42"/>
          <p:cNvSpPr txBox="1">
            <a:spLocks noGrp="1"/>
          </p:cNvSpPr>
          <p:nvPr>
            <p:ph type="subTitle" idx="5"/>
          </p:nvPr>
        </p:nvSpPr>
        <p:spPr>
          <a:xfrm>
            <a:off x="5172713" y="2943231"/>
            <a:ext cx="3258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작품 개요</a:t>
            </a:r>
            <a:endParaRPr sz="1200" dirty="0"/>
          </a:p>
        </p:txBody>
      </p:sp>
      <p:sp>
        <p:nvSpPr>
          <p:cNvPr id="442" name="Google Shape;442;p42"/>
          <p:cNvSpPr txBox="1">
            <a:spLocks noGrp="1"/>
          </p:cNvSpPr>
          <p:nvPr>
            <p:ph type="title" idx="6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43" name="Google Shape;443;p42"/>
          <p:cNvSpPr txBox="1">
            <a:spLocks noGrp="1"/>
          </p:cNvSpPr>
          <p:nvPr>
            <p:ph type="subTitle" idx="7"/>
          </p:nvPr>
        </p:nvSpPr>
        <p:spPr>
          <a:xfrm>
            <a:off x="5172600" y="3752122"/>
            <a:ext cx="3883823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과제 수행 결과 및 기대 효과</a:t>
            </a:r>
            <a:endParaRPr sz="2300" dirty="0"/>
          </a:p>
        </p:txBody>
      </p:sp>
      <p:sp>
        <p:nvSpPr>
          <p:cNvPr id="444" name="Google Shape;444;p42"/>
          <p:cNvSpPr txBox="1">
            <a:spLocks noGrp="1"/>
          </p:cNvSpPr>
          <p:nvPr>
            <p:ph type="subTitle" idx="8"/>
          </p:nvPr>
        </p:nvSpPr>
        <p:spPr>
          <a:xfrm>
            <a:off x="5172601" y="4096853"/>
            <a:ext cx="3637332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결과물 특장점</a:t>
            </a:r>
            <a:r>
              <a:rPr lang="en-US" altLang="ko-KR" sz="1200" dirty="0"/>
              <a:t>,</a:t>
            </a:r>
            <a:r>
              <a:rPr lang="ko-KR" altLang="en-US" sz="1200" dirty="0"/>
              <a:t> 기대효과 및 활용 방안 </a:t>
            </a:r>
            <a:endParaRPr sz="1200" dirty="0"/>
          </a:p>
        </p:txBody>
      </p:sp>
      <p:sp>
        <p:nvSpPr>
          <p:cNvPr id="445" name="Google Shape;445;p42"/>
          <p:cNvSpPr txBox="1">
            <a:spLocks noGrp="1"/>
          </p:cNvSpPr>
          <p:nvPr>
            <p:ph type="title" idx="9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46" name="Google Shape;446;p42"/>
          <p:cNvGrpSpPr/>
          <p:nvPr/>
        </p:nvGrpSpPr>
        <p:grpSpPr>
          <a:xfrm>
            <a:off x="1621143" y="621403"/>
            <a:ext cx="1469948" cy="4236923"/>
            <a:chOff x="2936075" y="1720275"/>
            <a:chExt cx="729575" cy="2102900"/>
          </a:xfrm>
        </p:grpSpPr>
        <p:sp>
          <p:nvSpPr>
            <p:cNvPr id="447" name="Google Shape;447;p42"/>
            <p:cNvSpPr/>
            <p:nvPr/>
          </p:nvSpPr>
          <p:spPr>
            <a:xfrm>
              <a:off x="2936075" y="1720275"/>
              <a:ext cx="729575" cy="2102900"/>
            </a:xfrm>
            <a:custGeom>
              <a:avLst/>
              <a:gdLst/>
              <a:ahLst/>
              <a:cxnLst/>
              <a:rect l="l" t="t" r="r" b="b"/>
              <a:pathLst>
                <a:path w="29183" h="84116" extrusionOk="0">
                  <a:moveTo>
                    <a:pt x="11545" y="3037"/>
                  </a:moveTo>
                  <a:cubicBezTo>
                    <a:pt x="11551" y="3037"/>
                    <a:pt x="11556" y="3037"/>
                    <a:pt x="11561" y="3037"/>
                  </a:cubicBezTo>
                  <a:cubicBezTo>
                    <a:pt x="10799" y="3406"/>
                    <a:pt x="10966" y="4108"/>
                    <a:pt x="10954" y="4763"/>
                  </a:cubicBezTo>
                  <a:cubicBezTo>
                    <a:pt x="10588" y="3818"/>
                    <a:pt x="10843" y="3037"/>
                    <a:pt x="11545" y="3037"/>
                  </a:cubicBezTo>
                  <a:close/>
                  <a:moveTo>
                    <a:pt x="14198" y="2876"/>
                  </a:moveTo>
                  <a:cubicBezTo>
                    <a:pt x="14429" y="2876"/>
                    <a:pt x="14660" y="2971"/>
                    <a:pt x="14907" y="3204"/>
                  </a:cubicBezTo>
                  <a:cubicBezTo>
                    <a:pt x="14645" y="3172"/>
                    <a:pt x="14409" y="3103"/>
                    <a:pt x="14186" y="3103"/>
                  </a:cubicBezTo>
                  <a:cubicBezTo>
                    <a:pt x="14075" y="3103"/>
                    <a:pt x="13966" y="3120"/>
                    <a:pt x="13859" y="3168"/>
                  </a:cubicBezTo>
                  <a:cubicBezTo>
                    <a:pt x="13538" y="3311"/>
                    <a:pt x="13276" y="3465"/>
                    <a:pt x="13240" y="3942"/>
                  </a:cubicBezTo>
                  <a:lnTo>
                    <a:pt x="13240" y="3942"/>
                  </a:lnTo>
                  <a:cubicBezTo>
                    <a:pt x="13487" y="3720"/>
                    <a:pt x="13745" y="3628"/>
                    <a:pt x="14002" y="3628"/>
                  </a:cubicBezTo>
                  <a:cubicBezTo>
                    <a:pt x="14118" y="3628"/>
                    <a:pt x="14233" y="3647"/>
                    <a:pt x="14347" y="3680"/>
                  </a:cubicBezTo>
                  <a:cubicBezTo>
                    <a:pt x="14764" y="3799"/>
                    <a:pt x="14955" y="4144"/>
                    <a:pt x="15121" y="4501"/>
                  </a:cubicBezTo>
                  <a:cubicBezTo>
                    <a:pt x="15324" y="4954"/>
                    <a:pt x="15550" y="5430"/>
                    <a:pt x="15883" y="5882"/>
                  </a:cubicBezTo>
                  <a:cubicBezTo>
                    <a:pt x="15597" y="5966"/>
                    <a:pt x="15324" y="6085"/>
                    <a:pt x="15062" y="6132"/>
                  </a:cubicBezTo>
                  <a:cubicBezTo>
                    <a:pt x="14728" y="6192"/>
                    <a:pt x="14597" y="6359"/>
                    <a:pt x="14609" y="6656"/>
                  </a:cubicBezTo>
                  <a:cubicBezTo>
                    <a:pt x="14633" y="6930"/>
                    <a:pt x="14669" y="7228"/>
                    <a:pt x="14693" y="7526"/>
                  </a:cubicBezTo>
                  <a:cubicBezTo>
                    <a:pt x="14711" y="7841"/>
                    <a:pt x="14672" y="7939"/>
                    <a:pt x="14462" y="7939"/>
                  </a:cubicBezTo>
                  <a:cubicBezTo>
                    <a:pt x="14403" y="7939"/>
                    <a:pt x="14330" y="7932"/>
                    <a:pt x="14240" y="7918"/>
                  </a:cubicBezTo>
                  <a:cubicBezTo>
                    <a:pt x="14222" y="7915"/>
                    <a:pt x="14203" y="7911"/>
                    <a:pt x="14184" y="7911"/>
                  </a:cubicBezTo>
                  <a:cubicBezTo>
                    <a:pt x="14140" y="7911"/>
                    <a:pt x="14095" y="7930"/>
                    <a:pt x="14062" y="8014"/>
                  </a:cubicBezTo>
                  <a:cubicBezTo>
                    <a:pt x="14158" y="8103"/>
                    <a:pt x="14264" y="8150"/>
                    <a:pt x="14373" y="8150"/>
                  </a:cubicBezTo>
                  <a:cubicBezTo>
                    <a:pt x="14439" y="8150"/>
                    <a:pt x="14506" y="8133"/>
                    <a:pt x="14574" y="8097"/>
                  </a:cubicBezTo>
                  <a:cubicBezTo>
                    <a:pt x="14716" y="8026"/>
                    <a:pt x="14883" y="7918"/>
                    <a:pt x="14847" y="7680"/>
                  </a:cubicBezTo>
                  <a:cubicBezTo>
                    <a:pt x="14812" y="7383"/>
                    <a:pt x="14788" y="7085"/>
                    <a:pt x="14776" y="6787"/>
                  </a:cubicBezTo>
                  <a:cubicBezTo>
                    <a:pt x="14765" y="6520"/>
                    <a:pt x="14785" y="6284"/>
                    <a:pt x="15109" y="6284"/>
                  </a:cubicBezTo>
                  <a:cubicBezTo>
                    <a:pt x="15132" y="6284"/>
                    <a:pt x="15155" y="6285"/>
                    <a:pt x="15181" y="6287"/>
                  </a:cubicBezTo>
                  <a:cubicBezTo>
                    <a:pt x="15187" y="6290"/>
                    <a:pt x="15193" y="6292"/>
                    <a:pt x="15200" y="6292"/>
                  </a:cubicBezTo>
                  <a:cubicBezTo>
                    <a:pt x="15217" y="6292"/>
                    <a:pt x="15235" y="6281"/>
                    <a:pt x="15252" y="6263"/>
                  </a:cubicBezTo>
                  <a:cubicBezTo>
                    <a:pt x="15493" y="6143"/>
                    <a:pt x="15734" y="6069"/>
                    <a:pt x="15983" y="6069"/>
                  </a:cubicBezTo>
                  <a:cubicBezTo>
                    <a:pt x="16152" y="6069"/>
                    <a:pt x="16324" y="6103"/>
                    <a:pt x="16502" y="6180"/>
                  </a:cubicBezTo>
                  <a:cubicBezTo>
                    <a:pt x="16548" y="6203"/>
                    <a:pt x="16599" y="6210"/>
                    <a:pt x="16656" y="6210"/>
                  </a:cubicBezTo>
                  <a:cubicBezTo>
                    <a:pt x="16746" y="6210"/>
                    <a:pt x="16849" y="6192"/>
                    <a:pt x="16967" y="6192"/>
                  </a:cubicBezTo>
                  <a:cubicBezTo>
                    <a:pt x="16812" y="6883"/>
                    <a:pt x="16669" y="7549"/>
                    <a:pt x="16538" y="8204"/>
                  </a:cubicBezTo>
                  <a:cubicBezTo>
                    <a:pt x="16538" y="8204"/>
                    <a:pt x="16514" y="8216"/>
                    <a:pt x="16514" y="8228"/>
                  </a:cubicBezTo>
                  <a:cubicBezTo>
                    <a:pt x="16479" y="9276"/>
                    <a:pt x="15788" y="9835"/>
                    <a:pt x="14943" y="10276"/>
                  </a:cubicBezTo>
                  <a:cubicBezTo>
                    <a:pt x="14824" y="10327"/>
                    <a:pt x="14718" y="10341"/>
                    <a:pt x="14594" y="10341"/>
                  </a:cubicBezTo>
                  <a:cubicBezTo>
                    <a:pt x="14543" y="10341"/>
                    <a:pt x="14489" y="10339"/>
                    <a:pt x="14431" y="10335"/>
                  </a:cubicBezTo>
                  <a:cubicBezTo>
                    <a:pt x="13169" y="10204"/>
                    <a:pt x="12609" y="9347"/>
                    <a:pt x="12192" y="8323"/>
                  </a:cubicBezTo>
                  <a:cubicBezTo>
                    <a:pt x="12168" y="8288"/>
                    <a:pt x="12145" y="8252"/>
                    <a:pt x="12145" y="8216"/>
                  </a:cubicBezTo>
                  <a:cubicBezTo>
                    <a:pt x="12091" y="7949"/>
                    <a:pt x="11980" y="7768"/>
                    <a:pt x="11717" y="7768"/>
                  </a:cubicBezTo>
                  <a:cubicBezTo>
                    <a:pt x="11687" y="7768"/>
                    <a:pt x="11655" y="7771"/>
                    <a:pt x="11621" y="7776"/>
                  </a:cubicBezTo>
                  <a:cubicBezTo>
                    <a:pt x="11537" y="7609"/>
                    <a:pt x="11752" y="7609"/>
                    <a:pt x="11716" y="7490"/>
                  </a:cubicBezTo>
                  <a:cubicBezTo>
                    <a:pt x="11686" y="7457"/>
                    <a:pt x="11657" y="7445"/>
                    <a:pt x="11628" y="7445"/>
                  </a:cubicBezTo>
                  <a:cubicBezTo>
                    <a:pt x="11555" y="7445"/>
                    <a:pt x="11484" y="7521"/>
                    <a:pt x="11409" y="7521"/>
                  </a:cubicBezTo>
                  <a:cubicBezTo>
                    <a:pt x="11397" y="7521"/>
                    <a:pt x="11384" y="7519"/>
                    <a:pt x="11371" y="7514"/>
                  </a:cubicBezTo>
                  <a:cubicBezTo>
                    <a:pt x="11002" y="6966"/>
                    <a:pt x="10966" y="6656"/>
                    <a:pt x="11204" y="6109"/>
                  </a:cubicBezTo>
                  <a:lnTo>
                    <a:pt x="11204" y="6109"/>
                  </a:lnTo>
                  <a:cubicBezTo>
                    <a:pt x="11292" y="6120"/>
                    <a:pt x="11299" y="6242"/>
                    <a:pt x="11393" y="6242"/>
                  </a:cubicBezTo>
                  <a:cubicBezTo>
                    <a:pt x="11401" y="6242"/>
                    <a:pt x="11409" y="6241"/>
                    <a:pt x="11418" y="6240"/>
                  </a:cubicBezTo>
                  <a:cubicBezTo>
                    <a:pt x="11502" y="6121"/>
                    <a:pt x="11359" y="6013"/>
                    <a:pt x="11395" y="5894"/>
                  </a:cubicBezTo>
                  <a:cubicBezTo>
                    <a:pt x="11446" y="5873"/>
                    <a:pt x="11493" y="5863"/>
                    <a:pt x="11536" y="5863"/>
                  </a:cubicBezTo>
                  <a:cubicBezTo>
                    <a:pt x="11731" y="5863"/>
                    <a:pt x="11852" y="6058"/>
                    <a:pt x="12037" y="6204"/>
                  </a:cubicBezTo>
                  <a:cubicBezTo>
                    <a:pt x="12014" y="5930"/>
                    <a:pt x="11787" y="5692"/>
                    <a:pt x="12037" y="5478"/>
                  </a:cubicBezTo>
                  <a:cubicBezTo>
                    <a:pt x="12216" y="4870"/>
                    <a:pt x="12514" y="4299"/>
                    <a:pt x="13145" y="3989"/>
                  </a:cubicBezTo>
                  <a:cubicBezTo>
                    <a:pt x="13109" y="3465"/>
                    <a:pt x="13264" y="3204"/>
                    <a:pt x="13681" y="3013"/>
                  </a:cubicBezTo>
                  <a:cubicBezTo>
                    <a:pt x="13857" y="2927"/>
                    <a:pt x="14028" y="2876"/>
                    <a:pt x="14198" y="2876"/>
                  </a:cubicBezTo>
                  <a:close/>
                  <a:moveTo>
                    <a:pt x="17181" y="9347"/>
                  </a:moveTo>
                  <a:lnTo>
                    <a:pt x="17181" y="9347"/>
                  </a:lnTo>
                  <a:cubicBezTo>
                    <a:pt x="17336" y="9812"/>
                    <a:pt x="17324" y="10300"/>
                    <a:pt x="17288" y="10776"/>
                  </a:cubicBezTo>
                  <a:cubicBezTo>
                    <a:pt x="17145" y="10300"/>
                    <a:pt x="17145" y="9823"/>
                    <a:pt x="17181" y="9347"/>
                  </a:cubicBezTo>
                  <a:close/>
                  <a:moveTo>
                    <a:pt x="11776" y="7978"/>
                  </a:moveTo>
                  <a:lnTo>
                    <a:pt x="11776" y="7978"/>
                  </a:lnTo>
                  <a:cubicBezTo>
                    <a:pt x="12466" y="9097"/>
                    <a:pt x="12383" y="10335"/>
                    <a:pt x="12323" y="11550"/>
                  </a:cubicBezTo>
                  <a:cubicBezTo>
                    <a:pt x="12014" y="10395"/>
                    <a:pt x="11395" y="9276"/>
                    <a:pt x="11776" y="7978"/>
                  </a:cubicBezTo>
                  <a:close/>
                  <a:moveTo>
                    <a:pt x="16800" y="7990"/>
                  </a:moveTo>
                  <a:lnTo>
                    <a:pt x="16800" y="7990"/>
                  </a:lnTo>
                  <a:cubicBezTo>
                    <a:pt x="16860" y="9240"/>
                    <a:pt x="16443" y="10454"/>
                    <a:pt x="16502" y="11681"/>
                  </a:cubicBezTo>
                  <a:cubicBezTo>
                    <a:pt x="16836" y="11526"/>
                    <a:pt x="16752" y="11181"/>
                    <a:pt x="16955" y="10871"/>
                  </a:cubicBezTo>
                  <a:lnTo>
                    <a:pt x="16955" y="10871"/>
                  </a:lnTo>
                  <a:cubicBezTo>
                    <a:pt x="16895" y="11526"/>
                    <a:pt x="16848" y="12086"/>
                    <a:pt x="16788" y="12657"/>
                  </a:cubicBezTo>
                  <a:cubicBezTo>
                    <a:pt x="16735" y="12666"/>
                    <a:pt x="16685" y="12670"/>
                    <a:pt x="16639" y="12670"/>
                  </a:cubicBezTo>
                  <a:cubicBezTo>
                    <a:pt x="16238" y="12670"/>
                    <a:pt x="16121" y="12357"/>
                    <a:pt x="16014" y="12026"/>
                  </a:cubicBezTo>
                  <a:cubicBezTo>
                    <a:pt x="15847" y="11538"/>
                    <a:pt x="15800" y="11050"/>
                    <a:pt x="15788" y="10538"/>
                  </a:cubicBezTo>
                  <a:cubicBezTo>
                    <a:pt x="15776" y="10181"/>
                    <a:pt x="15824" y="9871"/>
                    <a:pt x="16157" y="9597"/>
                  </a:cubicBezTo>
                  <a:cubicBezTo>
                    <a:pt x="16479" y="9359"/>
                    <a:pt x="16514" y="8907"/>
                    <a:pt x="16609" y="8514"/>
                  </a:cubicBezTo>
                  <a:cubicBezTo>
                    <a:pt x="16633" y="8335"/>
                    <a:pt x="16669" y="8145"/>
                    <a:pt x="16800" y="7990"/>
                  </a:cubicBezTo>
                  <a:close/>
                  <a:moveTo>
                    <a:pt x="17110" y="11443"/>
                  </a:moveTo>
                  <a:lnTo>
                    <a:pt x="17110" y="11443"/>
                  </a:lnTo>
                  <a:cubicBezTo>
                    <a:pt x="17371" y="11978"/>
                    <a:pt x="17133" y="12490"/>
                    <a:pt x="17026" y="12990"/>
                  </a:cubicBezTo>
                  <a:cubicBezTo>
                    <a:pt x="17026" y="12490"/>
                    <a:pt x="16931" y="11955"/>
                    <a:pt x="17110" y="11443"/>
                  </a:cubicBezTo>
                  <a:close/>
                  <a:moveTo>
                    <a:pt x="10525" y="13217"/>
                  </a:moveTo>
                  <a:cubicBezTo>
                    <a:pt x="10085" y="13883"/>
                    <a:pt x="9835" y="14562"/>
                    <a:pt x="9609" y="15276"/>
                  </a:cubicBezTo>
                  <a:cubicBezTo>
                    <a:pt x="8894" y="15062"/>
                    <a:pt x="8216" y="14860"/>
                    <a:pt x="7513" y="14645"/>
                  </a:cubicBezTo>
                  <a:cubicBezTo>
                    <a:pt x="8239" y="13610"/>
                    <a:pt x="9311" y="13383"/>
                    <a:pt x="10525" y="13217"/>
                  </a:cubicBezTo>
                  <a:close/>
                  <a:moveTo>
                    <a:pt x="18026" y="13336"/>
                  </a:moveTo>
                  <a:cubicBezTo>
                    <a:pt x="18991" y="13336"/>
                    <a:pt x="19729" y="13788"/>
                    <a:pt x="20443" y="14407"/>
                  </a:cubicBezTo>
                  <a:cubicBezTo>
                    <a:pt x="19848" y="14586"/>
                    <a:pt x="19598" y="15157"/>
                    <a:pt x="19062" y="15300"/>
                  </a:cubicBezTo>
                  <a:cubicBezTo>
                    <a:pt x="18919" y="14955"/>
                    <a:pt x="18753" y="14634"/>
                    <a:pt x="18622" y="14288"/>
                  </a:cubicBezTo>
                  <a:cubicBezTo>
                    <a:pt x="18467" y="13943"/>
                    <a:pt x="18205" y="13681"/>
                    <a:pt x="18026" y="13336"/>
                  </a:cubicBezTo>
                  <a:close/>
                  <a:moveTo>
                    <a:pt x="7323" y="14895"/>
                  </a:moveTo>
                  <a:lnTo>
                    <a:pt x="7323" y="14895"/>
                  </a:lnTo>
                  <a:cubicBezTo>
                    <a:pt x="8097" y="14979"/>
                    <a:pt x="8811" y="15241"/>
                    <a:pt x="9525" y="15550"/>
                  </a:cubicBezTo>
                  <a:cubicBezTo>
                    <a:pt x="8751" y="15467"/>
                    <a:pt x="8037" y="15193"/>
                    <a:pt x="7323" y="14895"/>
                  </a:cubicBezTo>
                  <a:close/>
                  <a:moveTo>
                    <a:pt x="9823" y="15586"/>
                  </a:moveTo>
                  <a:cubicBezTo>
                    <a:pt x="10263" y="15693"/>
                    <a:pt x="10716" y="15812"/>
                    <a:pt x="11156" y="15931"/>
                  </a:cubicBezTo>
                  <a:cubicBezTo>
                    <a:pt x="11068" y="15949"/>
                    <a:pt x="10982" y="15956"/>
                    <a:pt x="10898" y="15956"/>
                  </a:cubicBezTo>
                  <a:cubicBezTo>
                    <a:pt x="10517" y="15956"/>
                    <a:pt x="10172" y="15803"/>
                    <a:pt x="9811" y="15705"/>
                  </a:cubicBezTo>
                  <a:cubicBezTo>
                    <a:pt x="9811" y="15657"/>
                    <a:pt x="9823" y="15634"/>
                    <a:pt x="9823" y="15586"/>
                  </a:cubicBezTo>
                  <a:close/>
                  <a:moveTo>
                    <a:pt x="7157" y="15162"/>
                  </a:moveTo>
                  <a:cubicBezTo>
                    <a:pt x="7171" y="15162"/>
                    <a:pt x="7186" y="15164"/>
                    <a:pt x="7204" y="15169"/>
                  </a:cubicBezTo>
                  <a:cubicBezTo>
                    <a:pt x="7942" y="15407"/>
                    <a:pt x="8680" y="15657"/>
                    <a:pt x="9418" y="15896"/>
                  </a:cubicBezTo>
                  <a:cubicBezTo>
                    <a:pt x="9406" y="15931"/>
                    <a:pt x="9406" y="15967"/>
                    <a:pt x="9394" y="16003"/>
                  </a:cubicBezTo>
                  <a:cubicBezTo>
                    <a:pt x="8585" y="15836"/>
                    <a:pt x="7846" y="15455"/>
                    <a:pt x="7013" y="15360"/>
                  </a:cubicBezTo>
                  <a:cubicBezTo>
                    <a:pt x="7044" y="15248"/>
                    <a:pt x="7074" y="15162"/>
                    <a:pt x="7157" y="15162"/>
                  </a:cubicBezTo>
                  <a:close/>
                  <a:moveTo>
                    <a:pt x="12669" y="9764"/>
                  </a:moveTo>
                  <a:lnTo>
                    <a:pt x="12669" y="9764"/>
                  </a:lnTo>
                  <a:cubicBezTo>
                    <a:pt x="13269" y="10151"/>
                    <a:pt x="13865" y="10491"/>
                    <a:pt x="14511" y="10491"/>
                  </a:cubicBezTo>
                  <a:cubicBezTo>
                    <a:pt x="14838" y="10491"/>
                    <a:pt x="15178" y="10404"/>
                    <a:pt x="15538" y="10193"/>
                  </a:cubicBezTo>
                  <a:lnTo>
                    <a:pt x="15538" y="10193"/>
                  </a:lnTo>
                  <a:cubicBezTo>
                    <a:pt x="15586" y="11312"/>
                    <a:pt x="15407" y="12490"/>
                    <a:pt x="16800" y="12967"/>
                  </a:cubicBezTo>
                  <a:lnTo>
                    <a:pt x="16800" y="13741"/>
                  </a:lnTo>
                  <a:cubicBezTo>
                    <a:pt x="16844" y="13752"/>
                    <a:pt x="16882" y="13758"/>
                    <a:pt x="16915" y="13758"/>
                  </a:cubicBezTo>
                  <a:cubicBezTo>
                    <a:pt x="17111" y="13758"/>
                    <a:pt x="17116" y="13565"/>
                    <a:pt x="17157" y="13443"/>
                  </a:cubicBezTo>
                  <a:cubicBezTo>
                    <a:pt x="17202" y="13330"/>
                    <a:pt x="17226" y="13228"/>
                    <a:pt x="17361" y="13228"/>
                  </a:cubicBezTo>
                  <a:cubicBezTo>
                    <a:pt x="17368" y="13228"/>
                    <a:pt x="17375" y="13228"/>
                    <a:pt x="17383" y="13229"/>
                  </a:cubicBezTo>
                  <a:cubicBezTo>
                    <a:pt x="17400" y="13232"/>
                    <a:pt x="17417" y="13233"/>
                    <a:pt x="17435" y="13233"/>
                  </a:cubicBezTo>
                  <a:cubicBezTo>
                    <a:pt x="17489" y="13233"/>
                    <a:pt x="17548" y="13223"/>
                    <a:pt x="17605" y="13223"/>
                  </a:cubicBezTo>
                  <a:cubicBezTo>
                    <a:pt x="17681" y="13223"/>
                    <a:pt x="17752" y="13240"/>
                    <a:pt x="17800" y="13324"/>
                  </a:cubicBezTo>
                  <a:cubicBezTo>
                    <a:pt x="18181" y="14002"/>
                    <a:pt x="18598" y="14645"/>
                    <a:pt x="18836" y="15396"/>
                  </a:cubicBezTo>
                  <a:cubicBezTo>
                    <a:pt x="17994" y="15912"/>
                    <a:pt x="16591" y="16145"/>
                    <a:pt x="15050" y="16145"/>
                  </a:cubicBezTo>
                  <a:cubicBezTo>
                    <a:pt x="13322" y="16145"/>
                    <a:pt x="11421" y="15852"/>
                    <a:pt x="9942" y="15336"/>
                  </a:cubicBezTo>
                  <a:cubicBezTo>
                    <a:pt x="10025" y="14705"/>
                    <a:pt x="10502" y="13705"/>
                    <a:pt x="10918" y="13205"/>
                  </a:cubicBezTo>
                  <a:lnTo>
                    <a:pt x="10918" y="13205"/>
                  </a:lnTo>
                  <a:cubicBezTo>
                    <a:pt x="11037" y="13336"/>
                    <a:pt x="10847" y="13562"/>
                    <a:pt x="11073" y="13633"/>
                  </a:cubicBezTo>
                  <a:cubicBezTo>
                    <a:pt x="11382" y="13565"/>
                    <a:pt x="11086" y="13023"/>
                    <a:pt x="11485" y="13023"/>
                  </a:cubicBezTo>
                  <a:cubicBezTo>
                    <a:pt x="11501" y="13023"/>
                    <a:pt x="11519" y="13024"/>
                    <a:pt x="11537" y="13026"/>
                  </a:cubicBezTo>
                  <a:cubicBezTo>
                    <a:pt x="11740" y="13657"/>
                    <a:pt x="11573" y="14383"/>
                    <a:pt x="11954" y="14979"/>
                  </a:cubicBezTo>
                  <a:cubicBezTo>
                    <a:pt x="11978" y="13610"/>
                    <a:pt x="11656" y="12264"/>
                    <a:pt x="11799" y="10895"/>
                  </a:cubicBezTo>
                  <a:lnTo>
                    <a:pt x="11799" y="10895"/>
                  </a:lnTo>
                  <a:cubicBezTo>
                    <a:pt x="11918" y="11431"/>
                    <a:pt x="12383" y="11883"/>
                    <a:pt x="12097" y="12490"/>
                  </a:cubicBezTo>
                  <a:cubicBezTo>
                    <a:pt x="12134" y="12500"/>
                    <a:pt x="12168" y="12505"/>
                    <a:pt x="12198" y="12505"/>
                  </a:cubicBezTo>
                  <a:cubicBezTo>
                    <a:pt x="12393" y="12505"/>
                    <a:pt x="12464" y="12323"/>
                    <a:pt x="12526" y="12169"/>
                  </a:cubicBezTo>
                  <a:cubicBezTo>
                    <a:pt x="12704" y="11681"/>
                    <a:pt x="12788" y="11181"/>
                    <a:pt x="12740" y="10657"/>
                  </a:cubicBezTo>
                  <a:cubicBezTo>
                    <a:pt x="12704" y="10371"/>
                    <a:pt x="12692" y="10073"/>
                    <a:pt x="12669" y="9764"/>
                  </a:cubicBezTo>
                  <a:close/>
                  <a:moveTo>
                    <a:pt x="20312" y="15062"/>
                  </a:moveTo>
                  <a:lnTo>
                    <a:pt x="20312" y="15062"/>
                  </a:lnTo>
                  <a:cubicBezTo>
                    <a:pt x="20134" y="15955"/>
                    <a:pt x="19908" y="16765"/>
                    <a:pt x="19646" y="17551"/>
                  </a:cubicBezTo>
                  <a:cubicBezTo>
                    <a:pt x="19527" y="16955"/>
                    <a:pt x="19407" y="16360"/>
                    <a:pt x="19193" y="15777"/>
                  </a:cubicBezTo>
                  <a:cubicBezTo>
                    <a:pt x="19574" y="15574"/>
                    <a:pt x="19943" y="15407"/>
                    <a:pt x="20312" y="15062"/>
                  </a:cubicBezTo>
                  <a:close/>
                  <a:moveTo>
                    <a:pt x="2203" y="20932"/>
                  </a:moveTo>
                  <a:lnTo>
                    <a:pt x="2203" y="20932"/>
                  </a:lnTo>
                  <a:cubicBezTo>
                    <a:pt x="1953" y="21658"/>
                    <a:pt x="1381" y="22158"/>
                    <a:pt x="965" y="22777"/>
                  </a:cubicBezTo>
                  <a:cubicBezTo>
                    <a:pt x="1310" y="22099"/>
                    <a:pt x="1715" y="21492"/>
                    <a:pt x="2203" y="20932"/>
                  </a:cubicBezTo>
                  <a:close/>
                  <a:moveTo>
                    <a:pt x="18967" y="15884"/>
                  </a:moveTo>
                  <a:cubicBezTo>
                    <a:pt x="19384" y="16789"/>
                    <a:pt x="19312" y="17741"/>
                    <a:pt x="19205" y="18670"/>
                  </a:cubicBezTo>
                  <a:cubicBezTo>
                    <a:pt x="19026" y="20241"/>
                    <a:pt x="18455" y="21742"/>
                    <a:pt x="18157" y="23313"/>
                  </a:cubicBezTo>
                  <a:cubicBezTo>
                    <a:pt x="18110" y="23539"/>
                    <a:pt x="17895" y="23527"/>
                    <a:pt x="17741" y="23563"/>
                  </a:cubicBezTo>
                  <a:cubicBezTo>
                    <a:pt x="16990" y="23682"/>
                    <a:pt x="16264" y="23801"/>
                    <a:pt x="15514" y="23873"/>
                  </a:cubicBezTo>
                  <a:cubicBezTo>
                    <a:pt x="14097" y="24028"/>
                    <a:pt x="12669" y="24111"/>
                    <a:pt x="11228" y="24147"/>
                  </a:cubicBezTo>
                  <a:cubicBezTo>
                    <a:pt x="10871" y="24147"/>
                    <a:pt x="10728" y="24039"/>
                    <a:pt x="10609" y="23694"/>
                  </a:cubicBezTo>
                  <a:cubicBezTo>
                    <a:pt x="10228" y="22492"/>
                    <a:pt x="9704" y="21349"/>
                    <a:pt x="9525" y="20075"/>
                  </a:cubicBezTo>
                  <a:cubicBezTo>
                    <a:pt x="9430" y="19444"/>
                    <a:pt x="9478" y="18801"/>
                    <a:pt x="9478" y="18146"/>
                  </a:cubicBezTo>
                  <a:cubicBezTo>
                    <a:pt x="9493" y="18142"/>
                    <a:pt x="9507" y="18141"/>
                    <a:pt x="9519" y="18141"/>
                  </a:cubicBezTo>
                  <a:cubicBezTo>
                    <a:pt x="9618" y="18141"/>
                    <a:pt x="9640" y="18238"/>
                    <a:pt x="9719" y="18238"/>
                  </a:cubicBezTo>
                  <a:cubicBezTo>
                    <a:pt x="9732" y="18238"/>
                    <a:pt x="9747" y="18235"/>
                    <a:pt x="9763" y="18229"/>
                  </a:cubicBezTo>
                  <a:cubicBezTo>
                    <a:pt x="9763" y="18193"/>
                    <a:pt x="9787" y="18110"/>
                    <a:pt x="9775" y="18098"/>
                  </a:cubicBezTo>
                  <a:cubicBezTo>
                    <a:pt x="9382" y="17777"/>
                    <a:pt x="9597" y="17372"/>
                    <a:pt x="9621" y="17003"/>
                  </a:cubicBezTo>
                  <a:cubicBezTo>
                    <a:pt x="9644" y="16824"/>
                    <a:pt x="9716" y="16669"/>
                    <a:pt x="9609" y="16479"/>
                  </a:cubicBezTo>
                  <a:cubicBezTo>
                    <a:pt x="9523" y="16337"/>
                    <a:pt x="9642" y="16277"/>
                    <a:pt x="9766" y="16277"/>
                  </a:cubicBezTo>
                  <a:cubicBezTo>
                    <a:pt x="9798" y="16277"/>
                    <a:pt x="9830" y="16281"/>
                    <a:pt x="9859" y="16288"/>
                  </a:cubicBezTo>
                  <a:cubicBezTo>
                    <a:pt x="11022" y="16458"/>
                    <a:pt x="12194" y="16577"/>
                    <a:pt x="13367" y="16577"/>
                  </a:cubicBezTo>
                  <a:cubicBezTo>
                    <a:pt x="13599" y="16577"/>
                    <a:pt x="13830" y="16572"/>
                    <a:pt x="14062" y="16562"/>
                  </a:cubicBezTo>
                  <a:cubicBezTo>
                    <a:pt x="15669" y="16503"/>
                    <a:pt x="17288" y="16467"/>
                    <a:pt x="18824" y="15896"/>
                  </a:cubicBezTo>
                  <a:cubicBezTo>
                    <a:pt x="18872" y="15884"/>
                    <a:pt x="18931" y="15884"/>
                    <a:pt x="18967" y="15884"/>
                  </a:cubicBezTo>
                  <a:close/>
                  <a:moveTo>
                    <a:pt x="9073" y="18134"/>
                  </a:moveTo>
                  <a:lnTo>
                    <a:pt x="9073" y="18134"/>
                  </a:lnTo>
                  <a:cubicBezTo>
                    <a:pt x="8811" y="20551"/>
                    <a:pt x="9716" y="22623"/>
                    <a:pt x="10430" y="24742"/>
                  </a:cubicBezTo>
                  <a:cubicBezTo>
                    <a:pt x="10502" y="24956"/>
                    <a:pt x="10561" y="25218"/>
                    <a:pt x="10668" y="25421"/>
                  </a:cubicBezTo>
                  <a:cubicBezTo>
                    <a:pt x="10942" y="25933"/>
                    <a:pt x="10621" y="26314"/>
                    <a:pt x="10383" y="26718"/>
                  </a:cubicBezTo>
                  <a:cubicBezTo>
                    <a:pt x="10337" y="26801"/>
                    <a:pt x="9903" y="26869"/>
                    <a:pt x="9646" y="26869"/>
                  </a:cubicBezTo>
                  <a:cubicBezTo>
                    <a:pt x="9569" y="26869"/>
                    <a:pt x="9508" y="26863"/>
                    <a:pt x="9478" y="26849"/>
                  </a:cubicBezTo>
                  <a:cubicBezTo>
                    <a:pt x="8704" y="26552"/>
                    <a:pt x="7942" y="26230"/>
                    <a:pt x="7204" y="25837"/>
                  </a:cubicBezTo>
                  <a:cubicBezTo>
                    <a:pt x="6418" y="25421"/>
                    <a:pt x="5608" y="25016"/>
                    <a:pt x="4894" y="24504"/>
                  </a:cubicBezTo>
                  <a:cubicBezTo>
                    <a:pt x="4572" y="24254"/>
                    <a:pt x="4167" y="24123"/>
                    <a:pt x="3858" y="23825"/>
                  </a:cubicBezTo>
                  <a:cubicBezTo>
                    <a:pt x="5441" y="21801"/>
                    <a:pt x="7025" y="19801"/>
                    <a:pt x="9073" y="18134"/>
                  </a:cubicBezTo>
                  <a:close/>
                  <a:moveTo>
                    <a:pt x="19765" y="27145"/>
                  </a:moveTo>
                  <a:cubicBezTo>
                    <a:pt x="19950" y="27145"/>
                    <a:pt x="20107" y="27161"/>
                    <a:pt x="20289" y="27206"/>
                  </a:cubicBezTo>
                  <a:cubicBezTo>
                    <a:pt x="20062" y="27373"/>
                    <a:pt x="19824" y="27421"/>
                    <a:pt x="19646" y="27611"/>
                  </a:cubicBezTo>
                  <a:cubicBezTo>
                    <a:pt x="19717" y="27421"/>
                    <a:pt x="19717" y="27254"/>
                    <a:pt x="19407" y="27159"/>
                  </a:cubicBezTo>
                  <a:cubicBezTo>
                    <a:pt x="19543" y="27150"/>
                    <a:pt x="19658" y="27145"/>
                    <a:pt x="19765" y="27145"/>
                  </a:cubicBezTo>
                  <a:close/>
                  <a:moveTo>
                    <a:pt x="6999" y="15525"/>
                  </a:moveTo>
                  <a:cubicBezTo>
                    <a:pt x="7029" y="15525"/>
                    <a:pt x="7061" y="15530"/>
                    <a:pt x="7096" y="15538"/>
                  </a:cubicBezTo>
                  <a:cubicBezTo>
                    <a:pt x="7870" y="15717"/>
                    <a:pt x="8620" y="16015"/>
                    <a:pt x="9359" y="16253"/>
                  </a:cubicBezTo>
                  <a:cubicBezTo>
                    <a:pt x="9299" y="16741"/>
                    <a:pt x="9240" y="17241"/>
                    <a:pt x="9180" y="17705"/>
                  </a:cubicBezTo>
                  <a:cubicBezTo>
                    <a:pt x="9168" y="17801"/>
                    <a:pt x="9180" y="17872"/>
                    <a:pt x="9073" y="17932"/>
                  </a:cubicBezTo>
                  <a:cubicBezTo>
                    <a:pt x="8156" y="18396"/>
                    <a:pt x="7501" y="19182"/>
                    <a:pt x="6811" y="19920"/>
                  </a:cubicBezTo>
                  <a:cubicBezTo>
                    <a:pt x="5846" y="20944"/>
                    <a:pt x="4906" y="22003"/>
                    <a:pt x="4144" y="23194"/>
                  </a:cubicBezTo>
                  <a:cubicBezTo>
                    <a:pt x="3888" y="23594"/>
                    <a:pt x="3599" y="23704"/>
                    <a:pt x="3286" y="23704"/>
                  </a:cubicBezTo>
                  <a:cubicBezTo>
                    <a:pt x="3133" y="23704"/>
                    <a:pt x="2974" y="23678"/>
                    <a:pt x="2810" y="23647"/>
                  </a:cubicBezTo>
                  <a:cubicBezTo>
                    <a:pt x="2678" y="23620"/>
                    <a:pt x="2549" y="23608"/>
                    <a:pt x="2421" y="23608"/>
                  </a:cubicBezTo>
                  <a:cubicBezTo>
                    <a:pt x="2146" y="23608"/>
                    <a:pt x="1880" y="23664"/>
                    <a:pt x="1620" y="23754"/>
                  </a:cubicBezTo>
                  <a:cubicBezTo>
                    <a:pt x="1500" y="23801"/>
                    <a:pt x="1453" y="23861"/>
                    <a:pt x="1512" y="23980"/>
                  </a:cubicBezTo>
                  <a:cubicBezTo>
                    <a:pt x="1829" y="23830"/>
                    <a:pt x="2130" y="23767"/>
                    <a:pt x="2417" y="23767"/>
                  </a:cubicBezTo>
                  <a:cubicBezTo>
                    <a:pt x="3134" y="23767"/>
                    <a:pt x="3770" y="24159"/>
                    <a:pt x="4382" y="24575"/>
                  </a:cubicBezTo>
                  <a:cubicBezTo>
                    <a:pt x="4965" y="24980"/>
                    <a:pt x="5549" y="25361"/>
                    <a:pt x="6168" y="25694"/>
                  </a:cubicBezTo>
                  <a:cubicBezTo>
                    <a:pt x="7084" y="26183"/>
                    <a:pt x="8037" y="26587"/>
                    <a:pt x="9001" y="26968"/>
                  </a:cubicBezTo>
                  <a:cubicBezTo>
                    <a:pt x="9211" y="27047"/>
                    <a:pt x="9413" y="27144"/>
                    <a:pt x="9647" y="27144"/>
                  </a:cubicBezTo>
                  <a:cubicBezTo>
                    <a:pt x="9733" y="27144"/>
                    <a:pt x="9822" y="27131"/>
                    <a:pt x="9918" y="27099"/>
                  </a:cubicBezTo>
                  <a:cubicBezTo>
                    <a:pt x="10311" y="26968"/>
                    <a:pt x="10740" y="26980"/>
                    <a:pt x="11133" y="26849"/>
                  </a:cubicBezTo>
                  <a:cubicBezTo>
                    <a:pt x="11192" y="26825"/>
                    <a:pt x="11275" y="26825"/>
                    <a:pt x="11311" y="26778"/>
                  </a:cubicBezTo>
                  <a:cubicBezTo>
                    <a:pt x="11990" y="26004"/>
                    <a:pt x="12919" y="26147"/>
                    <a:pt x="13800" y="26075"/>
                  </a:cubicBezTo>
                  <a:lnTo>
                    <a:pt x="13800" y="26075"/>
                  </a:lnTo>
                  <a:cubicBezTo>
                    <a:pt x="13026" y="26242"/>
                    <a:pt x="12216" y="26361"/>
                    <a:pt x="11502" y="26921"/>
                  </a:cubicBezTo>
                  <a:cubicBezTo>
                    <a:pt x="11653" y="26972"/>
                    <a:pt x="11800" y="26989"/>
                    <a:pt x="11943" y="26989"/>
                  </a:cubicBezTo>
                  <a:cubicBezTo>
                    <a:pt x="12213" y="26989"/>
                    <a:pt x="12469" y="26929"/>
                    <a:pt x="12717" y="26929"/>
                  </a:cubicBezTo>
                  <a:cubicBezTo>
                    <a:pt x="12854" y="26929"/>
                    <a:pt x="12988" y="26947"/>
                    <a:pt x="13121" y="27004"/>
                  </a:cubicBezTo>
                  <a:cubicBezTo>
                    <a:pt x="13290" y="26932"/>
                    <a:pt x="13465" y="26910"/>
                    <a:pt x="13641" y="26910"/>
                  </a:cubicBezTo>
                  <a:cubicBezTo>
                    <a:pt x="13901" y="26910"/>
                    <a:pt x="14164" y="26956"/>
                    <a:pt x="14419" y="26956"/>
                  </a:cubicBezTo>
                  <a:cubicBezTo>
                    <a:pt x="14186" y="27015"/>
                    <a:pt x="13953" y="27034"/>
                    <a:pt x="13718" y="27034"/>
                  </a:cubicBezTo>
                  <a:cubicBezTo>
                    <a:pt x="13521" y="27034"/>
                    <a:pt x="13322" y="27020"/>
                    <a:pt x="13121" y="27004"/>
                  </a:cubicBezTo>
                  <a:cubicBezTo>
                    <a:pt x="12799" y="27076"/>
                    <a:pt x="12466" y="27159"/>
                    <a:pt x="12157" y="27218"/>
                  </a:cubicBezTo>
                  <a:cubicBezTo>
                    <a:pt x="12014" y="27254"/>
                    <a:pt x="11918" y="27302"/>
                    <a:pt x="11787" y="27480"/>
                  </a:cubicBezTo>
                  <a:cubicBezTo>
                    <a:pt x="12370" y="27409"/>
                    <a:pt x="12919" y="27276"/>
                    <a:pt x="13465" y="27276"/>
                  </a:cubicBezTo>
                  <a:cubicBezTo>
                    <a:pt x="13644" y="27276"/>
                    <a:pt x="13823" y="27290"/>
                    <a:pt x="14002" y="27326"/>
                  </a:cubicBezTo>
                  <a:cubicBezTo>
                    <a:pt x="13228" y="27552"/>
                    <a:pt x="12407" y="27611"/>
                    <a:pt x="11668" y="27957"/>
                  </a:cubicBezTo>
                  <a:cubicBezTo>
                    <a:pt x="11806" y="27977"/>
                    <a:pt x="11942" y="27985"/>
                    <a:pt x="12079" y="27985"/>
                  </a:cubicBezTo>
                  <a:cubicBezTo>
                    <a:pt x="12516" y="27985"/>
                    <a:pt x="12948" y="27904"/>
                    <a:pt x="13377" y="27904"/>
                  </a:cubicBezTo>
                  <a:cubicBezTo>
                    <a:pt x="13510" y="27904"/>
                    <a:pt x="13643" y="27912"/>
                    <a:pt x="13776" y="27933"/>
                  </a:cubicBezTo>
                  <a:cubicBezTo>
                    <a:pt x="12687" y="28097"/>
                    <a:pt x="11632" y="28445"/>
                    <a:pt x="10476" y="28445"/>
                  </a:cubicBezTo>
                  <a:cubicBezTo>
                    <a:pt x="10457" y="28445"/>
                    <a:pt x="10437" y="28445"/>
                    <a:pt x="10418" y="28445"/>
                  </a:cubicBezTo>
                  <a:cubicBezTo>
                    <a:pt x="10359" y="28397"/>
                    <a:pt x="10442" y="28219"/>
                    <a:pt x="10287" y="28147"/>
                  </a:cubicBezTo>
                  <a:cubicBezTo>
                    <a:pt x="10189" y="28375"/>
                    <a:pt x="10058" y="28442"/>
                    <a:pt x="9874" y="28442"/>
                  </a:cubicBezTo>
                  <a:cubicBezTo>
                    <a:pt x="9789" y="28442"/>
                    <a:pt x="9694" y="28428"/>
                    <a:pt x="9585" y="28409"/>
                  </a:cubicBezTo>
                  <a:cubicBezTo>
                    <a:pt x="7608" y="28064"/>
                    <a:pt x="5668" y="27552"/>
                    <a:pt x="3751" y="26968"/>
                  </a:cubicBezTo>
                  <a:cubicBezTo>
                    <a:pt x="2643" y="26635"/>
                    <a:pt x="1703" y="26063"/>
                    <a:pt x="762" y="25480"/>
                  </a:cubicBezTo>
                  <a:cubicBezTo>
                    <a:pt x="167" y="25123"/>
                    <a:pt x="84" y="24670"/>
                    <a:pt x="500" y="24099"/>
                  </a:cubicBezTo>
                  <a:cubicBezTo>
                    <a:pt x="1739" y="22384"/>
                    <a:pt x="2858" y="20563"/>
                    <a:pt x="4310" y="19015"/>
                  </a:cubicBezTo>
                  <a:cubicBezTo>
                    <a:pt x="4417" y="18920"/>
                    <a:pt x="4501" y="18801"/>
                    <a:pt x="4596" y="18694"/>
                  </a:cubicBezTo>
                  <a:cubicBezTo>
                    <a:pt x="4727" y="18563"/>
                    <a:pt x="4679" y="18467"/>
                    <a:pt x="4501" y="18444"/>
                  </a:cubicBezTo>
                  <a:cubicBezTo>
                    <a:pt x="5263" y="17503"/>
                    <a:pt x="6025" y="16574"/>
                    <a:pt x="6763" y="15657"/>
                  </a:cubicBezTo>
                  <a:cubicBezTo>
                    <a:pt x="6835" y="15568"/>
                    <a:pt x="6907" y="15525"/>
                    <a:pt x="6999" y="15525"/>
                  </a:cubicBezTo>
                  <a:close/>
                  <a:moveTo>
                    <a:pt x="9704" y="38160"/>
                  </a:moveTo>
                  <a:lnTo>
                    <a:pt x="9704" y="38160"/>
                  </a:lnTo>
                  <a:cubicBezTo>
                    <a:pt x="10466" y="40958"/>
                    <a:pt x="10490" y="43768"/>
                    <a:pt x="10025" y="46614"/>
                  </a:cubicBezTo>
                  <a:cubicBezTo>
                    <a:pt x="9990" y="43792"/>
                    <a:pt x="9966" y="40970"/>
                    <a:pt x="9704" y="38160"/>
                  </a:cubicBezTo>
                  <a:close/>
                  <a:moveTo>
                    <a:pt x="17514" y="60532"/>
                  </a:moveTo>
                  <a:cubicBezTo>
                    <a:pt x="17967" y="62163"/>
                    <a:pt x="18384" y="63747"/>
                    <a:pt x="18788" y="65318"/>
                  </a:cubicBezTo>
                  <a:cubicBezTo>
                    <a:pt x="18348" y="64949"/>
                    <a:pt x="17741" y="64866"/>
                    <a:pt x="17324" y="64473"/>
                  </a:cubicBezTo>
                  <a:cubicBezTo>
                    <a:pt x="17274" y="64428"/>
                    <a:pt x="17219" y="64419"/>
                    <a:pt x="17164" y="64419"/>
                  </a:cubicBezTo>
                  <a:cubicBezTo>
                    <a:pt x="17126" y="64419"/>
                    <a:pt x="17088" y="64423"/>
                    <a:pt x="17051" y="64423"/>
                  </a:cubicBezTo>
                  <a:cubicBezTo>
                    <a:pt x="17013" y="64423"/>
                    <a:pt x="16977" y="64419"/>
                    <a:pt x="16943" y="64402"/>
                  </a:cubicBezTo>
                  <a:cubicBezTo>
                    <a:pt x="16133" y="63997"/>
                    <a:pt x="15836" y="63711"/>
                    <a:pt x="16157" y="62818"/>
                  </a:cubicBezTo>
                  <a:cubicBezTo>
                    <a:pt x="16479" y="62008"/>
                    <a:pt x="16955" y="61294"/>
                    <a:pt x="17514" y="60532"/>
                  </a:cubicBezTo>
                  <a:close/>
                  <a:moveTo>
                    <a:pt x="9109" y="60484"/>
                  </a:moveTo>
                  <a:cubicBezTo>
                    <a:pt x="9275" y="60913"/>
                    <a:pt x="9525" y="61211"/>
                    <a:pt x="9692" y="61556"/>
                  </a:cubicBezTo>
                  <a:cubicBezTo>
                    <a:pt x="9894" y="62032"/>
                    <a:pt x="10121" y="62497"/>
                    <a:pt x="10228" y="63020"/>
                  </a:cubicBezTo>
                  <a:cubicBezTo>
                    <a:pt x="10311" y="63497"/>
                    <a:pt x="10109" y="63949"/>
                    <a:pt x="9656" y="64163"/>
                  </a:cubicBezTo>
                  <a:cubicBezTo>
                    <a:pt x="9120" y="64413"/>
                    <a:pt x="8573" y="64663"/>
                    <a:pt x="8025" y="64925"/>
                  </a:cubicBezTo>
                  <a:cubicBezTo>
                    <a:pt x="7787" y="65044"/>
                    <a:pt x="7561" y="65199"/>
                    <a:pt x="7275" y="65342"/>
                  </a:cubicBezTo>
                  <a:cubicBezTo>
                    <a:pt x="7870" y="63747"/>
                    <a:pt x="8478" y="62151"/>
                    <a:pt x="9109" y="60484"/>
                  </a:cubicBezTo>
                  <a:close/>
                  <a:moveTo>
                    <a:pt x="6489" y="41899"/>
                  </a:moveTo>
                  <a:cubicBezTo>
                    <a:pt x="6668" y="42030"/>
                    <a:pt x="6620" y="42232"/>
                    <a:pt x="6632" y="42387"/>
                  </a:cubicBezTo>
                  <a:cubicBezTo>
                    <a:pt x="6715" y="43589"/>
                    <a:pt x="7108" y="44721"/>
                    <a:pt x="7608" y="45828"/>
                  </a:cubicBezTo>
                  <a:cubicBezTo>
                    <a:pt x="8108" y="46971"/>
                    <a:pt x="8692" y="48102"/>
                    <a:pt x="9097" y="49293"/>
                  </a:cubicBezTo>
                  <a:cubicBezTo>
                    <a:pt x="9299" y="49876"/>
                    <a:pt x="9525" y="50447"/>
                    <a:pt x="9394" y="51090"/>
                  </a:cubicBezTo>
                  <a:cubicBezTo>
                    <a:pt x="9287" y="51602"/>
                    <a:pt x="9001" y="51983"/>
                    <a:pt x="8632" y="52341"/>
                  </a:cubicBezTo>
                  <a:cubicBezTo>
                    <a:pt x="8156" y="52805"/>
                    <a:pt x="7561" y="53114"/>
                    <a:pt x="7096" y="53638"/>
                  </a:cubicBezTo>
                  <a:cubicBezTo>
                    <a:pt x="7454" y="51686"/>
                    <a:pt x="8001" y="49781"/>
                    <a:pt x="8239" y="47816"/>
                  </a:cubicBezTo>
                  <a:lnTo>
                    <a:pt x="8239" y="47816"/>
                  </a:lnTo>
                  <a:cubicBezTo>
                    <a:pt x="7930" y="48745"/>
                    <a:pt x="7846" y="49709"/>
                    <a:pt x="7501" y="50614"/>
                  </a:cubicBezTo>
                  <a:cubicBezTo>
                    <a:pt x="7608" y="49054"/>
                    <a:pt x="7454" y="47507"/>
                    <a:pt x="7251" y="45959"/>
                  </a:cubicBezTo>
                  <a:cubicBezTo>
                    <a:pt x="7132" y="45971"/>
                    <a:pt x="7049" y="46018"/>
                    <a:pt x="7084" y="46102"/>
                  </a:cubicBezTo>
                  <a:cubicBezTo>
                    <a:pt x="7251" y="46697"/>
                    <a:pt x="7215" y="47328"/>
                    <a:pt x="7263" y="47923"/>
                  </a:cubicBezTo>
                  <a:cubicBezTo>
                    <a:pt x="7323" y="48935"/>
                    <a:pt x="7335" y="49947"/>
                    <a:pt x="7192" y="50959"/>
                  </a:cubicBezTo>
                  <a:cubicBezTo>
                    <a:pt x="7073" y="51745"/>
                    <a:pt x="6977" y="52519"/>
                    <a:pt x="6775" y="53293"/>
                  </a:cubicBezTo>
                  <a:cubicBezTo>
                    <a:pt x="6608" y="53888"/>
                    <a:pt x="6370" y="54460"/>
                    <a:pt x="6144" y="55019"/>
                  </a:cubicBezTo>
                  <a:cubicBezTo>
                    <a:pt x="5918" y="55627"/>
                    <a:pt x="5727" y="56258"/>
                    <a:pt x="5525" y="56865"/>
                  </a:cubicBezTo>
                  <a:cubicBezTo>
                    <a:pt x="5251" y="57686"/>
                    <a:pt x="4989" y="58508"/>
                    <a:pt x="4763" y="59341"/>
                  </a:cubicBezTo>
                  <a:cubicBezTo>
                    <a:pt x="4572" y="60115"/>
                    <a:pt x="4417" y="60889"/>
                    <a:pt x="4346" y="61675"/>
                  </a:cubicBezTo>
                  <a:cubicBezTo>
                    <a:pt x="4275" y="62556"/>
                    <a:pt x="4287" y="63413"/>
                    <a:pt x="4227" y="64294"/>
                  </a:cubicBezTo>
                  <a:cubicBezTo>
                    <a:pt x="4191" y="64830"/>
                    <a:pt x="4191" y="65378"/>
                    <a:pt x="4191" y="65937"/>
                  </a:cubicBezTo>
                  <a:cubicBezTo>
                    <a:pt x="4215" y="66711"/>
                    <a:pt x="4227" y="67485"/>
                    <a:pt x="4132" y="68235"/>
                  </a:cubicBezTo>
                  <a:cubicBezTo>
                    <a:pt x="4048" y="68938"/>
                    <a:pt x="4227" y="69616"/>
                    <a:pt x="4179" y="70307"/>
                  </a:cubicBezTo>
                  <a:cubicBezTo>
                    <a:pt x="4132" y="71093"/>
                    <a:pt x="4287" y="71867"/>
                    <a:pt x="4156" y="72653"/>
                  </a:cubicBezTo>
                  <a:cubicBezTo>
                    <a:pt x="4120" y="72819"/>
                    <a:pt x="4179" y="73010"/>
                    <a:pt x="4156" y="73188"/>
                  </a:cubicBezTo>
                  <a:cubicBezTo>
                    <a:pt x="3953" y="71510"/>
                    <a:pt x="3894" y="69819"/>
                    <a:pt x="3334" y="68223"/>
                  </a:cubicBezTo>
                  <a:cubicBezTo>
                    <a:pt x="3364" y="68203"/>
                    <a:pt x="3393" y="68198"/>
                    <a:pt x="3419" y="68198"/>
                  </a:cubicBezTo>
                  <a:cubicBezTo>
                    <a:pt x="3445" y="68198"/>
                    <a:pt x="3469" y="68203"/>
                    <a:pt x="3492" y="68203"/>
                  </a:cubicBezTo>
                  <a:cubicBezTo>
                    <a:pt x="3527" y="68203"/>
                    <a:pt x="3558" y="68191"/>
                    <a:pt x="3584" y="68128"/>
                  </a:cubicBezTo>
                  <a:cubicBezTo>
                    <a:pt x="3298" y="67747"/>
                    <a:pt x="3048" y="67319"/>
                    <a:pt x="2989" y="66807"/>
                  </a:cubicBezTo>
                  <a:cubicBezTo>
                    <a:pt x="2980" y="66754"/>
                    <a:pt x="2958" y="66636"/>
                    <a:pt x="2875" y="66636"/>
                  </a:cubicBezTo>
                  <a:cubicBezTo>
                    <a:pt x="2846" y="66636"/>
                    <a:pt x="2809" y="66650"/>
                    <a:pt x="2763" y="66688"/>
                  </a:cubicBezTo>
                  <a:cubicBezTo>
                    <a:pt x="2703" y="66604"/>
                    <a:pt x="2620" y="66533"/>
                    <a:pt x="2572" y="66426"/>
                  </a:cubicBezTo>
                  <a:cubicBezTo>
                    <a:pt x="2334" y="65842"/>
                    <a:pt x="2024" y="65295"/>
                    <a:pt x="1870" y="64663"/>
                  </a:cubicBezTo>
                  <a:cubicBezTo>
                    <a:pt x="1679" y="63878"/>
                    <a:pt x="1953" y="63139"/>
                    <a:pt x="2643" y="62699"/>
                  </a:cubicBezTo>
                  <a:cubicBezTo>
                    <a:pt x="2727" y="62663"/>
                    <a:pt x="2763" y="62604"/>
                    <a:pt x="2846" y="62568"/>
                  </a:cubicBezTo>
                  <a:cubicBezTo>
                    <a:pt x="3322" y="62318"/>
                    <a:pt x="3525" y="61925"/>
                    <a:pt x="3513" y="61365"/>
                  </a:cubicBezTo>
                  <a:cubicBezTo>
                    <a:pt x="3465" y="60413"/>
                    <a:pt x="3655" y="59472"/>
                    <a:pt x="3775" y="58520"/>
                  </a:cubicBezTo>
                  <a:cubicBezTo>
                    <a:pt x="3882" y="57734"/>
                    <a:pt x="3941" y="56924"/>
                    <a:pt x="4036" y="56127"/>
                  </a:cubicBezTo>
                  <a:cubicBezTo>
                    <a:pt x="4120" y="55317"/>
                    <a:pt x="4310" y="54531"/>
                    <a:pt x="4453" y="53722"/>
                  </a:cubicBezTo>
                  <a:cubicBezTo>
                    <a:pt x="4644" y="52650"/>
                    <a:pt x="4870" y="51590"/>
                    <a:pt x="5060" y="50507"/>
                  </a:cubicBezTo>
                  <a:cubicBezTo>
                    <a:pt x="5191" y="49721"/>
                    <a:pt x="5322" y="48947"/>
                    <a:pt x="5346" y="48161"/>
                  </a:cubicBezTo>
                  <a:cubicBezTo>
                    <a:pt x="5346" y="48066"/>
                    <a:pt x="5370" y="47983"/>
                    <a:pt x="5203" y="47876"/>
                  </a:cubicBezTo>
                  <a:cubicBezTo>
                    <a:pt x="5203" y="49150"/>
                    <a:pt x="4894" y="50316"/>
                    <a:pt x="4668" y="51531"/>
                  </a:cubicBezTo>
                  <a:cubicBezTo>
                    <a:pt x="4608" y="50852"/>
                    <a:pt x="4834" y="50209"/>
                    <a:pt x="4810" y="49483"/>
                  </a:cubicBezTo>
                  <a:lnTo>
                    <a:pt x="4810" y="49483"/>
                  </a:lnTo>
                  <a:cubicBezTo>
                    <a:pt x="4596" y="49805"/>
                    <a:pt x="4632" y="50114"/>
                    <a:pt x="4596" y="50376"/>
                  </a:cubicBezTo>
                  <a:cubicBezTo>
                    <a:pt x="4465" y="51781"/>
                    <a:pt x="4215" y="53150"/>
                    <a:pt x="4060" y="54543"/>
                  </a:cubicBezTo>
                  <a:cubicBezTo>
                    <a:pt x="3941" y="55603"/>
                    <a:pt x="3715" y="56651"/>
                    <a:pt x="3536" y="57698"/>
                  </a:cubicBezTo>
                  <a:cubicBezTo>
                    <a:pt x="3394" y="58556"/>
                    <a:pt x="3263" y="59401"/>
                    <a:pt x="3084" y="60234"/>
                  </a:cubicBezTo>
                  <a:cubicBezTo>
                    <a:pt x="3286" y="60234"/>
                    <a:pt x="3322" y="60020"/>
                    <a:pt x="3298" y="59901"/>
                  </a:cubicBezTo>
                  <a:cubicBezTo>
                    <a:pt x="3263" y="59460"/>
                    <a:pt x="3536" y="59103"/>
                    <a:pt x="3525" y="58675"/>
                  </a:cubicBezTo>
                  <a:lnTo>
                    <a:pt x="3525" y="58675"/>
                  </a:lnTo>
                  <a:cubicBezTo>
                    <a:pt x="3572" y="59329"/>
                    <a:pt x="3358" y="59961"/>
                    <a:pt x="3405" y="60639"/>
                  </a:cubicBezTo>
                  <a:cubicBezTo>
                    <a:pt x="3191" y="60568"/>
                    <a:pt x="3215" y="60342"/>
                    <a:pt x="3084" y="60234"/>
                  </a:cubicBezTo>
                  <a:cubicBezTo>
                    <a:pt x="2786" y="59484"/>
                    <a:pt x="2334" y="58806"/>
                    <a:pt x="1953" y="58091"/>
                  </a:cubicBezTo>
                  <a:cubicBezTo>
                    <a:pt x="1512" y="57282"/>
                    <a:pt x="1012" y="56508"/>
                    <a:pt x="738" y="55615"/>
                  </a:cubicBezTo>
                  <a:cubicBezTo>
                    <a:pt x="548" y="54960"/>
                    <a:pt x="703" y="54341"/>
                    <a:pt x="905" y="53757"/>
                  </a:cubicBezTo>
                  <a:cubicBezTo>
                    <a:pt x="1096" y="53174"/>
                    <a:pt x="1417" y="52614"/>
                    <a:pt x="1750" y="52079"/>
                  </a:cubicBezTo>
                  <a:cubicBezTo>
                    <a:pt x="2191" y="51400"/>
                    <a:pt x="2727" y="50840"/>
                    <a:pt x="3203" y="50233"/>
                  </a:cubicBezTo>
                  <a:cubicBezTo>
                    <a:pt x="3644" y="49662"/>
                    <a:pt x="4013" y="49066"/>
                    <a:pt x="4358" y="48447"/>
                  </a:cubicBezTo>
                  <a:cubicBezTo>
                    <a:pt x="4787" y="47638"/>
                    <a:pt x="5072" y="46780"/>
                    <a:pt x="5406" y="45923"/>
                  </a:cubicBezTo>
                  <a:cubicBezTo>
                    <a:pt x="5620" y="45352"/>
                    <a:pt x="5739" y="44756"/>
                    <a:pt x="5906" y="44161"/>
                  </a:cubicBezTo>
                  <a:cubicBezTo>
                    <a:pt x="6061" y="43589"/>
                    <a:pt x="6239" y="43030"/>
                    <a:pt x="6382" y="42446"/>
                  </a:cubicBezTo>
                  <a:cubicBezTo>
                    <a:pt x="6430" y="42280"/>
                    <a:pt x="6453" y="42089"/>
                    <a:pt x="6489" y="41899"/>
                  </a:cubicBezTo>
                  <a:close/>
                  <a:moveTo>
                    <a:pt x="22146" y="41899"/>
                  </a:moveTo>
                  <a:cubicBezTo>
                    <a:pt x="22396" y="43506"/>
                    <a:pt x="22646" y="45125"/>
                    <a:pt x="23039" y="46709"/>
                  </a:cubicBezTo>
                  <a:cubicBezTo>
                    <a:pt x="23420" y="48233"/>
                    <a:pt x="24051" y="49650"/>
                    <a:pt x="25027" y="50900"/>
                  </a:cubicBezTo>
                  <a:cubicBezTo>
                    <a:pt x="25742" y="51829"/>
                    <a:pt x="26254" y="52841"/>
                    <a:pt x="26492" y="53984"/>
                  </a:cubicBezTo>
                  <a:cubicBezTo>
                    <a:pt x="26635" y="54722"/>
                    <a:pt x="26599" y="55424"/>
                    <a:pt x="26206" y="56115"/>
                  </a:cubicBezTo>
                  <a:cubicBezTo>
                    <a:pt x="25599" y="57186"/>
                    <a:pt x="24837" y="58163"/>
                    <a:pt x="24170" y="59210"/>
                  </a:cubicBezTo>
                  <a:lnTo>
                    <a:pt x="23539" y="60234"/>
                  </a:lnTo>
                  <a:cubicBezTo>
                    <a:pt x="23456" y="60377"/>
                    <a:pt x="23360" y="60532"/>
                    <a:pt x="23217" y="60734"/>
                  </a:cubicBezTo>
                  <a:lnTo>
                    <a:pt x="23217" y="58341"/>
                  </a:lnTo>
                  <a:lnTo>
                    <a:pt x="23253" y="58341"/>
                  </a:lnTo>
                  <a:cubicBezTo>
                    <a:pt x="23301" y="58865"/>
                    <a:pt x="23337" y="59401"/>
                    <a:pt x="23360" y="59937"/>
                  </a:cubicBezTo>
                  <a:cubicBezTo>
                    <a:pt x="23384" y="60068"/>
                    <a:pt x="23348" y="60222"/>
                    <a:pt x="23539" y="60234"/>
                  </a:cubicBezTo>
                  <a:cubicBezTo>
                    <a:pt x="23503" y="59306"/>
                    <a:pt x="23444" y="58377"/>
                    <a:pt x="23372" y="57377"/>
                  </a:cubicBezTo>
                  <a:cubicBezTo>
                    <a:pt x="23170" y="54888"/>
                    <a:pt x="23170" y="52424"/>
                    <a:pt x="23122" y="49935"/>
                  </a:cubicBezTo>
                  <a:cubicBezTo>
                    <a:pt x="23110" y="49507"/>
                    <a:pt x="23063" y="49066"/>
                    <a:pt x="22979" y="48638"/>
                  </a:cubicBezTo>
                  <a:lnTo>
                    <a:pt x="22979" y="48638"/>
                  </a:lnTo>
                  <a:cubicBezTo>
                    <a:pt x="22979" y="49662"/>
                    <a:pt x="23015" y="50697"/>
                    <a:pt x="22932" y="51721"/>
                  </a:cubicBezTo>
                  <a:cubicBezTo>
                    <a:pt x="22872" y="51078"/>
                    <a:pt x="22836" y="50436"/>
                    <a:pt x="22777" y="49805"/>
                  </a:cubicBezTo>
                  <a:cubicBezTo>
                    <a:pt x="22717" y="49150"/>
                    <a:pt x="22717" y="48495"/>
                    <a:pt x="22813" y="47780"/>
                  </a:cubicBezTo>
                  <a:lnTo>
                    <a:pt x="22813" y="47780"/>
                  </a:lnTo>
                  <a:cubicBezTo>
                    <a:pt x="22598" y="47983"/>
                    <a:pt x="22586" y="48173"/>
                    <a:pt x="22586" y="48388"/>
                  </a:cubicBezTo>
                  <a:cubicBezTo>
                    <a:pt x="22539" y="49709"/>
                    <a:pt x="22694" y="51019"/>
                    <a:pt x="22801" y="52329"/>
                  </a:cubicBezTo>
                  <a:cubicBezTo>
                    <a:pt x="22920" y="53924"/>
                    <a:pt x="23075" y="55519"/>
                    <a:pt x="23051" y="57127"/>
                  </a:cubicBezTo>
                  <a:cubicBezTo>
                    <a:pt x="23015" y="58353"/>
                    <a:pt x="23039" y="59580"/>
                    <a:pt x="23051" y="60818"/>
                  </a:cubicBezTo>
                  <a:cubicBezTo>
                    <a:pt x="23051" y="61092"/>
                    <a:pt x="22979" y="61354"/>
                    <a:pt x="22956" y="61615"/>
                  </a:cubicBezTo>
                  <a:cubicBezTo>
                    <a:pt x="22944" y="61961"/>
                    <a:pt x="23051" y="62247"/>
                    <a:pt x="23360" y="62389"/>
                  </a:cubicBezTo>
                  <a:cubicBezTo>
                    <a:pt x="24527" y="62973"/>
                    <a:pt x="24610" y="64009"/>
                    <a:pt x="24051" y="65128"/>
                  </a:cubicBezTo>
                  <a:cubicBezTo>
                    <a:pt x="23789" y="65604"/>
                    <a:pt x="23634" y="66187"/>
                    <a:pt x="23241" y="66485"/>
                  </a:cubicBezTo>
                  <a:cubicBezTo>
                    <a:pt x="22682" y="66926"/>
                    <a:pt x="22753" y="67723"/>
                    <a:pt x="22170" y="68045"/>
                  </a:cubicBezTo>
                  <a:cubicBezTo>
                    <a:pt x="22205" y="68134"/>
                    <a:pt x="22244" y="68152"/>
                    <a:pt x="22286" y="68152"/>
                  </a:cubicBezTo>
                  <a:cubicBezTo>
                    <a:pt x="22314" y="68152"/>
                    <a:pt x="22343" y="68144"/>
                    <a:pt x="22373" y="68144"/>
                  </a:cubicBezTo>
                  <a:cubicBezTo>
                    <a:pt x="22388" y="68144"/>
                    <a:pt x="22404" y="68146"/>
                    <a:pt x="22420" y="68152"/>
                  </a:cubicBezTo>
                  <a:cubicBezTo>
                    <a:pt x="21622" y="69950"/>
                    <a:pt x="21301" y="71855"/>
                    <a:pt x="21039" y="73772"/>
                  </a:cubicBezTo>
                  <a:cubicBezTo>
                    <a:pt x="21003" y="72914"/>
                    <a:pt x="21086" y="72069"/>
                    <a:pt x="21217" y="71212"/>
                  </a:cubicBezTo>
                  <a:cubicBezTo>
                    <a:pt x="21348" y="70319"/>
                    <a:pt x="21551" y="69414"/>
                    <a:pt x="21634" y="68521"/>
                  </a:cubicBezTo>
                  <a:cubicBezTo>
                    <a:pt x="21705" y="67759"/>
                    <a:pt x="21741" y="66985"/>
                    <a:pt x="21789" y="66211"/>
                  </a:cubicBezTo>
                  <a:cubicBezTo>
                    <a:pt x="21872" y="64699"/>
                    <a:pt x="21991" y="63199"/>
                    <a:pt x="22098" y="61687"/>
                  </a:cubicBezTo>
                  <a:cubicBezTo>
                    <a:pt x="22194" y="60413"/>
                    <a:pt x="21896" y="59175"/>
                    <a:pt x="21682" y="57925"/>
                  </a:cubicBezTo>
                  <a:cubicBezTo>
                    <a:pt x="21396" y="56317"/>
                    <a:pt x="20908" y="54757"/>
                    <a:pt x="20598" y="53150"/>
                  </a:cubicBezTo>
                  <a:cubicBezTo>
                    <a:pt x="20360" y="51924"/>
                    <a:pt x="20419" y="50674"/>
                    <a:pt x="20527" y="49447"/>
                  </a:cubicBezTo>
                  <a:cubicBezTo>
                    <a:pt x="20622" y="48316"/>
                    <a:pt x="20848" y="47197"/>
                    <a:pt x="21086" y="46090"/>
                  </a:cubicBezTo>
                  <a:cubicBezTo>
                    <a:pt x="21098" y="46054"/>
                    <a:pt x="21086" y="45971"/>
                    <a:pt x="21027" y="45911"/>
                  </a:cubicBezTo>
                  <a:cubicBezTo>
                    <a:pt x="20610" y="47447"/>
                    <a:pt x="20289" y="48983"/>
                    <a:pt x="20229" y="50697"/>
                  </a:cubicBezTo>
                  <a:cubicBezTo>
                    <a:pt x="20003" y="49662"/>
                    <a:pt x="19991" y="48709"/>
                    <a:pt x="19788" y="47792"/>
                  </a:cubicBezTo>
                  <a:lnTo>
                    <a:pt x="19788" y="47792"/>
                  </a:lnTo>
                  <a:cubicBezTo>
                    <a:pt x="19812" y="49745"/>
                    <a:pt x="20134" y="51674"/>
                    <a:pt x="20348" y="53674"/>
                  </a:cubicBezTo>
                  <a:cubicBezTo>
                    <a:pt x="19812" y="53198"/>
                    <a:pt x="19312" y="52781"/>
                    <a:pt x="18872" y="52317"/>
                  </a:cubicBezTo>
                  <a:cubicBezTo>
                    <a:pt x="18264" y="51721"/>
                    <a:pt x="18086" y="51007"/>
                    <a:pt x="18384" y="50186"/>
                  </a:cubicBezTo>
                  <a:cubicBezTo>
                    <a:pt x="18765" y="49150"/>
                    <a:pt x="19312" y="48173"/>
                    <a:pt x="19848" y="47209"/>
                  </a:cubicBezTo>
                  <a:cubicBezTo>
                    <a:pt x="20562" y="45935"/>
                    <a:pt x="21360" y="44685"/>
                    <a:pt x="21777" y="43256"/>
                  </a:cubicBezTo>
                  <a:cubicBezTo>
                    <a:pt x="21908" y="42804"/>
                    <a:pt x="22015" y="42339"/>
                    <a:pt x="22146" y="41899"/>
                  </a:cubicBezTo>
                  <a:close/>
                  <a:moveTo>
                    <a:pt x="20920" y="55996"/>
                  </a:moveTo>
                  <a:cubicBezTo>
                    <a:pt x="21384" y="58341"/>
                    <a:pt x="21932" y="60663"/>
                    <a:pt x="21693" y="63104"/>
                  </a:cubicBezTo>
                  <a:cubicBezTo>
                    <a:pt x="21539" y="64747"/>
                    <a:pt x="21491" y="66390"/>
                    <a:pt x="21360" y="68045"/>
                  </a:cubicBezTo>
                  <a:cubicBezTo>
                    <a:pt x="21241" y="69355"/>
                    <a:pt x="21039" y="70640"/>
                    <a:pt x="20920" y="71926"/>
                  </a:cubicBezTo>
                  <a:cubicBezTo>
                    <a:pt x="20836" y="72867"/>
                    <a:pt x="20800" y="73819"/>
                    <a:pt x="20741" y="74760"/>
                  </a:cubicBezTo>
                  <a:cubicBezTo>
                    <a:pt x="20729" y="74867"/>
                    <a:pt x="20729" y="74986"/>
                    <a:pt x="20717" y="75200"/>
                  </a:cubicBezTo>
                  <a:cubicBezTo>
                    <a:pt x="20375" y="74955"/>
                    <a:pt x="20026" y="74877"/>
                    <a:pt x="19671" y="74877"/>
                  </a:cubicBezTo>
                  <a:cubicBezTo>
                    <a:pt x="19544" y="74877"/>
                    <a:pt x="19417" y="74887"/>
                    <a:pt x="19288" y="74903"/>
                  </a:cubicBezTo>
                  <a:cubicBezTo>
                    <a:pt x="19110" y="74510"/>
                    <a:pt x="19181" y="74093"/>
                    <a:pt x="19122" y="73700"/>
                  </a:cubicBezTo>
                  <a:cubicBezTo>
                    <a:pt x="19003" y="72938"/>
                    <a:pt x="18955" y="72164"/>
                    <a:pt x="18872" y="71390"/>
                  </a:cubicBezTo>
                  <a:cubicBezTo>
                    <a:pt x="18836" y="71140"/>
                    <a:pt x="18943" y="70950"/>
                    <a:pt x="19074" y="70795"/>
                  </a:cubicBezTo>
                  <a:cubicBezTo>
                    <a:pt x="19812" y="70009"/>
                    <a:pt x="19848" y="69057"/>
                    <a:pt x="19729" y="68092"/>
                  </a:cubicBezTo>
                  <a:cubicBezTo>
                    <a:pt x="19527" y="66378"/>
                    <a:pt x="18812" y="64783"/>
                    <a:pt x="18419" y="63104"/>
                  </a:cubicBezTo>
                  <a:cubicBezTo>
                    <a:pt x="18229" y="62258"/>
                    <a:pt x="17979" y="61413"/>
                    <a:pt x="17741" y="60568"/>
                  </a:cubicBezTo>
                  <a:cubicBezTo>
                    <a:pt x="17681" y="60365"/>
                    <a:pt x="17729" y="60246"/>
                    <a:pt x="17848" y="60080"/>
                  </a:cubicBezTo>
                  <a:cubicBezTo>
                    <a:pt x="18526" y="59210"/>
                    <a:pt x="19253" y="58377"/>
                    <a:pt x="20015" y="57555"/>
                  </a:cubicBezTo>
                  <a:cubicBezTo>
                    <a:pt x="20431" y="57103"/>
                    <a:pt x="20777" y="56615"/>
                    <a:pt x="20920" y="55996"/>
                  </a:cubicBezTo>
                  <a:close/>
                  <a:moveTo>
                    <a:pt x="6144" y="55972"/>
                  </a:moveTo>
                  <a:cubicBezTo>
                    <a:pt x="6251" y="56960"/>
                    <a:pt x="6954" y="57591"/>
                    <a:pt x="7501" y="58329"/>
                  </a:cubicBezTo>
                  <a:cubicBezTo>
                    <a:pt x="7966" y="58925"/>
                    <a:pt x="8442" y="59532"/>
                    <a:pt x="8823" y="60187"/>
                  </a:cubicBezTo>
                  <a:cubicBezTo>
                    <a:pt x="8894" y="60306"/>
                    <a:pt x="8918" y="60401"/>
                    <a:pt x="8870" y="60520"/>
                  </a:cubicBezTo>
                  <a:lnTo>
                    <a:pt x="7668" y="63556"/>
                  </a:lnTo>
                  <a:cubicBezTo>
                    <a:pt x="7370" y="64294"/>
                    <a:pt x="7073" y="65056"/>
                    <a:pt x="6811" y="65830"/>
                  </a:cubicBezTo>
                  <a:cubicBezTo>
                    <a:pt x="6692" y="66187"/>
                    <a:pt x="6489" y="66509"/>
                    <a:pt x="6358" y="66866"/>
                  </a:cubicBezTo>
                  <a:cubicBezTo>
                    <a:pt x="5977" y="67831"/>
                    <a:pt x="5787" y="68831"/>
                    <a:pt x="5918" y="69878"/>
                  </a:cubicBezTo>
                  <a:cubicBezTo>
                    <a:pt x="5965" y="70176"/>
                    <a:pt x="6061" y="70509"/>
                    <a:pt x="6334" y="70759"/>
                  </a:cubicBezTo>
                  <a:cubicBezTo>
                    <a:pt x="6489" y="70879"/>
                    <a:pt x="6561" y="71069"/>
                    <a:pt x="6513" y="71307"/>
                  </a:cubicBezTo>
                  <a:cubicBezTo>
                    <a:pt x="6370" y="71974"/>
                    <a:pt x="6251" y="72641"/>
                    <a:pt x="6084" y="73319"/>
                  </a:cubicBezTo>
                  <a:cubicBezTo>
                    <a:pt x="5953" y="73831"/>
                    <a:pt x="5858" y="74367"/>
                    <a:pt x="5763" y="74903"/>
                  </a:cubicBezTo>
                  <a:cubicBezTo>
                    <a:pt x="5685" y="75285"/>
                    <a:pt x="5617" y="75447"/>
                    <a:pt x="5410" y="75447"/>
                  </a:cubicBezTo>
                  <a:cubicBezTo>
                    <a:pt x="5300" y="75447"/>
                    <a:pt x="5151" y="75402"/>
                    <a:pt x="4941" y="75320"/>
                  </a:cubicBezTo>
                  <a:cubicBezTo>
                    <a:pt x="5072" y="75236"/>
                    <a:pt x="5251" y="75320"/>
                    <a:pt x="5239" y="75117"/>
                  </a:cubicBezTo>
                  <a:cubicBezTo>
                    <a:pt x="5126" y="75069"/>
                    <a:pt x="5017" y="75052"/>
                    <a:pt x="4909" y="75052"/>
                  </a:cubicBezTo>
                  <a:cubicBezTo>
                    <a:pt x="4699" y="75052"/>
                    <a:pt x="4500" y="75117"/>
                    <a:pt x="4310" y="75141"/>
                  </a:cubicBezTo>
                  <a:cubicBezTo>
                    <a:pt x="4310" y="74558"/>
                    <a:pt x="4251" y="73962"/>
                    <a:pt x="4334" y="73403"/>
                  </a:cubicBezTo>
                  <a:cubicBezTo>
                    <a:pt x="4406" y="72843"/>
                    <a:pt x="4370" y="72283"/>
                    <a:pt x="4394" y="71724"/>
                  </a:cubicBezTo>
                  <a:cubicBezTo>
                    <a:pt x="4406" y="70462"/>
                    <a:pt x="4358" y="69188"/>
                    <a:pt x="4406" y="67926"/>
                  </a:cubicBezTo>
                  <a:cubicBezTo>
                    <a:pt x="4429" y="67128"/>
                    <a:pt x="4477" y="66307"/>
                    <a:pt x="4513" y="65497"/>
                  </a:cubicBezTo>
                  <a:cubicBezTo>
                    <a:pt x="4537" y="64461"/>
                    <a:pt x="4584" y="63437"/>
                    <a:pt x="4644" y="62401"/>
                  </a:cubicBezTo>
                  <a:cubicBezTo>
                    <a:pt x="4715" y="61306"/>
                    <a:pt x="4834" y="60222"/>
                    <a:pt x="5203" y="59175"/>
                  </a:cubicBezTo>
                  <a:cubicBezTo>
                    <a:pt x="5489" y="58389"/>
                    <a:pt x="5656" y="57555"/>
                    <a:pt x="5882" y="56746"/>
                  </a:cubicBezTo>
                  <a:cubicBezTo>
                    <a:pt x="5953" y="56484"/>
                    <a:pt x="6096" y="56258"/>
                    <a:pt x="6144" y="55972"/>
                  </a:cubicBezTo>
                  <a:close/>
                  <a:moveTo>
                    <a:pt x="6715" y="71557"/>
                  </a:moveTo>
                  <a:cubicBezTo>
                    <a:pt x="7346" y="72403"/>
                    <a:pt x="7644" y="73295"/>
                    <a:pt x="7549" y="74331"/>
                  </a:cubicBezTo>
                  <a:cubicBezTo>
                    <a:pt x="7406" y="75462"/>
                    <a:pt x="6442" y="75891"/>
                    <a:pt x="5680" y="76665"/>
                  </a:cubicBezTo>
                  <a:cubicBezTo>
                    <a:pt x="6037" y="74903"/>
                    <a:pt x="6370" y="73224"/>
                    <a:pt x="6715" y="71557"/>
                  </a:cubicBezTo>
                  <a:close/>
                  <a:moveTo>
                    <a:pt x="18634" y="71557"/>
                  </a:moveTo>
                  <a:cubicBezTo>
                    <a:pt x="18765" y="73260"/>
                    <a:pt x="19050" y="74903"/>
                    <a:pt x="19110" y="76677"/>
                  </a:cubicBezTo>
                  <a:cubicBezTo>
                    <a:pt x="18800" y="76260"/>
                    <a:pt x="18443" y="76010"/>
                    <a:pt x="18122" y="75712"/>
                  </a:cubicBezTo>
                  <a:cubicBezTo>
                    <a:pt x="17586" y="75224"/>
                    <a:pt x="17467" y="74593"/>
                    <a:pt x="17550" y="73915"/>
                  </a:cubicBezTo>
                  <a:cubicBezTo>
                    <a:pt x="17645" y="73022"/>
                    <a:pt x="18026" y="72248"/>
                    <a:pt x="18634" y="71557"/>
                  </a:cubicBezTo>
                  <a:close/>
                  <a:moveTo>
                    <a:pt x="19265" y="75189"/>
                  </a:moveTo>
                  <a:cubicBezTo>
                    <a:pt x="19669" y="75331"/>
                    <a:pt x="20146" y="75296"/>
                    <a:pt x="20348" y="75843"/>
                  </a:cubicBezTo>
                  <a:cubicBezTo>
                    <a:pt x="20479" y="75617"/>
                    <a:pt x="20408" y="75474"/>
                    <a:pt x="20289" y="75272"/>
                  </a:cubicBezTo>
                  <a:lnTo>
                    <a:pt x="20289" y="75272"/>
                  </a:lnTo>
                  <a:cubicBezTo>
                    <a:pt x="20443" y="75308"/>
                    <a:pt x="20586" y="75331"/>
                    <a:pt x="20717" y="75367"/>
                  </a:cubicBezTo>
                  <a:cubicBezTo>
                    <a:pt x="20670" y="75784"/>
                    <a:pt x="20646" y="76165"/>
                    <a:pt x="20646" y="76570"/>
                  </a:cubicBezTo>
                  <a:cubicBezTo>
                    <a:pt x="20646" y="76774"/>
                    <a:pt x="20508" y="76898"/>
                    <a:pt x="20318" y="76898"/>
                  </a:cubicBezTo>
                  <a:cubicBezTo>
                    <a:pt x="20264" y="76898"/>
                    <a:pt x="20206" y="76888"/>
                    <a:pt x="20146" y="76867"/>
                  </a:cubicBezTo>
                  <a:cubicBezTo>
                    <a:pt x="19884" y="76784"/>
                    <a:pt x="19634" y="76677"/>
                    <a:pt x="19336" y="76570"/>
                  </a:cubicBezTo>
                  <a:cubicBezTo>
                    <a:pt x="19348" y="76117"/>
                    <a:pt x="19217" y="75701"/>
                    <a:pt x="19265" y="75189"/>
                  </a:cubicBezTo>
                  <a:close/>
                  <a:moveTo>
                    <a:pt x="4191" y="75439"/>
                  </a:moveTo>
                  <a:lnTo>
                    <a:pt x="4191" y="75439"/>
                  </a:lnTo>
                  <a:cubicBezTo>
                    <a:pt x="4668" y="75712"/>
                    <a:pt x="5179" y="75605"/>
                    <a:pt x="5680" y="75701"/>
                  </a:cubicBezTo>
                  <a:cubicBezTo>
                    <a:pt x="5477" y="76082"/>
                    <a:pt x="5537" y="76510"/>
                    <a:pt x="5430" y="76903"/>
                  </a:cubicBezTo>
                  <a:cubicBezTo>
                    <a:pt x="5369" y="77113"/>
                    <a:pt x="5209" y="77130"/>
                    <a:pt x="5074" y="77130"/>
                  </a:cubicBezTo>
                  <a:cubicBezTo>
                    <a:pt x="5048" y="77130"/>
                    <a:pt x="5024" y="77129"/>
                    <a:pt x="5001" y="77129"/>
                  </a:cubicBezTo>
                  <a:cubicBezTo>
                    <a:pt x="4679" y="77129"/>
                    <a:pt x="4370" y="77070"/>
                    <a:pt x="4036" y="77034"/>
                  </a:cubicBezTo>
                  <a:cubicBezTo>
                    <a:pt x="4215" y="76498"/>
                    <a:pt x="4275" y="75974"/>
                    <a:pt x="4191" y="75439"/>
                  </a:cubicBezTo>
                  <a:close/>
                  <a:moveTo>
                    <a:pt x="19372" y="76832"/>
                  </a:moveTo>
                  <a:cubicBezTo>
                    <a:pt x="19598" y="76915"/>
                    <a:pt x="19812" y="76915"/>
                    <a:pt x="19967" y="77070"/>
                  </a:cubicBezTo>
                  <a:cubicBezTo>
                    <a:pt x="19777" y="77201"/>
                    <a:pt x="19562" y="77201"/>
                    <a:pt x="19360" y="77260"/>
                  </a:cubicBezTo>
                  <a:cubicBezTo>
                    <a:pt x="19312" y="77105"/>
                    <a:pt x="19312" y="76975"/>
                    <a:pt x="19372" y="76832"/>
                  </a:cubicBezTo>
                  <a:close/>
                  <a:moveTo>
                    <a:pt x="3953" y="75415"/>
                  </a:moveTo>
                  <a:lnTo>
                    <a:pt x="3953" y="75415"/>
                  </a:lnTo>
                  <a:cubicBezTo>
                    <a:pt x="4001" y="76058"/>
                    <a:pt x="3894" y="76677"/>
                    <a:pt x="3763" y="77308"/>
                  </a:cubicBezTo>
                  <a:cubicBezTo>
                    <a:pt x="3715" y="77522"/>
                    <a:pt x="3525" y="77498"/>
                    <a:pt x="3334" y="77558"/>
                  </a:cubicBezTo>
                  <a:cubicBezTo>
                    <a:pt x="3739" y="77998"/>
                    <a:pt x="3263" y="78332"/>
                    <a:pt x="3179" y="78701"/>
                  </a:cubicBezTo>
                  <a:cubicBezTo>
                    <a:pt x="3084" y="79189"/>
                    <a:pt x="2846" y="79642"/>
                    <a:pt x="2667" y="80118"/>
                  </a:cubicBezTo>
                  <a:cubicBezTo>
                    <a:pt x="2632" y="80177"/>
                    <a:pt x="2620" y="80237"/>
                    <a:pt x="2524" y="80284"/>
                  </a:cubicBezTo>
                  <a:cubicBezTo>
                    <a:pt x="1977" y="79522"/>
                    <a:pt x="2048" y="78987"/>
                    <a:pt x="2846" y="78165"/>
                  </a:cubicBezTo>
                  <a:cubicBezTo>
                    <a:pt x="3334" y="77641"/>
                    <a:pt x="3584" y="77010"/>
                    <a:pt x="3751" y="76332"/>
                  </a:cubicBezTo>
                  <a:cubicBezTo>
                    <a:pt x="3822" y="76022"/>
                    <a:pt x="3870" y="75724"/>
                    <a:pt x="3953" y="75415"/>
                  </a:cubicBezTo>
                  <a:close/>
                  <a:moveTo>
                    <a:pt x="21044" y="76762"/>
                  </a:moveTo>
                  <a:cubicBezTo>
                    <a:pt x="21215" y="76762"/>
                    <a:pt x="21244" y="76871"/>
                    <a:pt x="21265" y="76963"/>
                  </a:cubicBezTo>
                  <a:cubicBezTo>
                    <a:pt x="21396" y="77510"/>
                    <a:pt x="21682" y="77987"/>
                    <a:pt x="21991" y="78451"/>
                  </a:cubicBezTo>
                  <a:cubicBezTo>
                    <a:pt x="22134" y="78653"/>
                    <a:pt x="22265" y="78880"/>
                    <a:pt x="22336" y="79130"/>
                  </a:cubicBezTo>
                  <a:cubicBezTo>
                    <a:pt x="22491" y="79630"/>
                    <a:pt x="22194" y="79951"/>
                    <a:pt x="21848" y="80356"/>
                  </a:cubicBezTo>
                  <a:cubicBezTo>
                    <a:pt x="21539" y="79106"/>
                    <a:pt x="21146" y="77975"/>
                    <a:pt x="20943" y="76772"/>
                  </a:cubicBezTo>
                  <a:cubicBezTo>
                    <a:pt x="20981" y="76765"/>
                    <a:pt x="21015" y="76762"/>
                    <a:pt x="21044" y="76762"/>
                  </a:cubicBezTo>
                  <a:close/>
                  <a:moveTo>
                    <a:pt x="4096" y="77260"/>
                  </a:moveTo>
                  <a:cubicBezTo>
                    <a:pt x="4345" y="77296"/>
                    <a:pt x="4598" y="77331"/>
                    <a:pt x="4856" y="77331"/>
                  </a:cubicBezTo>
                  <a:cubicBezTo>
                    <a:pt x="5029" y="77331"/>
                    <a:pt x="5205" y="77315"/>
                    <a:pt x="5382" y="77272"/>
                  </a:cubicBezTo>
                  <a:lnTo>
                    <a:pt x="5382" y="77272"/>
                  </a:lnTo>
                  <a:cubicBezTo>
                    <a:pt x="5608" y="79094"/>
                    <a:pt x="5251" y="80820"/>
                    <a:pt x="4846" y="82570"/>
                  </a:cubicBezTo>
                  <a:cubicBezTo>
                    <a:pt x="4585" y="82146"/>
                    <a:pt x="4246" y="82013"/>
                    <a:pt x="3871" y="82013"/>
                  </a:cubicBezTo>
                  <a:cubicBezTo>
                    <a:pt x="3698" y="82013"/>
                    <a:pt x="3518" y="82041"/>
                    <a:pt x="3334" y="82082"/>
                  </a:cubicBezTo>
                  <a:cubicBezTo>
                    <a:pt x="2858" y="82201"/>
                    <a:pt x="2393" y="82404"/>
                    <a:pt x="1905" y="82690"/>
                  </a:cubicBezTo>
                  <a:cubicBezTo>
                    <a:pt x="2393" y="80951"/>
                    <a:pt x="3167" y="79391"/>
                    <a:pt x="3822" y="77808"/>
                  </a:cubicBezTo>
                  <a:cubicBezTo>
                    <a:pt x="3834" y="77808"/>
                    <a:pt x="3845" y="77808"/>
                    <a:pt x="3856" y="77808"/>
                  </a:cubicBezTo>
                  <a:cubicBezTo>
                    <a:pt x="4237" y="77808"/>
                    <a:pt x="4590" y="77959"/>
                    <a:pt x="4954" y="77959"/>
                  </a:cubicBezTo>
                  <a:cubicBezTo>
                    <a:pt x="5044" y="77959"/>
                    <a:pt x="5135" y="77950"/>
                    <a:pt x="5227" y="77927"/>
                  </a:cubicBezTo>
                  <a:cubicBezTo>
                    <a:pt x="4822" y="77689"/>
                    <a:pt x="4346" y="77701"/>
                    <a:pt x="3894" y="77558"/>
                  </a:cubicBezTo>
                  <a:cubicBezTo>
                    <a:pt x="3953" y="77463"/>
                    <a:pt x="4013" y="77379"/>
                    <a:pt x="4096" y="77260"/>
                  </a:cubicBezTo>
                  <a:close/>
                  <a:moveTo>
                    <a:pt x="20658" y="77022"/>
                  </a:moveTo>
                  <a:cubicBezTo>
                    <a:pt x="20955" y="78118"/>
                    <a:pt x="21217" y="79213"/>
                    <a:pt x="21622" y="80249"/>
                  </a:cubicBezTo>
                  <a:cubicBezTo>
                    <a:pt x="21693" y="80415"/>
                    <a:pt x="21705" y="80546"/>
                    <a:pt x="21562" y="80701"/>
                  </a:cubicBezTo>
                  <a:cubicBezTo>
                    <a:pt x="21467" y="80785"/>
                    <a:pt x="21336" y="80880"/>
                    <a:pt x="21384" y="81070"/>
                  </a:cubicBezTo>
                  <a:cubicBezTo>
                    <a:pt x="21388" y="81071"/>
                    <a:pt x="21393" y="81071"/>
                    <a:pt x="21397" y="81071"/>
                  </a:cubicBezTo>
                  <a:cubicBezTo>
                    <a:pt x="21565" y="81071"/>
                    <a:pt x="21615" y="80855"/>
                    <a:pt x="21789" y="80832"/>
                  </a:cubicBezTo>
                  <a:cubicBezTo>
                    <a:pt x="21932" y="81427"/>
                    <a:pt x="22086" y="82023"/>
                    <a:pt x="22265" y="82725"/>
                  </a:cubicBezTo>
                  <a:cubicBezTo>
                    <a:pt x="21729" y="82404"/>
                    <a:pt x="21265" y="82154"/>
                    <a:pt x="20777" y="82047"/>
                  </a:cubicBezTo>
                  <a:cubicBezTo>
                    <a:pt x="20655" y="82024"/>
                    <a:pt x="20536" y="82011"/>
                    <a:pt x="20419" y="82011"/>
                  </a:cubicBezTo>
                  <a:cubicBezTo>
                    <a:pt x="20042" y="82011"/>
                    <a:pt x="19687" y="82142"/>
                    <a:pt x="19360" y="82487"/>
                  </a:cubicBezTo>
                  <a:cubicBezTo>
                    <a:pt x="19229" y="80856"/>
                    <a:pt x="18991" y="79344"/>
                    <a:pt x="19229" y="77796"/>
                  </a:cubicBezTo>
                  <a:cubicBezTo>
                    <a:pt x="19241" y="77629"/>
                    <a:pt x="19300" y="77558"/>
                    <a:pt x="19467" y="77498"/>
                  </a:cubicBezTo>
                  <a:cubicBezTo>
                    <a:pt x="19872" y="77356"/>
                    <a:pt x="20300" y="77272"/>
                    <a:pt x="20658" y="77022"/>
                  </a:cubicBezTo>
                  <a:close/>
                  <a:moveTo>
                    <a:pt x="20375" y="82216"/>
                  </a:moveTo>
                  <a:cubicBezTo>
                    <a:pt x="20432" y="82216"/>
                    <a:pt x="20490" y="82219"/>
                    <a:pt x="20550" y="82225"/>
                  </a:cubicBezTo>
                  <a:cubicBezTo>
                    <a:pt x="20062" y="82344"/>
                    <a:pt x="19693" y="82606"/>
                    <a:pt x="19455" y="83178"/>
                  </a:cubicBezTo>
                  <a:cubicBezTo>
                    <a:pt x="19379" y="82567"/>
                    <a:pt x="19762" y="82216"/>
                    <a:pt x="20375" y="82216"/>
                  </a:cubicBezTo>
                  <a:close/>
                  <a:moveTo>
                    <a:pt x="3934" y="82216"/>
                  </a:moveTo>
                  <a:cubicBezTo>
                    <a:pt x="4232" y="82216"/>
                    <a:pt x="4433" y="82347"/>
                    <a:pt x="4691" y="82642"/>
                  </a:cubicBezTo>
                  <a:cubicBezTo>
                    <a:pt x="4846" y="82844"/>
                    <a:pt x="4906" y="83035"/>
                    <a:pt x="4691" y="83380"/>
                  </a:cubicBezTo>
                  <a:cubicBezTo>
                    <a:pt x="4584" y="82737"/>
                    <a:pt x="4239" y="82380"/>
                    <a:pt x="3644" y="82249"/>
                  </a:cubicBezTo>
                  <a:cubicBezTo>
                    <a:pt x="3751" y="82227"/>
                    <a:pt x="3847" y="82216"/>
                    <a:pt x="3934" y="82216"/>
                  </a:cubicBezTo>
                  <a:close/>
                  <a:moveTo>
                    <a:pt x="14454" y="1"/>
                  </a:moveTo>
                  <a:cubicBezTo>
                    <a:pt x="13526" y="132"/>
                    <a:pt x="12752" y="513"/>
                    <a:pt x="12204" y="1263"/>
                  </a:cubicBezTo>
                  <a:cubicBezTo>
                    <a:pt x="11859" y="1739"/>
                    <a:pt x="11716" y="2251"/>
                    <a:pt x="11990" y="2811"/>
                  </a:cubicBezTo>
                  <a:cubicBezTo>
                    <a:pt x="11961" y="2810"/>
                    <a:pt x="11933" y="2810"/>
                    <a:pt x="11905" y="2810"/>
                  </a:cubicBezTo>
                  <a:cubicBezTo>
                    <a:pt x="10839" y="2810"/>
                    <a:pt x="10470" y="3257"/>
                    <a:pt x="10644" y="4382"/>
                  </a:cubicBezTo>
                  <a:cubicBezTo>
                    <a:pt x="10716" y="4859"/>
                    <a:pt x="10859" y="5335"/>
                    <a:pt x="11145" y="5728"/>
                  </a:cubicBezTo>
                  <a:cubicBezTo>
                    <a:pt x="10787" y="6180"/>
                    <a:pt x="10597" y="6704"/>
                    <a:pt x="10894" y="7145"/>
                  </a:cubicBezTo>
                  <a:cubicBezTo>
                    <a:pt x="11264" y="7692"/>
                    <a:pt x="11037" y="8037"/>
                    <a:pt x="10716" y="8442"/>
                  </a:cubicBezTo>
                  <a:cubicBezTo>
                    <a:pt x="10585" y="8585"/>
                    <a:pt x="10490" y="8788"/>
                    <a:pt x="10383" y="8966"/>
                  </a:cubicBezTo>
                  <a:cubicBezTo>
                    <a:pt x="10323" y="9038"/>
                    <a:pt x="10287" y="9109"/>
                    <a:pt x="10406" y="9216"/>
                  </a:cubicBezTo>
                  <a:cubicBezTo>
                    <a:pt x="10775" y="8966"/>
                    <a:pt x="10906" y="8466"/>
                    <a:pt x="11323" y="8204"/>
                  </a:cubicBezTo>
                  <a:lnTo>
                    <a:pt x="11323" y="8204"/>
                  </a:lnTo>
                  <a:cubicBezTo>
                    <a:pt x="11204" y="8978"/>
                    <a:pt x="10859" y="9669"/>
                    <a:pt x="11073" y="10431"/>
                  </a:cubicBezTo>
                  <a:cubicBezTo>
                    <a:pt x="11335" y="10133"/>
                    <a:pt x="11335" y="9752"/>
                    <a:pt x="11454" y="9407"/>
                  </a:cubicBezTo>
                  <a:lnTo>
                    <a:pt x="11454" y="9407"/>
                  </a:lnTo>
                  <a:cubicBezTo>
                    <a:pt x="11478" y="9740"/>
                    <a:pt x="11561" y="10062"/>
                    <a:pt x="11383" y="10335"/>
                  </a:cubicBezTo>
                  <a:cubicBezTo>
                    <a:pt x="11156" y="10716"/>
                    <a:pt x="11097" y="11145"/>
                    <a:pt x="11097" y="11609"/>
                  </a:cubicBezTo>
                  <a:cubicBezTo>
                    <a:pt x="11097" y="12026"/>
                    <a:pt x="11025" y="12455"/>
                    <a:pt x="11002" y="12871"/>
                  </a:cubicBezTo>
                  <a:cubicBezTo>
                    <a:pt x="10680" y="12919"/>
                    <a:pt x="10383" y="12931"/>
                    <a:pt x="10085" y="12979"/>
                  </a:cubicBezTo>
                  <a:cubicBezTo>
                    <a:pt x="9049" y="13145"/>
                    <a:pt x="8085" y="13431"/>
                    <a:pt x="7394" y="14324"/>
                  </a:cubicBezTo>
                  <a:cubicBezTo>
                    <a:pt x="7291" y="14448"/>
                    <a:pt x="7178" y="14545"/>
                    <a:pt x="6987" y="14545"/>
                  </a:cubicBezTo>
                  <a:cubicBezTo>
                    <a:pt x="6958" y="14545"/>
                    <a:pt x="6927" y="14543"/>
                    <a:pt x="6894" y="14538"/>
                  </a:cubicBezTo>
                  <a:lnTo>
                    <a:pt x="6894" y="14538"/>
                  </a:lnTo>
                  <a:cubicBezTo>
                    <a:pt x="7096" y="14717"/>
                    <a:pt x="6989" y="14860"/>
                    <a:pt x="6894" y="14979"/>
                  </a:cubicBezTo>
                  <a:cubicBezTo>
                    <a:pt x="6144" y="15777"/>
                    <a:pt x="5763" y="16884"/>
                    <a:pt x="4703" y="17396"/>
                  </a:cubicBezTo>
                  <a:cubicBezTo>
                    <a:pt x="3286" y="18944"/>
                    <a:pt x="2012" y="20599"/>
                    <a:pt x="905" y="22384"/>
                  </a:cubicBezTo>
                  <a:cubicBezTo>
                    <a:pt x="560" y="22968"/>
                    <a:pt x="143" y="23516"/>
                    <a:pt x="60" y="24218"/>
                  </a:cubicBezTo>
                  <a:cubicBezTo>
                    <a:pt x="0" y="24659"/>
                    <a:pt x="24" y="25099"/>
                    <a:pt x="405" y="25409"/>
                  </a:cubicBezTo>
                  <a:cubicBezTo>
                    <a:pt x="1131" y="26016"/>
                    <a:pt x="1917" y="26552"/>
                    <a:pt x="2798" y="26897"/>
                  </a:cubicBezTo>
                  <a:cubicBezTo>
                    <a:pt x="3763" y="27266"/>
                    <a:pt x="4763" y="27504"/>
                    <a:pt x="5763" y="27790"/>
                  </a:cubicBezTo>
                  <a:cubicBezTo>
                    <a:pt x="6811" y="28088"/>
                    <a:pt x="7918" y="28230"/>
                    <a:pt x="8978" y="28552"/>
                  </a:cubicBezTo>
                  <a:cubicBezTo>
                    <a:pt x="9073" y="28574"/>
                    <a:pt x="9192" y="28619"/>
                    <a:pt x="9311" y="28619"/>
                  </a:cubicBezTo>
                  <a:cubicBezTo>
                    <a:pt x="9384" y="28619"/>
                    <a:pt x="9457" y="28602"/>
                    <a:pt x="9525" y="28552"/>
                  </a:cubicBezTo>
                  <a:cubicBezTo>
                    <a:pt x="9559" y="28527"/>
                    <a:pt x="9589" y="28518"/>
                    <a:pt x="9617" y="28518"/>
                  </a:cubicBezTo>
                  <a:cubicBezTo>
                    <a:pt x="9698" y="28518"/>
                    <a:pt x="9764" y="28597"/>
                    <a:pt x="9871" y="28623"/>
                  </a:cubicBezTo>
                  <a:cubicBezTo>
                    <a:pt x="9609" y="29350"/>
                    <a:pt x="8930" y="29826"/>
                    <a:pt x="8799" y="30552"/>
                  </a:cubicBezTo>
                  <a:cubicBezTo>
                    <a:pt x="8764" y="30569"/>
                    <a:pt x="8729" y="30575"/>
                    <a:pt x="8695" y="30575"/>
                  </a:cubicBezTo>
                  <a:cubicBezTo>
                    <a:pt x="8595" y="30575"/>
                    <a:pt x="8501" y="30522"/>
                    <a:pt x="8418" y="30522"/>
                  </a:cubicBezTo>
                  <a:cubicBezTo>
                    <a:pt x="8365" y="30522"/>
                    <a:pt x="8317" y="30543"/>
                    <a:pt x="8275" y="30612"/>
                  </a:cubicBezTo>
                  <a:cubicBezTo>
                    <a:pt x="8382" y="30707"/>
                    <a:pt x="8537" y="30600"/>
                    <a:pt x="8632" y="30731"/>
                  </a:cubicBezTo>
                  <a:cubicBezTo>
                    <a:pt x="8620" y="30778"/>
                    <a:pt x="8632" y="30826"/>
                    <a:pt x="8620" y="30850"/>
                  </a:cubicBezTo>
                  <a:cubicBezTo>
                    <a:pt x="8442" y="31433"/>
                    <a:pt x="8180" y="31981"/>
                    <a:pt x="8037" y="32576"/>
                  </a:cubicBezTo>
                  <a:cubicBezTo>
                    <a:pt x="7918" y="33052"/>
                    <a:pt x="7846" y="33517"/>
                    <a:pt x="7739" y="33993"/>
                  </a:cubicBezTo>
                  <a:cubicBezTo>
                    <a:pt x="7608" y="34648"/>
                    <a:pt x="7489" y="35291"/>
                    <a:pt x="7382" y="35946"/>
                  </a:cubicBezTo>
                  <a:cubicBezTo>
                    <a:pt x="7311" y="36505"/>
                    <a:pt x="7227" y="37077"/>
                    <a:pt x="7096" y="37636"/>
                  </a:cubicBezTo>
                  <a:cubicBezTo>
                    <a:pt x="6918" y="38434"/>
                    <a:pt x="6775" y="39220"/>
                    <a:pt x="6656" y="40006"/>
                  </a:cubicBezTo>
                  <a:cubicBezTo>
                    <a:pt x="6561" y="40589"/>
                    <a:pt x="6442" y="41137"/>
                    <a:pt x="6311" y="41684"/>
                  </a:cubicBezTo>
                  <a:cubicBezTo>
                    <a:pt x="6180" y="42256"/>
                    <a:pt x="5977" y="42804"/>
                    <a:pt x="5834" y="43375"/>
                  </a:cubicBezTo>
                  <a:cubicBezTo>
                    <a:pt x="5668" y="43970"/>
                    <a:pt x="5549" y="44590"/>
                    <a:pt x="5346" y="45173"/>
                  </a:cubicBezTo>
                  <a:cubicBezTo>
                    <a:pt x="4941" y="46268"/>
                    <a:pt x="4596" y="47388"/>
                    <a:pt x="4048" y="48411"/>
                  </a:cubicBezTo>
                  <a:cubicBezTo>
                    <a:pt x="3703" y="49043"/>
                    <a:pt x="3334" y="49650"/>
                    <a:pt x="2870" y="50197"/>
                  </a:cubicBezTo>
                  <a:cubicBezTo>
                    <a:pt x="2441" y="50721"/>
                    <a:pt x="2012" y="51245"/>
                    <a:pt x="1655" y="51793"/>
                  </a:cubicBezTo>
                  <a:cubicBezTo>
                    <a:pt x="1155" y="52555"/>
                    <a:pt x="762" y="53353"/>
                    <a:pt x="536" y="54246"/>
                  </a:cubicBezTo>
                  <a:cubicBezTo>
                    <a:pt x="405" y="54841"/>
                    <a:pt x="381" y="55412"/>
                    <a:pt x="607" y="55960"/>
                  </a:cubicBezTo>
                  <a:cubicBezTo>
                    <a:pt x="893" y="56686"/>
                    <a:pt x="1298" y="57365"/>
                    <a:pt x="1691" y="58044"/>
                  </a:cubicBezTo>
                  <a:cubicBezTo>
                    <a:pt x="2251" y="58996"/>
                    <a:pt x="2822" y="59925"/>
                    <a:pt x="3215" y="60961"/>
                  </a:cubicBezTo>
                  <a:cubicBezTo>
                    <a:pt x="3465" y="61663"/>
                    <a:pt x="3394" y="61949"/>
                    <a:pt x="2763" y="62377"/>
                  </a:cubicBezTo>
                  <a:cubicBezTo>
                    <a:pt x="2465" y="62568"/>
                    <a:pt x="2143" y="62735"/>
                    <a:pt x="1929" y="63044"/>
                  </a:cubicBezTo>
                  <a:cubicBezTo>
                    <a:pt x="1453" y="63747"/>
                    <a:pt x="1500" y="64461"/>
                    <a:pt x="1798" y="65199"/>
                  </a:cubicBezTo>
                  <a:cubicBezTo>
                    <a:pt x="2024" y="65771"/>
                    <a:pt x="2286" y="66307"/>
                    <a:pt x="2572" y="66830"/>
                  </a:cubicBezTo>
                  <a:cubicBezTo>
                    <a:pt x="2703" y="67080"/>
                    <a:pt x="2917" y="67307"/>
                    <a:pt x="2977" y="67604"/>
                  </a:cubicBezTo>
                  <a:cubicBezTo>
                    <a:pt x="3096" y="68176"/>
                    <a:pt x="3215" y="68747"/>
                    <a:pt x="3322" y="69331"/>
                  </a:cubicBezTo>
                  <a:cubicBezTo>
                    <a:pt x="3417" y="69890"/>
                    <a:pt x="3536" y="70438"/>
                    <a:pt x="3620" y="71010"/>
                  </a:cubicBezTo>
                  <a:cubicBezTo>
                    <a:pt x="3655" y="71414"/>
                    <a:pt x="3679" y="71831"/>
                    <a:pt x="3560" y="72248"/>
                  </a:cubicBezTo>
                  <a:cubicBezTo>
                    <a:pt x="3513" y="72403"/>
                    <a:pt x="3286" y="72545"/>
                    <a:pt x="3358" y="72784"/>
                  </a:cubicBezTo>
                  <a:cubicBezTo>
                    <a:pt x="3560" y="72700"/>
                    <a:pt x="3536" y="72438"/>
                    <a:pt x="3810" y="72426"/>
                  </a:cubicBezTo>
                  <a:lnTo>
                    <a:pt x="3810" y="72426"/>
                  </a:lnTo>
                  <a:cubicBezTo>
                    <a:pt x="3691" y="72545"/>
                    <a:pt x="3703" y="72641"/>
                    <a:pt x="3715" y="72760"/>
                  </a:cubicBezTo>
                  <a:cubicBezTo>
                    <a:pt x="3775" y="73200"/>
                    <a:pt x="3715" y="73617"/>
                    <a:pt x="3703" y="74046"/>
                  </a:cubicBezTo>
                  <a:cubicBezTo>
                    <a:pt x="3691" y="74569"/>
                    <a:pt x="3584" y="75070"/>
                    <a:pt x="3501" y="75593"/>
                  </a:cubicBezTo>
                  <a:cubicBezTo>
                    <a:pt x="3346" y="76558"/>
                    <a:pt x="3024" y="77427"/>
                    <a:pt x="2382" y="78177"/>
                  </a:cubicBezTo>
                  <a:cubicBezTo>
                    <a:pt x="2191" y="78403"/>
                    <a:pt x="2048" y="78701"/>
                    <a:pt x="1917" y="78975"/>
                  </a:cubicBezTo>
                  <a:cubicBezTo>
                    <a:pt x="1655" y="79534"/>
                    <a:pt x="1965" y="79987"/>
                    <a:pt x="2274" y="80404"/>
                  </a:cubicBezTo>
                  <a:cubicBezTo>
                    <a:pt x="2370" y="80534"/>
                    <a:pt x="2453" y="80654"/>
                    <a:pt x="2382" y="80785"/>
                  </a:cubicBezTo>
                  <a:cubicBezTo>
                    <a:pt x="2155" y="81237"/>
                    <a:pt x="2036" y="81713"/>
                    <a:pt x="1834" y="82154"/>
                  </a:cubicBezTo>
                  <a:cubicBezTo>
                    <a:pt x="1691" y="82439"/>
                    <a:pt x="1667" y="82797"/>
                    <a:pt x="1417" y="83023"/>
                  </a:cubicBezTo>
                  <a:cubicBezTo>
                    <a:pt x="1322" y="83106"/>
                    <a:pt x="1191" y="83166"/>
                    <a:pt x="1239" y="83332"/>
                  </a:cubicBezTo>
                  <a:cubicBezTo>
                    <a:pt x="1262" y="83499"/>
                    <a:pt x="1369" y="83571"/>
                    <a:pt x="1512" y="83618"/>
                  </a:cubicBezTo>
                  <a:cubicBezTo>
                    <a:pt x="2131" y="83797"/>
                    <a:pt x="2727" y="83987"/>
                    <a:pt x="3346" y="84071"/>
                  </a:cubicBezTo>
                  <a:cubicBezTo>
                    <a:pt x="3515" y="84096"/>
                    <a:pt x="3682" y="84115"/>
                    <a:pt x="3847" y="84115"/>
                  </a:cubicBezTo>
                  <a:cubicBezTo>
                    <a:pt x="4065" y="84115"/>
                    <a:pt x="4279" y="84082"/>
                    <a:pt x="4489" y="83987"/>
                  </a:cubicBezTo>
                  <a:cubicBezTo>
                    <a:pt x="3501" y="83809"/>
                    <a:pt x="2512" y="83702"/>
                    <a:pt x="1477" y="83380"/>
                  </a:cubicBezTo>
                  <a:cubicBezTo>
                    <a:pt x="2096" y="82975"/>
                    <a:pt x="2548" y="82487"/>
                    <a:pt x="3263" y="82428"/>
                  </a:cubicBezTo>
                  <a:cubicBezTo>
                    <a:pt x="3303" y="82424"/>
                    <a:pt x="3343" y="82422"/>
                    <a:pt x="3383" y="82422"/>
                  </a:cubicBezTo>
                  <a:cubicBezTo>
                    <a:pt x="3834" y="82422"/>
                    <a:pt x="4284" y="82659"/>
                    <a:pt x="4394" y="82987"/>
                  </a:cubicBezTo>
                  <a:cubicBezTo>
                    <a:pt x="4465" y="83225"/>
                    <a:pt x="4537" y="83463"/>
                    <a:pt x="4632" y="83749"/>
                  </a:cubicBezTo>
                  <a:cubicBezTo>
                    <a:pt x="5191" y="83463"/>
                    <a:pt x="4894" y="82856"/>
                    <a:pt x="5144" y="82487"/>
                  </a:cubicBezTo>
                  <a:lnTo>
                    <a:pt x="5144" y="82487"/>
                  </a:lnTo>
                  <a:cubicBezTo>
                    <a:pt x="5703" y="82678"/>
                    <a:pt x="6203" y="82916"/>
                    <a:pt x="6799" y="82916"/>
                  </a:cubicBezTo>
                  <a:cubicBezTo>
                    <a:pt x="6275" y="82678"/>
                    <a:pt x="5680" y="82570"/>
                    <a:pt x="5203" y="82225"/>
                  </a:cubicBezTo>
                  <a:cubicBezTo>
                    <a:pt x="5299" y="82070"/>
                    <a:pt x="5584" y="82273"/>
                    <a:pt x="5584" y="81987"/>
                  </a:cubicBezTo>
                  <a:cubicBezTo>
                    <a:pt x="5477" y="81868"/>
                    <a:pt x="5310" y="81975"/>
                    <a:pt x="5191" y="81868"/>
                  </a:cubicBezTo>
                  <a:cubicBezTo>
                    <a:pt x="5382" y="81130"/>
                    <a:pt x="5489" y="80356"/>
                    <a:pt x="5608" y="79594"/>
                  </a:cubicBezTo>
                  <a:cubicBezTo>
                    <a:pt x="5953" y="79880"/>
                    <a:pt x="5608" y="80320"/>
                    <a:pt x="5858" y="80642"/>
                  </a:cubicBezTo>
                  <a:cubicBezTo>
                    <a:pt x="5882" y="80320"/>
                    <a:pt x="5965" y="80023"/>
                    <a:pt x="5894" y="79701"/>
                  </a:cubicBezTo>
                  <a:cubicBezTo>
                    <a:pt x="5739" y="79058"/>
                    <a:pt x="5584" y="78439"/>
                    <a:pt x="5644" y="77760"/>
                  </a:cubicBezTo>
                  <a:cubicBezTo>
                    <a:pt x="5703" y="77034"/>
                    <a:pt x="5977" y="76439"/>
                    <a:pt x="6608" y="76082"/>
                  </a:cubicBezTo>
                  <a:cubicBezTo>
                    <a:pt x="7549" y="75534"/>
                    <a:pt x="7763" y="74629"/>
                    <a:pt x="7751" y="73688"/>
                  </a:cubicBezTo>
                  <a:cubicBezTo>
                    <a:pt x="7739" y="72522"/>
                    <a:pt x="7275" y="71486"/>
                    <a:pt x="6537" y="70593"/>
                  </a:cubicBezTo>
                  <a:cubicBezTo>
                    <a:pt x="6180" y="70140"/>
                    <a:pt x="6013" y="69628"/>
                    <a:pt x="6072" y="69093"/>
                  </a:cubicBezTo>
                  <a:cubicBezTo>
                    <a:pt x="6156" y="68283"/>
                    <a:pt x="6275" y="67497"/>
                    <a:pt x="6692" y="66747"/>
                  </a:cubicBezTo>
                  <a:cubicBezTo>
                    <a:pt x="7013" y="66199"/>
                    <a:pt x="7192" y="65604"/>
                    <a:pt x="7787" y="65306"/>
                  </a:cubicBezTo>
                  <a:cubicBezTo>
                    <a:pt x="8323" y="65044"/>
                    <a:pt x="8751" y="64592"/>
                    <a:pt x="9394" y="64461"/>
                  </a:cubicBezTo>
                  <a:cubicBezTo>
                    <a:pt x="10204" y="64282"/>
                    <a:pt x="10537" y="63687"/>
                    <a:pt x="10406" y="62878"/>
                  </a:cubicBezTo>
                  <a:cubicBezTo>
                    <a:pt x="10311" y="62389"/>
                    <a:pt x="10132" y="61949"/>
                    <a:pt x="9894" y="61496"/>
                  </a:cubicBezTo>
                  <a:cubicBezTo>
                    <a:pt x="9728" y="61175"/>
                    <a:pt x="9490" y="60913"/>
                    <a:pt x="9335" y="60592"/>
                  </a:cubicBezTo>
                  <a:cubicBezTo>
                    <a:pt x="9073" y="60068"/>
                    <a:pt x="8775" y="59544"/>
                    <a:pt x="8442" y="59068"/>
                  </a:cubicBezTo>
                  <a:cubicBezTo>
                    <a:pt x="8025" y="58496"/>
                    <a:pt x="7585" y="57925"/>
                    <a:pt x="7108" y="57377"/>
                  </a:cubicBezTo>
                  <a:cubicBezTo>
                    <a:pt x="6739" y="56960"/>
                    <a:pt x="6442" y="56472"/>
                    <a:pt x="6418" y="55889"/>
                  </a:cubicBezTo>
                  <a:cubicBezTo>
                    <a:pt x="6382" y="55305"/>
                    <a:pt x="6692" y="54829"/>
                    <a:pt x="6870" y="54305"/>
                  </a:cubicBezTo>
                  <a:cubicBezTo>
                    <a:pt x="7084" y="53650"/>
                    <a:pt x="7680" y="53317"/>
                    <a:pt x="8204" y="52960"/>
                  </a:cubicBezTo>
                  <a:cubicBezTo>
                    <a:pt x="9013" y="52388"/>
                    <a:pt x="9537" y="51614"/>
                    <a:pt x="9823" y="50697"/>
                  </a:cubicBezTo>
                  <a:cubicBezTo>
                    <a:pt x="9990" y="50150"/>
                    <a:pt x="9990" y="49578"/>
                    <a:pt x="10002" y="48995"/>
                  </a:cubicBezTo>
                  <a:cubicBezTo>
                    <a:pt x="10013" y="48411"/>
                    <a:pt x="9942" y="47852"/>
                    <a:pt x="10061" y="47268"/>
                  </a:cubicBezTo>
                  <a:cubicBezTo>
                    <a:pt x="10228" y="46423"/>
                    <a:pt x="10383" y="45590"/>
                    <a:pt x="10430" y="44721"/>
                  </a:cubicBezTo>
                  <a:cubicBezTo>
                    <a:pt x="10442" y="44220"/>
                    <a:pt x="10478" y="43720"/>
                    <a:pt x="10490" y="43232"/>
                  </a:cubicBezTo>
                  <a:cubicBezTo>
                    <a:pt x="10502" y="42661"/>
                    <a:pt x="10478" y="42065"/>
                    <a:pt x="10442" y="41482"/>
                  </a:cubicBezTo>
                  <a:cubicBezTo>
                    <a:pt x="10418" y="40911"/>
                    <a:pt x="10347" y="40327"/>
                    <a:pt x="10240" y="39768"/>
                  </a:cubicBezTo>
                  <a:cubicBezTo>
                    <a:pt x="10109" y="38994"/>
                    <a:pt x="9990" y="38220"/>
                    <a:pt x="9656" y="37505"/>
                  </a:cubicBezTo>
                  <a:cubicBezTo>
                    <a:pt x="9490" y="37529"/>
                    <a:pt x="9430" y="37613"/>
                    <a:pt x="9454" y="37755"/>
                  </a:cubicBezTo>
                  <a:cubicBezTo>
                    <a:pt x="9513" y="38220"/>
                    <a:pt x="9549" y="38684"/>
                    <a:pt x="9585" y="39137"/>
                  </a:cubicBezTo>
                  <a:cubicBezTo>
                    <a:pt x="9644" y="39958"/>
                    <a:pt x="9716" y="40780"/>
                    <a:pt x="9751" y="41601"/>
                  </a:cubicBezTo>
                  <a:cubicBezTo>
                    <a:pt x="9775" y="42435"/>
                    <a:pt x="9763" y="43280"/>
                    <a:pt x="9763" y="44113"/>
                  </a:cubicBezTo>
                  <a:cubicBezTo>
                    <a:pt x="9763" y="45316"/>
                    <a:pt x="9787" y="46518"/>
                    <a:pt x="9763" y="47733"/>
                  </a:cubicBezTo>
                  <a:cubicBezTo>
                    <a:pt x="9751" y="48221"/>
                    <a:pt x="9632" y="48709"/>
                    <a:pt x="9418" y="49245"/>
                  </a:cubicBezTo>
                  <a:cubicBezTo>
                    <a:pt x="9120" y="48519"/>
                    <a:pt x="8882" y="47852"/>
                    <a:pt x="8573" y="47197"/>
                  </a:cubicBezTo>
                  <a:cubicBezTo>
                    <a:pt x="8025" y="46018"/>
                    <a:pt x="7442" y="44852"/>
                    <a:pt x="7108" y="43601"/>
                  </a:cubicBezTo>
                  <a:cubicBezTo>
                    <a:pt x="6918" y="42839"/>
                    <a:pt x="6799" y="42042"/>
                    <a:pt x="6799" y="41232"/>
                  </a:cubicBezTo>
                  <a:lnTo>
                    <a:pt x="6799" y="41232"/>
                  </a:lnTo>
                  <a:cubicBezTo>
                    <a:pt x="6870" y="41268"/>
                    <a:pt x="6918" y="41315"/>
                    <a:pt x="6965" y="41351"/>
                  </a:cubicBezTo>
                  <a:cubicBezTo>
                    <a:pt x="7144" y="41089"/>
                    <a:pt x="7013" y="40815"/>
                    <a:pt x="7037" y="40541"/>
                  </a:cubicBezTo>
                  <a:cubicBezTo>
                    <a:pt x="7132" y="39589"/>
                    <a:pt x="7156" y="38636"/>
                    <a:pt x="7335" y="37696"/>
                  </a:cubicBezTo>
                  <a:cubicBezTo>
                    <a:pt x="7608" y="36291"/>
                    <a:pt x="7739" y="34874"/>
                    <a:pt x="8108" y="33481"/>
                  </a:cubicBezTo>
                  <a:cubicBezTo>
                    <a:pt x="8239" y="32981"/>
                    <a:pt x="8382" y="32469"/>
                    <a:pt x="8585" y="31993"/>
                  </a:cubicBezTo>
                  <a:cubicBezTo>
                    <a:pt x="9061" y="30933"/>
                    <a:pt x="9728" y="29945"/>
                    <a:pt x="10192" y="28873"/>
                  </a:cubicBezTo>
                  <a:cubicBezTo>
                    <a:pt x="10240" y="28790"/>
                    <a:pt x="10252" y="28695"/>
                    <a:pt x="10371" y="28695"/>
                  </a:cubicBezTo>
                  <a:cubicBezTo>
                    <a:pt x="10966" y="28683"/>
                    <a:pt x="11537" y="28469"/>
                    <a:pt x="12109" y="28385"/>
                  </a:cubicBezTo>
                  <a:cubicBezTo>
                    <a:pt x="12978" y="28242"/>
                    <a:pt x="13823" y="28147"/>
                    <a:pt x="14669" y="27885"/>
                  </a:cubicBezTo>
                  <a:cubicBezTo>
                    <a:pt x="14478" y="27516"/>
                    <a:pt x="14038" y="27814"/>
                    <a:pt x="13764" y="27528"/>
                  </a:cubicBezTo>
                  <a:lnTo>
                    <a:pt x="13764" y="27528"/>
                  </a:lnTo>
                  <a:cubicBezTo>
                    <a:pt x="13797" y="27533"/>
                    <a:pt x="13830" y="27536"/>
                    <a:pt x="13861" y="27536"/>
                  </a:cubicBezTo>
                  <a:cubicBezTo>
                    <a:pt x="14096" y="27536"/>
                    <a:pt x="14290" y="27407"/>
                    <a:pt x="14503" y="27407"/>
                  </a:cubicBezTo>
                  <a:cubicBezTo>
                    <a:pt x="14519" y="27407"/>
                    <a:pt x="14534" y="27407"/>
                    <a:pt x="14550" y="27409"/>
                  </a:cubicBezTo>
                  <a:cubicBezTo>
                    <a:pt x="14562" y="27410"/>
                    <a:pt x="14573" y="27411"/>
                    <a:pt x="14583" y="27411"/>
                  </a:cubicBezTo>
                  <a:cubicBezTo>
                    <a:pt x="14859" y="27411"/>
                    <a:pt x="14704" y="26980"/>
                    <a:pt x="15002" y="26968"/>
                  </a:cubicBezTo>
                  <a:cubicBezTo>
                    <a:pt x="14806" y="26741"/>
                    <a:pt x="14138" y="26616"/>
                    <a:pt x="13333" y="26616"/>
                  </a:cubicBezTo>
                  <a:cubicBezTo>
                    <a:pt x="12918" y="26616"/>
                    <a:pt x="12467" y="26649"/>
                    <a:pt x="12026" y="26718"/>
                  </a:cubicBezTo>
                  <a:cubicBezTo>
                    <a:pt x="12085" y="26623"/>
                    <a:pt x="12168" y="26564"/>
                    <a:pt x="12288" y="26516"/>
                  </a:cubicBezTo>
                  <a:cubicBezTo>
                    <a:pt x="12823" y="26337"/>
                    <a:pt x="13383" y="26278"/>
                    <a:pt x="13931" y="26206"/>
                  </a:cubicBezTo>
                  <a:cubicBezTo>
                    <a:pt x="14097" y="26194"/>
                    <a:pt x="14312" y="26194"/>
                    <a:pt x="14300" y="25980"/>
                  </a:cubicBezTo>
                  <a:cubicBezTo>
                    <a:pt x="14293" y="25868"/>
                    <a:pt x="14207" y="25851"/>
                    <a:pt x="14111" y="25851"/>
                  </a:cubicBezTo>
                  <a:cubicBezTo>
                    <a:pt x="14069" y="25851"/>
                    <a:pt x="14025" y="25854"/>
                    <a:pt x="13985" y="25854"/>
                  </a:cubicBezTo>
                  <a:cubicBezTo>
                    <a:pt x="13961" y="25854"/>
                    <a:pt x="13939" y="25853"/>
                    <a:pt x="13919" y="25849"/>
                  </a:cubicBezTo>
                  <a:cubicBezTo>
                    <a:pt x="13756" y="25831"/>
                    <a:pt x="13595" y="25822"/>
                    <a:pt x="13435" y="25822"/>
                  </a:cubicBezTo>
                  <a:cubicBezTo>
                    <a:pt x="12867" y="25822"/>
                    <a:pt x="12314" y="25929"/>
                    <a:pt x="11776" y="26087"/>
                  </a:cubicBezTo>
                  <a:cubicBezTo>
                    <a:pt x="11716" y="26104"/>
                    <a:pt x="11664" y="26112"/>
                    <a:pt x="11619" y="26112"/>
                  </a:cubicBezTo>
                  <a:cubicBezTo>
                    <a:pt x="11437" y="26112"/>
                    <a:pt x="11366" y="25981"/>
                    <a:pt x="11395" y="25742"/>
                  </a:cubicBezTo>
                  <a:cubicBezTo>
                    <a:pt x="11430" y="25587"/>
                    <a:pt x="11502" y="25432"/>
                    <a:pt x="11359" y="25278"/>
                  </a:cubicBezTo>
                  <a:cubicBezTo>
                    <a:pt x="11252" y="25361"/>
                    <a:pt x="11180" y="25432"/>
                    <a:pt x="11085" y="25516"/>
                  </a:cubicBezTo>
                  <a:cubicBezTo>
                    <a:pt x="10799" y="25135"/>
                    <a:pt x="11037" y="24682"/>
                    <a:pt x="10847" y="24325"/>
                  </a:cubicBezTo>
                  <a:lnTo>
                    <a:pt x="10847" y="24325"/>
                  </a:lnTo>
                  <a:cubicBezTo>
                    <a:pt x="11170" y="24341"/>
                    <a:pt x="11491" y="24348"/>
                    <a:pt x="11811" y="24348"/>
                  </a:cubicBezTo>
                  <a:cubicBezTo>
                    <a:pt x="13900" y="24348"/>
                    <a:pt x="15936" y="24033"/>
                    <a:pt x="17991" y="23682"/>
                  </a:cubicBezTo>
                  <a:lnTo>
                    <a:pt x="17991" y="23682"/>
                  </a:lnTo>
                  <a:cubicBezTo>
                    <a:pt x="17991" y="24147"/>
                    <a:pt x="17883" y="24599"/>
                    <a:pt x="17883" y="25063"/>
                  </a:cubicBezTo>
                  <a:cubicBezTo>
                    <a:pt x="17883" y="26218"/>
                    <a:pt x="17883" y="26218"/>
                    <a:pt x="18062" y="26385"/>
                  </a:cubicBezTo>
                  <a:cubicBezTo>
                    <a:pt x="18150" y="26385"/>
                    <a:pt x="18064" y="26252"/>
                    <a:pt x="18176" y="26252"/>
                  </a:cubicBezTo>
                  <a:cubicBezTo>
                    <a:pt x="18184" y="26252"/>
                    <a:pt x="18194" y="26252"/>
                    <a:pt x="18205" y="26254"/>
                  </a:cubicBezTo>
                  <a:cubicBezTo>
                    <a:pt x="18598" y="26790"/>
                    <a:pt x="19169" y="27183"/>
                    <a:pt x="19455" y="27802"/>
                  </a:cubicBezTo>
                  <a:cubicBezTo>
                    <a:pt x="18384" y="29290"/>
                    <a:pt x="18384" y="29290"/>
                    <a:pt x="18526" y="29647"/>
                  </a:cubicBezTo>
                  <a:cubicBezTo>
                    <a:pt x="18531" y="29647"/>
                    <a:pt x="18536" y="29648"/>
                    <a:pt x="18541" y="29648"/>
                  </a:cubicBezTo>
                  <a:cubicBezTo>
                    <a:pt x="18801" y="29648"/>
                    <a:pt x="18817" y="29337"/>
                    <a:pt x="19062" y="29278"/>
                  </a:cubicBezTo>
                  <a:lnTo>
                    <a:pt x="19062" y="29278"/>
                  </a:lnTo>
                  <a:cubicBezTo>
                    <a:pt x="18943" y="29838"/>
                    <a:pt x="18336" y="30290"/>
                    <a:pt x="18657" y="30945"/>
                  </a:cubicBezTo>
                  <a:cubicBezTo>
                    <a:pt x="19050" y="30909"/>
                    <a:pt x="19217" y="30564"/>
                    <a:pt x="19515" y="30445"/>
                  </a:cubicBezTo>
                  <a:lnTo>
                    <a:pt x="19515" y="30445"/>
                  </a:lnTo>
                  <a:cubicBezTo>
                    <a:pt x="19538" y="30588"/>
                    <a:pt x="19419" y="30659"/>
                    <a:pt x="19396" y="30766"/>
                  </a:cubicBezTo>
                  <a:cubicBezTo>
                    <a:pt x="19348" y="30886"/>
                    <a:pt x="19217" y="31028"/>
                    <a:pt x="19348" y="31147"/>
                  </a:cubicBezTo>
                  <a:cubicBezTo>
                    <a:pt x="19395" y="31188"/>
                    <a:pt x="19437" y="31204"/>
                    <a:pt x="19476" y="31204"/>
                  </a:cubicBezTo>
                  <a:cubicBezTo>
                    <a:pt x="19584" y="31204"/>
                    <a:pt x="19665" y="31081"/>
                    <a:pt x="19753" y="31028"/>
                  </a:cubicBezTo>
                  <a:cubicBezTo>
                    <a:pt x="20003" y="30862"/>
                    <a:pt x="20181" y="30600"/>
                    <a:pt x="20491" y="30493"/>
                  </a:cubicBezTo>
                  <a:cubicBezTo>
                    <a:pt x="21265" y="32088"/>
                    <a:pt x="21634" y="33743"/>
                    <a:pt x="21634" y="35481"/>
                  </a:cubicBezTo>
                  <a:cubicBezTo>
                    <a:pt x="21634" y="36124"/>
                    <a:pt x="21622" y="36743"/>
                    <a:pt x="21682" y="37386"/>
                  </a:cubicBezTo>
                  <a:cubicBezTo>
                    <a:pt x="21753" y="38208"/>
                    <a:pt x="21836" y="39017"/>
                    <a:pt x="21729" y="39863"/>
                  </a:cubicBezTo>
                  <a:cubicBezTo>
                    <a:pt x="21670" y="40351"/>
                    <a:pt x="21670" y="40851"/>
                    <a:pt x="21634" y="41315"/>
                  </a:cubicBezTo>
                  <a:cubicBezTo>
                    <a:pt x="21659" y="41338"/>
                    <a:pt x="21679" y="41346"/>
                    <a:pt x="21695" y="41346"/>
                  </a:cubicBezTo>
                  <a:cubicBezTo>
                    <a:pt x="21743" y="41346"/>
                    <a:pt x="21764" y="41278"/>
                    <a:pt x="21809" y="41278"/>
                  </a:cubicBezTo>
                  <a:cubicBezTo>
                    <a:pt x="21823" y="41278"/>
                    <a:pt x="21840" y="41285"/>
                    <a:pt x="21860" y="41303"/>
                  </a:cubicBezTo>
                  <a:cubicBezTo>
                    <a:pt x="21789" y="41970"/>
                    <a:pt x="21622" y="42613"/>
                    <a:pt x="21420" y="43256"/>
                  </a:cubicBezTo>
                  <a:cubicBezTo>
                    <a:pt x="21062" y="44387"/>
                    <a:pt x="20479" y="45423"/>
                    <a:pt x="19884" y="46447"/>
                  </a:cubicBezTo>
                  <a:cubicBezTo>
                    <a:pt x="19241" y="47578"/>
                    <a:pt x="18586" y="48709"/>
                    <a:pt x="18086" y="49935"/>
                  </a:cubicBezTo>
                  <a:cubicBezTo>
                    <a:pt x="18217" y="47923"/>
                    <a:pt x="18360" y="45935"/>
                    <a:pt x="18407" y="43923"/>
                  </a:cubicBezTo>
                  <a:lnTo>
                    <a:pt x="18407" y="43923"/>
                  </a:lnTo>
                  <a:cubicBezTo>
                    <a:pt x="18288" y="44066"/>
                    <a:pt x="18229" y="44232"/>
                    <a:pt x="18217" y="44411"/>
                  </a:cubicBezTo>
                  <a:cubicBezTo>
                    <a:pt x="18181" y="44947"/>
                    <a:pt x="18157" y="45494"/>
                    <a:pt x="18122" y="46030"/>
                  </a:cubicBezTo>
                  <a:cubicBezTo>
                    <a:pt x="18050" y="47138"/>
                    <a:pt x="17967" y="48221"/>
                    <a:pt x="17919" y="49316"/>
                  </a:cubicBezTo>
                  <a:cubicBezTo>
                    <a:pt x="17883" y="49995"/>
                    <a:pt x="17788" y="50650"/>
                    <a:pt x="17979" y="51317"/>
                  </a:cubicBezTo>
                  <a:cubicBezTo>
                    <a:pt x="18205" y="52091"/>
                    <a:pt x="18741" y="52591"/>
                    <a:pt x="19312" y="53067"/>
                  </a:cubicBezTo>
                  <a:cubicBezTo>
                    <a:pt x="19967" y="53603"/>
                    <a:pt x="20550" y="54174"/>
                    <a:pt x="20539" y="55115"/>
                  </a:cubicBezTo>
                  <a:cubicBezTo>
                    <a:pt x="20539" y="55329"/>
                    <a:pt x="20741" y="55484"/>
                    <a:pt x="20681" y="55734"/>
                  </a:cubicBezTo>
                  <a:cubicBezTo>
                    <a:pt x="20562" y="56222"/>
                    <a:pt x="20384" y="56686"/>
                    <a:pt x="20050" y="57079"/>
                  </a:cubicBezTo>
                  <a:cubicBezTo>
                    <a:pt x="19229" y="57972"/>
                    <a:pt x="18407" y="58865"/>
                    <a:pt x="17669" y="59830"/>
                  </a:cubicBezTo>
                  <a:cubicBezTo>
                    <a:pt x="17633" y="59853"/>
                    <a:pt x="17610" y="59877"/>
                    <a:pt x="17574" y="59889"/>
                  </a:cubicBezTo>
                  <a:cubicBezTo>
                    <a:pt x="17470" y="59866"/>
                    <a:pt x="17568" y="59674"/>
                    <a:pt x="17388" y="59674"/>
                  </a:cubicBezTo>
                  <a:cubicBezTo>
                    <a:pt x="17383" y="59674"/>
                    <a:pt x="17377" y="59674"/>
                    <a:pt x="17371" y="59675"/>
                  </a:cubicBezTo>
                  <a:cubicBezTo>
                    <a:pt x="17502" y="60437"/>
                    <a:pt x="16860" y="60853"/>
                    <a:pt x="16562" y="61425"/>
                  </a:cubicBezTo>
                  <a:cubicBezTo>
                    <a:pt x="16324" y="61901"/>
                    <a:pt x="16062" y="62342"/>
                    <a:pt x="15883" y="62854"/>
                  </a:cubicBezTo>
                  <a:cubicBezTo>
                    <a:pt x="15609" y="63651"/>
                    <a:pt x="16014" y="64390"/>
                    <a:pt x="16955" y="64509"/>
                  </a:cubicBezTo>
                  <a:cubicBezTo>
                    <a:pt x="17098" y="64533"/>
                    <a:pt x="17252" y="64568"/>
                    <a:pt x="17336" y="64687"/>
                  </a:cubicBezTo>
                  <a:cubicBezTo>
                    <a:pt x="17502" y="64890"/>
                    <a:pt x="17729" y="64961"/>
                    <a:pt x="17931" y="65104"/>
                  </a:cubicBezTo>
                  <a:cubicBezTo>
                    <a:pt x="18336" y="65354"/>
                    <a:pt x="18776" y="65592"/>
                    <a:pt x="18955" y="66068"/>
                  </a:cubicBezTo>
                  <a:cubicBezTo>
                    <a:pt x="19312" y="67045"/>
                    <a:pt x="19693" y="68045"/>
                    <a:pt x="19550" y="69128"/>
                  </a:cubicBezTo>
                  <a:cubicBezTo>
                    <a:pt x="19491" y="69581"/>
                    <a:pt x="19431" y="70045"/>
                    <a:pt x="19110" y="70378"/>
                  </a:cubicBezTo>
                  <a:cubicBezTo>
                    <a:pt x="18526" y="70998"/>
                    <a:pt x="18086" y="71688"/>
                    <a:pt x="17729" y="72462"/>
                  </a:cubicBezTo>
                  <a:cubicBezTo>
                    <a:pt x="17098" y="73819"/>
                    <a:pt x="17026" y="75379"/>
                    <a:pt x="18455" y="76272"/>
                  </a:cubicBezTo>
                  <a:cubicBezTo>
                    <a:pt x="18884" y="76546"/>
                    <a:pt x="18991" y="76986"/>
                    <a:pt x="19015" y="77486"/>
                  </a:cubicBezTo>
                  <a:cubicBezTo>
                    <a:pt x="19050" y="77963"/>
                    <a:pt x="18860" y="78415"/>
                    <a:pt x="18860" y="78891"/>
                  </a:cubicBezTo>
                  <a:cubicBezTo>
                    <a:pt x="18836" y="80046"/>
                    <a:pt x="18979" y="81189"/>
                    <a:pt x="19074" y="82332"/>
                  </a:cubicBezTo>
                  <a:cubicBezTo>
                    <a:pt x="19110" y="82630"/>
                    <a:pt x="19074" y="82940"/>
                    <a:pt x="19122" y="83261"/>
                  </a:cubicBezTo>
                  <a:cubicBezTo>
                    <a:pt x="19156" y="83410"/>
                    <a:pt x="19113" y="83679"/>
                    <a:pt x="19395" y="83679"/>
                  </a:cubicBezTo>
                  <a:cubicBezTo>
                    <a:pt x="19406" y="83679"/>
                    <a:pt x="19419" y="83679"/>
                    <a:pt x="19431" y="83678"/>
                  </a:cubicBezTo>
                  <a:cubicBezTo>
                    <a:pt x="19666" y="82797"/>
                    <a:pt x="20097" y="82392"/>
                    <a:pt x="20748" y="82392"/>
                  </a:cubicBezTo>
                  <a:cubicBezTo>
                    <a:pt x="20758" y="82392"/>
                    <a:pt x="20767" y="82392"/>
                    <a:pt x="20777" y="82392"/>
                  </a:cubicBezTo>
                  <a:cubicBezTo>
                    <a:pt x="21515" y="82392"/>
                    <a:pt x="21991" y="82904"/>
                    <a:pt x="22551" y="83356"/>
                  </a:cubicBezTo>
                  <a:cubicBezTo>
                    <a:pt x="21515" y="83702"/>
                    <a:pt x="20491" y="83749"/>
                    <a:pt x="19455" y="83916"/>
                  </a:cubicBezTo>
                  <a:cubicBezTo>
                    <a:pt x="19542" y="84054"/>
                    <a:pt x="19628" y="84073"/>
                    <a:pt x="19701" y="84073"/>
                  </a:cubicBezTo>
                  <a:cubicBezTo>
                    <a:pt x="19728" y="84073"/>
                    <a:pt x="19754" y="84071"/>
                    <a:pt x="19777" y="84071"/>
                  </a:cubicBezTo>
                  <a:cubicBezTo>
                    <a:pt x="19877" y="84079"/>
                    <a:pt x="19977" y="84083"/>
                    <a:pt x="20076" y="84083"/>
                  </a:cubicBezTo>
                  <a:cubicBezTo>
                    <a:pt x="20932" y="84083"/>
                    <a:pt x="21753" y="83784"/>
                    <a:pt x="22575" y="83571"/>
                  </a:cubicBezTo>
                  <a:cubicBezTo>
                    <a:pt x="22848" y="83499"/>
                    <a:pt x="22884" y="83273"/>
                    <a:pt x="22694" y="83047"/>
                  </a:cubicBezTo>
                  <a:cubicBezTo>
                    <a:pt x="22634" y="82975"/>
                    <a:pt x="22610" y="82904"/>
                    <a:pt x="22575" y="82809"/>
                  </a:cubicBezTo>
                  <a:cubicBezTo>
                    <a:pt x="22384" y="82261"/>
                    <a:pt x="22265" y="81677"/>
                    <a:pt x="22074" y="81118"/>
                  </a:cubicBezTo>
                  <a:cubicBezTo>
                    <a:pt x="21955" y="80725"/>
                    <a:pt x="21967" y="80427"/>
                    <a:pt x="22277" y="80142"/>
                  </a:cubicBezTo>
                  <a:cubicBezTo>
                    <a:pt x="22753" y="79713"/>
                    <a:pt x="22789" y="79177"/>
                    <a:pt x="22491" y="78629"/>
                  </a:cubicBezTo>
                  <a:cubicBezTo>
                    <a:pt x="22384" y="78415"/>
                    <a:pt x="22265" y="78213"/>
                    <a:pt x="22146" y="78022"/>
                  </a:cubicBezTo>
                  <a:cubicBezTo>
                    <a:pt x="21872" y="77582"/>
                    <a:pt x="21658" y="77141"/>
                    <a:pt x="21551" y="76629"/>
                  </a:cubicBezTo>
                  <a:cubicBezTo>
                    <a:pt x="21277" y="75224"/>
                    <a:pt x="21312" y="73819"/>
                    <a:pt x="21539" y="72403"/>
                  </a:cubicBezTo>
                  <a:lnTo>
                    <a:pt x="21539" y="72403"/>
                  </a:lnTo>
                  <a:cubicBezTo>
                    <a:pt x="21719" y="72436"/>
                    <a:pt x="21632" y="72727"/>
                    <a:pt x="21836" y="72727"/>
                  </a:cubicBezTo>
                  <a:cubicBezTo>
                    <a:pt x="21847" y="72727"/>
                    <a:pt x="21859" y="72726"/>
                    <a:pt x="21872" y="72724"/>
                  </a:cubicBezTo>
                  <a:cubicBezTo>
                    <a:pt x="21801" y="72283"/>
                    <a:pt x="21610" y="71902"/>
                    <a:pt x="21717" y="71438"/>
                  </a:cubicBezTo>
                  <a:cubicBezTo>
                    <a:pt x="21955" y="70343"/>
                    <a:pt x="22277" y="69283"/>
                    <a:pt x="22622" y="68212"/>
                  </a:cubicBezTo>
                  <a:cubicBezTo>
                    <a:pt x="22789" y="67676"/>
                    <a:pt x="23027" y="67200"/>
                    <a:pt x="23348" y="66735"/>
                  </a:cubicBezTo>
                  <a:cubicBezTo>
                    <a:pt x="23753" y="66152"/>
                    <a:pt x="24110" y="65545"/>
                    <a:pt x="24396" y="64890"/>
                  </a:cubicBezTo>
                  <a:cubicBezTo>
                    <a:pt x="24872" y="63759"/>
                    <a:pt x="24634" y="62997"/>
                    <a:pt x="23598" y="62330"/>
                  </a:cubicBezTo>
                  <a:cubicBezTo>
                    <a:pt x="23098" y="62008"/>
                    <a:pt x="23003" y="61782"/>
                    <a:pt x="23217" y="61199"/>
                  </a:cubicBezTo>
                  <a:cubicBezTo>
                    <a:pt x="23467" y="60496"/>
                    <a:pt x="23884" y="59877"/>
                    <a:pt x="24301" y="59246"/>
                  </a:cubicBezTo>
                  <a:cubicBezTo>
                    <a:pt x="25003" y="58175"/>
                    <a:pt x="25801" y="57186"/>
                    <a:pt x="26420" y="56055"/>
                  </a:cubicBezTo>
                  <a:cubicBezTo>
                    <a:pt x="26754" y="55436"/>
                    <a:pt x="26849" y="54805"/>
                    <a:pt x="26730" y="54115"/>
                  </a:cubicBezTo>
                  <a:cubicBezTo>
                    <a:pt x="26515" y="52864"/>
                    <a:pt x="25980" y="51769"/>
                    <a:pt x="25242" y="50757"/>
                  </a:cubicBezTo>
                  <a:cubicBezTo>
                    <a:pt x="24456" y="49685"/>
                    <a:pt x="23837" y="48554"/>
                    <a:pt x="23503" y="47268"/>
                  </a:cubicBezTo>
                  <a:cubicBezTo>
                    <a:pt x="22813" y="44685"/>
                    <a:pt x="22324" y="42042"/>
                    <a:pt x="22205" y="39351"/>
                  </a:cubicBezTo>
                  <a:cubicBezTo>
                    <a:pt x="22158" y="38315"/>
                    <a:pt x="21979" y="37267"/>
                    <a:pt x="21967" y="36231"/>
                  </a:cubicBezTo>
                  <a:cubicBezTo>
                    <a:pt x="21955" y="34326"/>
                    <a:pt x="21753" y="32445"/>
                    <a:pt x="20908" y="30695"/>
                  </a:cubicBezTo>
                  <a:cubicBezTo>
                    <a:pt x="20800" y="30469"/>
                    <a:pt x="20789" y="30195"/>
                    <a:pt x="21027" y="30040"/>
                  </a:cubicBezTo>
                  <a:cubicBezTo>
                    <a:pt x="21622" y="29647"/>
                    <a:pt x="22158" y="29183"/>
                    <a:pt x="22801" y="28861"/>
                  </a:cubicBezTo>
                  <a:cubicBezTo>
                    <a:pt x="24587" y="27933"/>
                    <a:pt x="26206" y="26790"/>
                    <a:pt x="27635" y="25397"/>
                  </a:cubicBezTo>
                  <a:cubicBezTo>
                    <a:pt x="28337" y="24718"/>
                    <a:pt x="28861" y="23932"/>
                    <a:pt x="29075" y="22968"/>
                  </a:cubicBezTo>
                  <a:cubicBezTo>
                    <a:pt x="29123" y="22777"/>
                    <a:pt x="29182" y="22563"/>
                    <a:pt x="29004" y="22373"/>
                  </a:cubicBezTo>
                  <a:cubicBezTo>
                    <a:pt x="28980" y="22551"/>
                    <a:pt x="28956" y="22682"/>
                    <a:pt x="28932" y="22813"/>
                  </a:cubicBezTo>
                  <a:cubicBezTo>
                    <a:pt x="28694" y="23813"/>
                    <a:pt x="28111" y="24623"/>
                    <a:pt x="27385" y="25313"/>
                  </a:cubicBezTo>
                  <a:cubicBezTo>
                    <a:pt x="26146" y="26528"/>
                    <a:pt x="24753" y="27504"/>
                    <a:pt x="23265" y="28385"/>
                  </a:cubicBezTo>
                  <a:cubicBezTo>
                    <a:pt x="22444" y="28861"/>
                    <a:pt x="21622" y="29326"/>
                    <a:pt x="20943" y="29981"/>
                  </a:cubicBezTo>
                  <a:cubicBezTo>
                    <a:pt x="20622" y="30278"/>
                    <a:pt x="20205" y="30409"/>
                    <a:pt x="19812" y="30695"/>
                  </a:cubicBezTo>
                  <a:cubicBezTo>
                    <a:pt x="20027" y="30100"/>
                    <a:pt x="20467" y="29707"/>
                    <a:pt x="20705" y="29183"/>
                  </a:cubicBezTo>
                  <a:lnTo>
                    <a:pt x="20705" y="29183"/>
                  </a:lnTo>
                  <a:cubicBezTo>
                    <a:pt x="20205" y="29623"/>
                    <a:pt x="19717" y="30052"/>
                    <a:pt x="19157" y="30397"/>
                  </a:cubicBezTo>
                  <a:cubicBezTo>
                    <a:pt x="19538" y="29754"/>
                    <a:pt x="20074" y="29231"/>
                    <a:pt x="20491" y="28611"/>
                  </a:cubicBezTo>
                  <a:lnTo>
                    <a:pt x="20491" y="28611"/>
                  </a:lnTo>
                  <a:cubicBezTo>
                    <a:pt x="19908" y="28969"/>
                    <a:pt x="19550" y="29528"/>
                    <a:pt x="19038" y="30052"/>
                  </a:cubicBezTo>
                  <a:cubicBezTo>
                    <a:pt x="19193" y="29600"/>
                    <a:pt x="19455" y="29302"/>
                    <a:pt x="19610" y="28969"/>
                  </a:cubicBezTo>
                  <a:cubicBezTo>
                    <a:pt x="19777" y="28647"/>
                    <a:pt x="20062" y="28373"/>
                    <a:pt x="20003" y="27980"/>
                  </a:cubicBezTo>
                  <a:cubicBezTo>
                    <a:pt x="19955" y="27968"/>
                    <a:pt x="19931" y="27933"/>
                    <a:pt x="19884" y="27921"/>
                  </a:cubicBezTo>
                  <a:cubicBezTo>
                    <a:pt x="19538" y="28338"/>
                    <a:pt x="19217" y="28754"/>
                    <a:pt x="18872" y="29171"/>
                  </a:cubicBezTo>
                  <a:cubicBezTo>
                    <a:pt x="18860" y="29052"/>
                    <a:pt x="18895" y="28981"/>
                    <a:pt x="18943" y="28909"/>
                  </a:cubicBezTo>
                  <a:cubicBezTo>
                    <a:pt x="19241" y="28492"/>
                    <a:pt x="19538" y="28076"/>
                    <a:pt x="19872" y="27671"/>
                  </a:cubicBezTo>
                  <a:cubicBezTo>
                    <a:pt x="20090" y="27405"/>
                    <a:pt x="20363" y="27274"/>
                    <a:pt x="20627" y="27274"/>
                  </a:cubicBezTo>
                  <a:cubicBezTo>
                    <a:pt x="20954" y="27274"/>
                    <a:pt x="21266" y="27473"/>
                    <a:pt x="21443" y="27861"/>
                  </a:cubicBezTo>
                  <a:cubicBezTo>
                    <a:pt x="21491" y="27957"/>
                    <a:pt x="21491" y="28052"/>
                    <a:pt x="21622" y="28088"/>
                  </a:cubicBezTo>
                  <a:cubicBezTo>
                    <a:pt x="21670" y="27576"/>
                    <a:pt x="21360" y="27159"/>
                    <a:pt x="20860" y="27064"/>
                  </a:cubicBezTo>
                  <a:cubicBezTo>
                    <a:pt x="20434" y="26970"/>
                    <a:pt x="19999" y="26840"/>
                    <a:pt x="19548" y="26840"/>
                  </a:cubicBezTo>
                  <a:cubicBezTo>
                    <a:pt x="19481" y="26840"/>
                    <a:pt x="19415" y="26843"/>
                    <a:pt x="19348" y="26849"/>
                  </a:cubicBezTo>
                  <a:cubicBezTo>
                    <a:pt x="19331" y="26852"/>
                    <a:pt x="19314" y="26854"/>
                    <a:pt x="19296" y="26854"/>
                  </a:cubicBezTo>
                  <a:cubicBezTo>
                    <a:pt x="19238" y="26854"/>
                    <a:pt x="19176" y="26838"/>
                    <a:pt x="19122" y="26802"/>
                  </a:cubicBezTo>
                  <a:cubicBezTo>
                    <a:pt x="18360" y="26325"/>
                    <a:pt x="18003" y="25516"/>
                    <a:pt x="18217" y="24647"/>
                  </a:cubicBezTo>
                  <a:cubicBezTo>
                    <a:pt x="18693" y="22694"/>
                    <a:pt x="19288" y="20765"/>
                    <a:pt x="19455" y="18753"/>
                  </a:cubicBezTo>
                  <a:cubicBezTo>
                    <a:pt x="19464" y="18578"/>
                    <a:pt x="19537" y="18473"/>
                    <a:pt x="19675" y="18473"/>
                  </a:cubicBezTo>
                  <a:cubicBezTo>
                    <a:pt x="19724" y="18473"/>
                    <a:pt x="19782" y="18487"/>
                    <a:pt x="19848" y="18515"/>
                  </a:cubicBezTo>
                  <a:cubicBezTo>
                    <a:pt x="20169" y="18646"/>
                    <a:pt x="20443" y="18813"/>
                    <a:pt x="20717" y="19027"/>
                  </a:cubicBezTo>
                  <a:cubicBezTo>
                    <a:pt x="22015" y="20039"/>
                    <a:pt x="23301" y="21027"/>
                    <a:pt x="24634" y="22003"/>
                  </a:cubicBezTo>
                  <a:cubicBezTo>
                    <a:pt x="25146" y="22373"/>
                    <a:pt x="25658" y="22754"/>
                    <a:pt x="26134" y="23206"/>
                  </a:cubicBezTo>
                  <a:cubicBezTo>
                    <a:pt x="24634" y="24754"/>
                    <a:pt x="23360" y="26468"/>
                    <a:pt x="21717" y="27921"/>
                  </a:cubicBezTo>
                  <a:cubicBezTo>
                    <a:pt x="21932" y="27921"/>
                    <a:pt x="22027" y="27838"/>
                    <a:pt x="22134" y="27754"/>
                  </a:cubicBezTo>
                  <a:cubicBezTo>
                    <a:pt x="22503" y="27480"/>
                    <a:pt x="22848" y="27159"/>
                    <a:pt x="23158" y="26825"/>
                  </a:cubicBezTo>
                  <a:cubicBezTo>
                    <a:pt x="24229" y="25671"/>
                    <a:pt x="25265" y="24516"/>
                    <a:pt x="26361" y="23385"/>
                  </a:cubicBezTo>
                  <a:cubicBezTo>
                    <a:pt x="26675" y="23053"/>
                    <a:pt x="27036" y="22815"/>
                    <a:pt x="27470" y="22815"/>
                  </a:cubicBezTo>
                  <a:cubicBezTo>
                    <a:pt x="27612" y="22815"/>
                    <a:pt x="27762" y="22841"/>
                    <a:pt x="27920" y="22896"/>
                  </a:cubicBezTo>
                  <a:cubicBezTo>
                    <a:pt x="27924" y="22898"/>
                    <a:pt x="27927" y="22899"/>
                    <a:pt x="27931" y="22899"/>
                  </a:cubicBezTo>
                  <a:cubicBezTo>
                    <a:pt x="27954" y="22899"/>
                    <a:pt x="27987" y="22871"/>
                    <a:pt x="28028" y="22861"/>
                  </a:cubicBezTo>
                  <a:cubicBezTo>
                    <a:pt x="27992" y="22658"/>
                    <a:pt x="27813" y="22635"/>
                    <a:pt x="27682" y="22611"/>
                  </a:cubicBezTo>
                  <a:cubicBezTo>
                    <a:pt x="27610" y="22598"/>
                    <a:pt x="27539" y="22591"/>
                    <a:pt x="27471" y="22591"/>
                  </a:cubicBezTo>
                  <a:cubicBezTo>
                    <a:pt x="27043" y="22591"/>
                    <a:pt x="26684" y="22829"/>
                    <a:pt x="26325" y="23075"/>
                  </a:cubicBezTo>
                  <a:cubicBezTo>
                    <a:pt x="25384" y="22301"/>
                    <a:pt x="24456" y="21539"/>
                    <a:pt x="23467" y="20849"/>
                  </a:cubicBezTo>
                  <a:cubicBezTo>
                    <a:pt x="22205" y="19979"/>
                    <a:pt x="21146" y="18801"/>
                    <a:pt x="19669" y="18205"/>
                  </a:cubicBezTo>
                  <a:cubicBezTo>
                    <a:pt x="20146" y="17039"/>
                    <a:pt x="20324" y="15812"/>
                    <a:pt x="20670" y="14526"/>
                  </a:cubicBezTo>
                  <a:cubicBezTo>
                    <a:pt x="22074" y="15907"/>
                    <a:pt x="23027" y="17598"/>
                    <a:pt x="24551" y="18741"/>
                  </a:cubicBezTo>
                  <a:cubicBezTo>
                    <a:pt x="26039" y="19860"/>
                    <a:pt x="27516" y="21027"/>
                    <a:pt x="28956" y="22277"/>
                  </a:cubicBezTo>
                  <a:cubicBezTo>
                    <a:pt x="29004" y="22087"/>
                    <a:pt x="28944" y="22063"/>
                    <a:pt x="28897" y="22015"/>
                  </a:cubicBezTo>
                  <a:cubicBezTo>
                    <a:pt x="27682" y="20968"/>
                    <a:pt x="26515" y="19837"/>
                    <a:pt x="25242" y="18848"/>
                  </a:cubicBezTo>
                  <a:cubicBezTo>
                    <a:pt x="24134" y="17991"/>
                    <a:pt x="22991" y="17181"/>
                    <a:pt x="22229" y="15943"/>
                  </a:cubicBezTo>
                  <a:cubicBezTo>
                    <a:pt x="21848" y="15300"/>
                    <a:pt x="21324" y="14741"/>
                    <a:pt x="20777" y="14229"/>
                  </a:cubicBezTo>
                  <a:cubicBezTo>
                    <a:pt x="20146" y="13645"/>
                    <a:pt x="19491" y="13145"/>
                    <a:pt x="18586" y="13098"/>
                  </a:cubicBezTo>
                  <a:cubicBezTo>
                    <a:pt x="18145" y="13086"/>
                    <a:pt x="17729" y="12967"/>
                    <a:pt x="17264" y="12967"/>
                  </a:cubicBezTo>
                  <a:cubicBezTo>
                    <a:pt x="17443" y="11978"/>
                    <a:pt x="17502" y="11002"/>
                    <a:pt x="17467" y="9942"/>
                  </a:cubicBezTo>
                  <a:lnTo>
                    <a:pt x="17467" y="9942"/>
                  </a:lnTo>
                  <a:cubicBezTo>
                    <a:pt x="17812" y="10395"/>
                    <a:pt x="17848" y="10954"/>
                    <a:pt x="18348" y="11228"/>
                  </a:cubicBezTo>
                  <a:cubicBezTo>
                    <a:pt x="18443" y="11050"/>
                    <a:pt x="18407" y="10907"/>
                    <a:pt x="18360" y="10788"/>
                  </a:cubicBezTo>
                  <a:cubicBezTo>
                    <a:pt x="18110" y="10193"/>
                    <a:pt x="17872" y="9597"/>
                    <a:pt x="17633" y="9002"/>
                  </a:cubicBezTo>
                  <a:cubicBezTo>
                    <a:pt x="17610" y="8930"/>
                    <a:pt x="17574" y="8823"/>
                    <a:pt x="17502" y="8823"/>
                  </a:cubicBezTo>
                  <a:cubicBezTo>
                    <a:pt x="17288" y="8811"/>
                    <a:pt x="17324" y="8692"/>
                    <a:pt x="17312" y="8561"/>
                  </a:cubicBezTo>
                  <a:cubicBezTo>
                    <a:pt x="17205" y="7978"/>
                    <a:pt x="17110" y="7395"/>
                    <a:pt x="17514" y="6883"/>
                  </a:cubicBezTo>
                  <a:cubicBezTo>
                    <a:pt x="17562" y="6799"/>
                    <a:pt x="17574" y="6680"/>
                    <a:pt x="17586" y="6585"/>
                  </a:cubicBezTo>
                  <a:cubicBezTo>
                    <a:pt x="17622" y="6418"/>
                    <a:pt x="17574" y="6263"/>
                    <a:pt x="17407" y="6144"/>
                  </a:cubicBezTo>
                  <a:cubicBezTo>
                    <a:pt x="17333" y="6991"/>
                    <a:pt x="17231" y="7264"/>
                    <a:pt x="16958" y="7264"/>
                  </a:cubicBezTo>
                  <a:cubicBezTo>
                    <a:pt x="16924" y="7264"/>
                    <a:pt x="16887" y="7260"/>
                    <a:pt x="16848" y="7252"/>
                  </a:cubicBezTo>
                  <a:cubicBezTo>
                    <a:pt x="16895" y="7037"/>
                    <a:pt x="16955" y="6823"/>
                    <a:pt x="16979" y="6609"/>
                  </a:cubicBezTo>
                  <a:cubicBezTo>
                    <a:pt x="17038" y="6287"/>
                    <a:pt x="17110" y="5990"/>
                    <a:pt x="17491" y="5871"/>
                  </a:cubicBezTo>
                  <a:cubicBezTo>
                    <a:pt x="17633" y="5823"/>
                    <a:pt x="17788" y="5692"/>
                    <a:pt x="17788" y="5406"/>
                  </a:cubicBezTo>
                  <a:lnTo>
                    <a:pt x="17788" y="5406"/>
                  </a:lnTo>
                  <a:cubicBezTo>
                    <a:pt x="17477" y="5707"/>
                    <a:pt x="17175" y="5908"/>
                    <a:pt x="16796" y="5908"/>
                  </a:cubicBezTo>
                  <a:cubicBezTo>
                    <a:pt x="16740" y="5908"/>
                    <a:pt x="16682" y="5904"/>
                    <a:pt x="16621" y="5894"/>
                  </a:cubicBezTo>
                  <a:cubicBezTo>
                    <a:pt x="16609" y="5811"/>
                    <a:pt x="16812" y="5847"/>
                    <a:pt x="16740" y="5716"/>
                  </a:cubicBezTo>
                  <a:lnTo>
                    <a:pt x="16740" y="5716"/>
                  </a:lnTo>
                  <a:cubicBezTo>
                    <a:pt x="16654" y="5717"/>
                    <a:pt x="16579" y="5719"/>
                    <a:pt x="16513" y="5719"/>
                  </a:cubicBezTo>
                  <a:cubicBezTo>
                    <a:pt x="16069" y="5719"/>
                    <a:pt x="16035" y="5658"/>
                    <a:pt x="15776" y="5192"/>
                  </a:cubicBezTo>
                  <a:cubicBezTo>
                    <a:pt x="15586" y="4835"/>
                    <a:pt x="15407" y="4478"/>
                    <a:pt x="15228" y="4120"/>
                  </a:cubicBezTo>
                  <a:cubicBezTo>
                    <a:pt x="15014" y="3704"/>
                    <a:pt x="14669" y="3454"/>
                    <a:pt x="14216" y="3370"/>
                  </a:cubicBezTo>
                  <a:cubicBezTo>
                    <a:pt x="14196" y="3365"/>
                    <a:pt x="14173" y="3364"/>
                    <a:pt x="14150" y="3364"/>
                  </a:cubicBezTo>
                  <a:cubicBezTo>
                    <a:pt x="14129" y="3364"/>
                    <a:pt x="14107" y="3365"/>
                    <a:pt x="14085" y="3365"/>
                  </a:cubicBezTo>
                  <a:cubicBezTo>
                    <a:pt x="14022" y="3365"/>
                    <a:pt x="13960" y="3356"/>
                    <a:pt x="13919" y="3287"/>
                  </a:cubicBezTo>
                  <a:cubicBezTo>
                    <a:pt x="14012" y="3277"/>
                    <a:pt x="14100" y="3272"/>
                    <a:pt x="14182" y="3272"/>
                  </a:cubicBezTo>
                  <a:cubicBezTo>
                    <a:pt x="14714" y="3272"/>
                    <a:pt x="15055" y="3481"/>
                    <a:pt x="15466" y="4037"/>
                  </a:cubicBezTo>
                  <a:cubicBezTo>
                    <a:pt x="15728" y="4394"/>
                    <a:pt x="15978" y="4763"/>
                    <a:pt x="16252" y="5132"/>
                  </a:cubicBezTo>
                  <a:cubicBezTo>
                    <a:pt x="16313" y="5214"/>
                    <a:pt x="16366" y="5321"/>
                    <a:pt x="16498" y="5321"/>
                  </a:cubicBezTo>
                  <a:cubicBezTo>
                    <a:pt x="16521" y="5321"/>
                    <a:pt x="16546" y="5318"/>
                    <a:pt x="16574" y="5311"/>
                  </a:cubicBezTo>
                  <a:cubicBezTo>
                    <a:pt x="16479" y="5156"/>
                    <a:pt x="16371" y="5001"/>
                    <a:pt x="16240" y="4811"/>
                  </a:cubicBezTo>
                  <a:lnTo>
                    <a:pt x="16240" y="4811"/>
                  </a:lnTo>
                  <a:cubicBezTo>
                    <a:pt x="16624" y="5037"/>
                    <a:pt x="16864" y="5153"/>
                    <a:pt x="17078" y="5153"/>
                  </a:cubicBezTo>
                  <a:cubicBezTo>
                    <a:pt x="17315" y="5153"/>
                    <a:pt x="17522" y="5010"/>
                    <a:pt x="17860" y="4716"/>
                  </a:cubicBezTo>
                  <a:cubicBezTo>
                    <a:pt x="17943" y="4644"/>
                    <a:pt x="18050" y="4656"/>
                    <a:pt x="18145" y="4632"/>
                  </a:cubicBezTo>
                  <a:cubicBezTo>
                    <a:pt x="18860" y="4430"/>
                    <a:pt x="19312" y="3811"/>
                    <a:pt x="19253" y="3120"/>
                  </a:cubicBezTo>
                  <a:cubicBezTo>
                    <a:pt x="19181" y="2370"/>
                    <a:pt x="18300" y="1846"/>
                    <a:pt x="17752" y="1811"/>
                  </a:cubicBezTo>
                  <a:cubicBezTo>
                    <a:pt x="17693" y="1811"/>
                    <a:pt x="17622" y="1846"/>
                    <a:pt x="17622" y="1930"/>
                  </a:cubicBezTo>
                  <a:cubicBezTo>
                    <a:pt x="18324" y="2084"/>
                    <a:pt x="18622" y="2275"/>
                    <a:pt x="18860" y="2763"/>
                  </a:cubicBezTo>
                  <a:cubicBezTo>
                    <a:pt x="18733" y="2881"/>
                    <a:pt x="18549" y="2931"/>
                    <a:pt x="18347" y="2931"/>
                  </a:cubicBezTo>
                  <a:cubicBezTo>
                    <a:pt x="17996" y="2931"/>
                    <a:pt x="17588" y="2779"/>
                    <a:pt x="17324" y="2561"/>
                  </a:cubicBezTo>
                  <a:cubicBezTo>
                    <a:pt x="16895" y="2215"/>
                    <a:pt x="16538" y="1811"/>
                    <a:pt x="16133" y="1441"/>
                  </a:cubicBezTo>
                  <a:cubicBezTo>
                    <a:pt x="16031" y="1362"/>
                    <a:pt x="15951" y="1250"/>
                    <a:pt x="15799" y="1250"/>
                  </a:cubicBezTo>
                  <a:cubicBezTo>
                    <a:pt x="15791" y="1250"/>
                    <a:pt x="15784" y="1250"/>
                    <a:pt x="15776" y="1251"/>
                  </a:cubicBezTo>
                  <a:cubicBezTo>
                    <a:pt x="16205" y="1727"/>
                    <a:pt x="16669" y="2156"/>
                    <a:pt x="17133" y="2584"/>
                  </a:cubicBezTo>
                  <a:cubicBezTo>
                    <a:pt x="17443" y="2882"/>
                    <a:pt x="17812" y="3025"/>
                    <a:pt x="18229" y="3084"/>
                  </a:cubicBezTo>
                  <a:cubicBezTo>
                    <a:pt x="18246" y="3086"/>
                    <a:pt x="18262" y="3087"/>
                    <a:pt x="18279" y="3087"/>
                  </a:cubicBezTo>
                  <a:cubicBezTo>
                    <a:pt x="18487" y="3087"/>
                    <a:pt x="18688" y="2972"/>
                    <a:pt x="18912" y="2972"/>
                  </a:cubicBezTo>
                  <a:cubicBezTo>
                    <a:pt x="18938" y="2972"/>
                    <a:pt x="18964" y="2974"/>
                    <a:pt x="18991" y="2977"/>
                  </a:cubicBezTo>
                  <a:cubicBezTo>
                    <a:pt x="19015" y="3263"/>
                    <a:pt x="19074" y="3525"/>
                    <a:pt x="18919" y="3763"/>
                  </a:cubicBezTo>
                  <a:cubicBezTo>
                    <a:pt x="18820" y="3752"/>
                    <a:pt x="18905" y="3618"/>
                    <a:pt x="18803" y="3618"/>
                  </a:cubicBezTo>
                  <a:cubicBezTo>
                    <a:pt x="18796" y="3618"/>
                    <a:pt x="18787" y="3619"/>
                    <a:pt x="18776" y="3620"/>
                  </a:cubicBezTo>
                  <a:cubicBezTo>
                    <a:pt x="18571" y="3813"/>
                    <a:pt x="18451" y="3905"/>
                    <a:pt x="18319" y="3905"/>
                  </a:cubicBezTo>
                  <a:cubicBezTo>
                    <a:pt x="18199" y="3905"/>
                    <a:pt x="18070" y="3828"/>
                    <a:pt x="17860" y="3680"/>
                  </a:cubicBezTo>
                  <a:cubicBezTo>
                    <a:pt x="17562" y="3465"/>
                    <a:pt x="17324" y="3204"/>
                    <a:pt x="17086" y="2918"/>
                  </a:cubicBezTo>
                  <a:cubicBezTo>
                    <a:pt x="16383" y="2072"/>
                    <a:pt x="15466" y="1560"/>
                    <a:pt x="14419" y="1299"/>
                  </a:cubicBezTo>
                  <a:cubicBezTo>
                    <a:pt x="14285" y="1261"/>
                    <a:pt x="14151" y="1238"/>
                    <a:pt x="14019" y="1238"/>
                  </a:cubicBezTo>
                  <a:cubicBezTo>
                    <a:pt x="13856" y="1238"/>
                    <a:pt x="13695" y="1273"/>
                    <a:pt x="13538" y="1358"/>
                  </a:cubicBezTo>
                  <a:cubicBezTo>
                    <a:pt x="13919" y="1418"/>
                    <a:pt x="14276" y="1430"/>
                    <a:pt x="14633" y="1537"/>
                  </a:cubicBezTo>
                  <a:cubicBezTo>
                    <a:pt x="15955" y="1918"/>
                    <a:pt x="16752" y="2965"/>
                    <a:pt x="17669" y="3882"/>
                  </a:cubicBezTo>
                  <a:cubicBezTo>
                    <a:pt x="17595" y="3971"/>
                    <a:pt x="17522" y="4002"/>
                    <a:pt x="17449" y="4002"/>
                  </a:cubicBezTo>
                  <a:cubicBezTo>
                    <a:pt x="17345" y="4002"/>
                    <a:pt x="17243" y="3938"/>
                    <a:pt x="17145" y="3882"/>
                  </a:cubicBezTo>
                  <a:cubicBezTo>
                    <a:pt x="16752" y="3680"/>
                    <a:pt x="16455" y="3346"/>
                    <a:pt x="16181" y="3001"/>
                  </a:cubicBezTo>
                  <a:cubicBezTo>
                    <a:pt x="16129" y="2949"/>
                    <a:pt x="16086" y="2852"/>
                    <a:pt x="15965" y="2852"/>
                  </a:cubicBezTo>
                  <a:cubicBezTo>
                    <a:pt x="15947" y="2852"/>
                    <a:pt x="15928" y="2854"/>
                    <a:pt x="15907" y="2858"/>
                  </a:cubicBezTo>
                  <a:cubicBezTo>
                    <a:pt x="16371" y="3585"/>
                    <a:pt x="16848" y="4227"/>
                    <a:pt x="17788" y="4275"/>
                  </a:cubicBezTo>
                  <a:cubicBezTo>
                    <a:pt x="17756" y="4357"/>
                    <a:pt x="17723" y="4376"/>
                    <a:pt x="17689" y="4376"/>
                  </a:cubicBezTo>
                  <a:cubicBezTo>
                    <a:pt x="17658" y="4376"/>
                    <a:pt x="17627" y="4360"/>
                    <a:pt x="17597" y="4360"/>
                  </a:cubicBezTo>
                  <a:cubicBezTo>
                    <a:pt x="17573" y="4360"/>
                    <a:pt x="17549" y="4370"/>
                    <a:pt x="17526" y="4406"/>
                  </a:cubicBezTo>
                  <a:cubicBezTo>
                    <a:pt x="17455" y="4513"/>
                    <a:pt x="17681" y="4549"/>
                    <a:pt x="17645" y="4668"/>
                  </a:cubicBezTo>
                  <a:cubicBezTo>
                    <a:pt x="17416" y="4891"/>
                    <a:pt x="17221" y="5001"/>
                    <a:pt x="17016" y="5001"/>
                  </a:cubicBezTo>
                  <a:cubicBezTo>
                    <a:pt x="16838" y="5001"/>
                    <a:pt x="16653" y="4918"/>
                    <a:pt x="16431" y="4751"/>
                  </a:cubicBezTo>
                  <a:cubicBezTo>
                    <a:pt x="16217" y="4585"/>
                    <a:pt x="16062" y="4370"/>
                    <a:pt x="15847" y="4192"/>
                  </a:cubicBezTo>
                  <a:cubicBezTo>
                    <a:pt x="15526" y="3918"/>
                    <a:pt x="15205" y="3573"/>
                    <a:pt x="15026" y="3204"/>
                  </a:cubicBezTo>
                  <a:cubicBezTo>
                    <a:pt x="14895" y="2906"/>
                    <a:pt x="14704" y="2727"/>
                    <a:pt x="14431" y="2680"/>
                  </a:cubicBezTo>
                  <a:cubicBezTo>
                    <a:pt x="14326" y="2664"/>
                    <a:pt x="14222" y="2656"/>
                    <a:pt x="14121" y="2656"/>
                  </a:cubicBezTo>
                  <a:cubicBezTo>
                    <a:pt x="13469" y="2656"/>
                    <a:pt x="12939" y="2993"/>
                    <a:pt x="12919" y="3716"/>
                  </a:cubicBezTo>
                  <a:cubicBezTo>
                    <a:pt x="12899" y="3714"/>
                    <a:pt x="12880" y="3713"/>
                    <a:pt x="12861" y="3713"/>
                  </a:cubicBezTo>
                  <a:cubicBezTo>
                    <a:pt x="12275" y="3713"/>
                    <a:pt x="11732" y="4582"/>
                    <a:pt x="11502" y="5585"/>
                  </a:cubicBezTo>
                  <a:cubicBezTo>
                    <a:pt x="11467" y="5596"/>
                    <a:pt x="11438" y="5601"/>
                    <a:pt x="11412" y="5601"/>
                  </a:cubicBezTo>
                  <a:cubicBezTo>
                    <a:pt x="11302" y="5601"/>
                    <a:pt x="11261" y="5507"/>
                    <a:pt x="11252" y="5382"/>
                  </a:cubicBezTo>
                  <a:cubicBezTo>
                    <a:pt x="11204" y="4989"/>
                    <a:pt x="11133" y="4597"/>
                    <a:pt x="11097" y="4192"/>
                  </a:cubicBezTo>
                  <a:cubicBezTo>
                    <a:pt x="11073" y="3585"/>
                    <a:pt x="11275" y="3156"/>
                    <a:pt x="11990" y="3096"/>
                  </a:cubicBezTo>
                  <a:cubicBezTo>
                    <a:pt x="12097" y="3096"/>
                    <a:pt x="12216" y="3037"/>
                    <a:pt x="12335" y="3001"/>
                  </a:cubicBezTo>
                  <a:cubicBezTo>
                    <a:pt x="12383" y="2680"/>
                    <a:pt x="11954" y="2573"/>
                    <a:pt x="12014" y="2227"/>
                  </a:cubicBezTo>
                  <a:cubicBezTo>
                    <a:pt x="12073" y="1918"/>
                    <a:pt x="12157" y="1632"/>
                    <a:pt x="12335" y="1382"/>
                  </a:cubicBezTo>
                  <a:cubicBezTo>
                    <a:pt x="12502" y="1156"/>
                    <a:pt x="12645" y="918"/>
                    <a:pt x="12930" y="822"/>
                  </a:cubicBezTo>
                  <a:lnTo>
                    <a:pt x="12930" y="822"/>
                  </a:lnTo>
                  <a:cubicBezTo>
                    <a:pt x="12680" y="1215"/>
                    <a:pt x="12347" y="1549"/>
                    <a:pt x="12168" y="1989"/>
                  </a:cubicBezTo>
                  <a:cubicBezTo>
                    <a:pt x="12085" y="2215"/>
                    <a:pt x="12073" y="2382"/>
                    <a:pt x="12311" y="2501"/>
                  </a:cubicBezTo>
                  <a:cubicBezTo>
                    <a:pt x="12502" y="1870"/>
                    <a:pt x="12621" y="1715"/>
                    <a:pt x="13180" y="1215"/>
                  </a:cubicBezTo>
                  <a:cubicBezTo>
                    <a:pt x="13670" y="788"/>
                    <a:pt x="14097" y="577"/>
                    <a:pt x="14540" y="577"/>
                  </a:cubicBezTo>
                  <a:cubicBezTo>
                    <a:pt x="14936" y="577"/>
                    <a:pt x="15345" y="747"/>
                    <a:pt x="15824" y="1084"/>
                  </a:cubicBezTo>
                  <a:cubicBezTo>
                    <a:pt x="16121" y="1299"/>
                    <a:pt x="16395" y="1513"/>
                    <a:pt x="16693" y="1727"/>
                  </a:cubicBezTo>
                  <a:cubicBezTo>
                    <a:pt x="16830" y="1830"/>
                    <a:pt x="16945" y="1954"/>
                    <a:pt x="17132" y="1954"/>
                  </a:cubicBezTo>
                  <a:cubicBezTo>
                    <a:pt x="17140" y="1954"/>
                    <a:pt x="17149" y="1954"/>
                    <a:pt x="17157" y="1953"/>
                  </a:cubicBezTo>
                  <a:cubicBezTo>
                    <a:pt x="16514" y="1430"/>
                    <a:pt x="15943" y="822"/>
                    <a:pt x="15145" y="513"/>
                  </a:cubicBezTo>
                  <a:cubicBezTo>
                    <a:pt x="14965" y="435"/>
                    <a:pt x="14781" y="399"/>
                    <a:pt x="14597" y="399"/>
                  </a:cubicBezTo>
                  <a:cubicBezTo>
                    <a:pt x="14331" y="399"/>
                    <a:pt x="14065" y="474"/>
                    <a:pt x="13812" y="608"/>
                  </a:cubicBezTo>
                  <a:cubicBezTo>
                    <a:pt x="13538" y="751"/>
                    <a:pt x="13300" y="918"/>
                    <a:pt x="12978" y="1120"/>
                  </a:cubicBezTo>
                  <a:cubicBezTo>
                    <a:pt x="13407" y="572"/>
                    <a:pt x="13931" y="298"/>
                    <a:pt x="1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2"/>
            <p:cNvSpPr/>
            <p:nvPr/>
          </p:nvSpPr>
          <p:spPr>
            <a:xfrm>
              <a:off x="3088175" y="2608475"/>
              <a:ext cx="322975" cy="1179925"/>
            </a:xfrm>
            <a:custGeom>
              <a:avLst/>
              <a:gdLst/>
              <a:ahLst/>
              <a:cxnLst/>
              <a:rect l="l" t="t" r="r" b="b"/>
              <a:pathLst>
                <a:path w="12919" h="47197" extrusionOk="0">
                  <a:moveTo>
                    <a:pt x="4596" y="33719"/>
                  </a:moveTo>
                  <a:cubicBezTo>
                    <a:pt x="4596" y="34374"/>
                    <a:pt x="4299" y="34970"/>
                    <a:pt x="4227" y="35612"/>
                  </a:cubicBezTo>
                  <a:cubicBezTo>
                    <a:pt x="4156" y="34946"/>
                    <a:pt x="4418" y="34339"/>
                    <a:pt x="4596" y="33719"/>
                  </a:cubicBezTo>
                  <a:close/>
                  <a:moveTo>
                    <a:pt x="9287" y="1"/>
                  </a:moveTo>
                  <a:lnTo>
                    <a:pt x="9287" y="1"/>
                  </a:lnTo>
                  <a:cubicBezTo>
                    <a:pt x="9037" y="311"/>
                    <a:pt x="9049" y="656"/>
                    <a:pt x="9025" y="953"/>
                  </a:cubicBezTo>
                  <a:cubicBezTo>
                    <a:pt x="8859" y="2704"/>
                    <a:pt x="8859" y="4466"/>
                    <a:pt x="8871" y="6216"/>
                  </a:cubicBezTo>
                  <a:cubicBezTo>
                    <a:pt x="8906" y="8883"/>
                    <a:pt x="9109" y="11550"/>
                    <a:pt x="8632" y="14217"/>
                  </a:cubicBezTo>
                  <a:cubicBezTo>
                    <a:pt x="8251" y="16420"/>
                    <a:pt x="7966" y="18634"/>
                    <a:pt x="7573" y="20837"/>
                  </a:cubicBezTo>
                  <a:cubicBezTo>
                    <a:pt x="7085" y="23682"/>
                    <a:pt x="6442" y="26504"/>
                    <a:pt x="5656" y="29290"/>
                  </a:cubicBezTo>
                  <a:cubicBezTo>
                    <a:pt x="5418" y="30136"/>
                    <a:pt x="5156" y="31005"/>
                    <a:pt x="4882" y="31850"/>
                  </a:cubicBezTo>
                  <a:cubicBezTo>
                    <a:pt x="4834" y="31029"/>
                    <a:pt x="5132" y="30243"/>
                    <a:pt x="4930" y="29338"/>
                  </a:cubicBezTo>
                  <a:lnTo>
                    <a:pt x="4930" y="29338"/>
                  </a:lnTo>
                  <a:cubicBezTo>
                    <a:pt x="4810" y="30207"/>
                    <a:pt x="4775" y="31005"/>
                    <a:pt x="4596" y="31755"/>
                  </a:cubicBezTo>
                  <a:cubicBezTo>
                    <a:pt x="4441" y="32469"/>
                    <a:pt x="4394" y="33219"/>
                    <a:pt x="4203" y="33934"/>
                  </a:cubicBezTo>
                  <a:cubicBezTo>
                    <a:pt x="3846" y="35291"/>
                    <a:pt x="3584" y="36672"/>
                    <a:pt x="3489" y="38065"/>
                  </a:cubicBezTo>
                  <a:cubicBezTo>
                    <a:pt x="3394" y="39184"/>
                    <a:pt x="3286" y="40292"/>
                    <a:pt x="3203" y="41387"/>
                  </a:cubicBezTo>
                  <a:cubicBezTo>
                    <a:pt x="3144" y="41958"/>
                    <a:pt x="3156" y="42530"/>
                    <a:pt x="3346" y="43101"/>
                  </a:cubicBezTo>
                  <a:cubicBezTo>
                    <a:pt x="3382" y="42078"/>
                    <a:pt x="3370" y="41030"/>
                    <a:pt x="3608" y="39899"/>
                  </a:cubicBezTo>
                  <a:lnTo>
                    <a:pt x="3608" y="39899"/>
                  </a:lnTo>
                  <a:cubicBezTo>
                    <a:pt x="3667" y="42042"/>
                    <a:pt x="3263" y="44018"/>
                    <a:pt x="3048" y="46042"/>
                  </a:cubicBezTo>
                  <a:cubicBezTo>
                    <a:pt x="2921" y="46042"/>
                    <a:pt x="2805" y="46032"/>
                    <a:pt x="2696" y="46032"/>
                  </a:cubicBezTo>
                  <a:cubicBezTo>
                    <a:pt x="2641" y="46032"/>
                    <a:pt x="2588" y="46034"/>
                    <a:pt x="2536" y="46042"/>
                  </a:cubicBezTo>
                  <a:cubicBezTo>
                    <a:pt x="2334" y="46090"/>
                    <a:pt x="2084" y="46126"/>
                    <a:pt x="2072" y="46388"/>
                  </a:cubicBezTo>
                  <a:cubicBezTo>
                    <a:pt x="2036" y="46781"/>
                    <a:pt x="1739" y="46852"/>
                    <a:pt x="1441" y="46876"/>
                  </a:cubicBezTo>
                  <a:cubicBezTo>
                    <a:pt x="1290" y="46891"/>
                    <a:pt x="1143" y="46904"/>
                    <a:pt x="997" y="46904"/>
                  </a:cubicBezTo>
                  <a:cubicBezTo>
                    <a:pt x="799" y="46904"/>
                    <a:pt x="604" y="46880"/>
                    <a:pt x="405" y="46804"/>
                  </a:cubicBezTo>
                  <a:cubicBezTo>
                    <a:pt x="332" y="46776"/>
                    <a:pt x="266" y="46751"/>
                    <a:pt x="204" y="46751"/>
                  </a:cubicBezTo>
                  <a:cubicBezTo>
                    <a:pt x="135" y="46751"/>
                    <a:pt x="69" y="46782"/>
                    <a:pt x="0" y="46876"/>
                  </a:cubicBezTo>
                  <a:cubicBezTo>
                    <a:pt x="302" y="47119"/>
                    <a:pt x="639" y="47197"/>
                    <a:pt x="1023" y="47197"/>
                  </a:cubicBezTo>
                  <a:cubicBezTo>
                    <a:pt x="1185" y="47197"/>
                    <a:pt x="1356" y="47183"/>
                    <a:pt x="1536" y="47162"/>
                  </a:cubicBezTo>
                  <a:cubicBezTo>
                    <a:pt x="1858" y="47114"/>
                    <a:pt x="2203" y="46971"/>
                    <a:pt x="2310" y="46661"/>
                  </a:cubicBezTo>
                  <a:cubicBezTo>
                    <a:pt x="2386" y="46390"/>
                    <a:pt x="2522" y="46326"/>
                    <a:pt x="2735" y="46326"/>
                  </a:cubicBezTo>
                  <a:cubicBezTo>
                    <a:pt x="2755" y="46326"/>
                    <a:pt x="2776" y="46327"/>
                    <a:pt x="2798" y="46328"/>
                  </a:cubicBezTo>
                  <a:cubicBezTo>
                    <a:pt x="2827" y="46329"/>
                    <a:pt x="2855" y="46329"/>
                    <a:pt x="2880" y="46329"/>
                  </a:cubicBezTo>
                  <a:cubicBezTo>
                    <a:pt x="3260" y="46329"/>
                    <a:pt x="3323" y="46239"/>
                    <a:pt x="3334" y="45804"/>
                  </a:cubicBezTo>
                  <a:cubicBezTo>
                    <a:pt x="3382" y="44959"/>
                    <a:pt x="3620" y="44137"/>
                    <a:pt x="3691" y="43304"/>
                  </a:cubicBezTo>
                  <a:cubicBezTo>
                    <a:pt x="3751" y="42685"/>
                    <a:pt x="3858" y="42078"/>
                    <a:pt x="3870" y="41447"/>
                  </a:cubicBezTo>
                  <a:cubicBezTo>
                    <a:pt x="3906" y="40720"/>
                    <a:pt x="3929" y="39970"/>
                    <a:pt x="3929" y="39244"/>
                  </a:cubicBezTo>
                  <a:cubicBezTo>
                    <a:pt x="3929" y="38958"/>
                    <a:pt x="3870" y="38649"/>
                    <a:pt x="3977" y="38327"/>
                  </a:cubicBezTo>
                  <a:cubicBezTo>
                    <a:pt x="4144" y="37815"/>
                    <a:pt x="4263" y="37279"/>
                    <a:pt x="4346" y="36744"/>
                  </a:cubicBezTo>
                  <a:cubicBezTo>
                    <a:pt x="4453" y="36184"/>
                    <a:pt x="4596" y="35612"/>
                    <a:pt x="4715" y="35053"/>
                  </a:cubicBezTo>
                  <a:cubicBezTo>
                    <a:pt x="4858" y="34374"/>
                    <a:pt x="5013" y="33719"/>
                    <a:pt x="5156" y="33053"/>
                  </a:cubicBezTo>
                  <a:cubicBezTo>
                    <a:pt x="5227" y="32672"/>
                    <a:pt x="5120" y="32291"/>
                    <a:pt x="5251" y="31898"/>
                  </a:cubicBezTo>
                  <a:cubicBezTo>
                    <a:pt x="5894" y="30017"/>
                    <a:pt x="6406" y="28100"/>
                    <a:pt x="6846" y="26159"/>
                  </a:cubicBezTo>
                  <a:cubicBezTo>
                    <a:pt x="7323" y="24075"/>
                    <a:pt x="7692" y="21968"/>
                    <a:pt x="8049" y="19872"/>
                  </a:cubicBezTo>
                  <a:cubicBezTo>
                    <a:pt x="8216" y="18944"/>
                    <a:pt x="8466" y="18039"/>
                    <a:pt x="8490" y="17086"/>
                  </a:cubicBezTo>
                  <a:cubicBezTo>
                    <a:pt x="8490" y="16301"/>
                    <a:pt x="8680" y="15503"/>
                    <a:pt x="8799" y="14717"/>
                  </a:cubicBezTo>
                  <a:cubicBezTo>
                    <a:pt x="8859" y="14836"/>
                    <a:pt x="8871" y="14943"/>
                    <a:pt x="8859" y="15062"/>
                  </a:cubicBezTo>
                  <a:cubicBezTo>
                    <a:pt x="8751" y="16551"/>
                    <a:pt x="8632" y="18027"/>
                    <a:pt x="8561" y="19515"/>
                  </a:cubicBezTo>
                  <a:cubicBezTo>
                    <a:pt x="8442" y="21813"/>
                    <a:pt x="8323" y="24135"/>
                    <a:pt x="8251" y="26445"/>
                  </a:cubicBezTo>
                  <a:cubicBezTo>
                    <a:pt x="8109" y="29945"/>
                    <a:pt x="8394" y="33410"/>
                    <a:pt x="8787" y="36875"/>
                  </a:cubicBezTo>
                  <a:cubicBezTo>
                    <a:pt x="8918" y="38148"/>
                    <a:pt x="9001" y="39422"/>
                    <a:pt x="8942" y="40708"/>
                  </a:cubicBezTo>
                  <a:cubicBezTo>
                    <a:pt x="8882" y="42030"/>
                    <a:pt x="8799" y="43352"/>
                    <a:pt x="8847" y="44697"/>
                  </a:cubicBezTo>
                  <a:cubicBezTo>
                    <a:pt x="8859" y="45185"/>
                    <a:pt x="8930" y="45673"/>
                    <a:pt x="9025" y="46149"/>
                  </a:cubicBezTo>
                  <a:cubicBezTo>
                    <a:pt x="9049" y="46257"/>
                    <a:pt x="9061" y="46388"/>
                    <a:pt x="9240" y="46423"/>
                  </a:cubicBezTo>
                  <a:cubicBezTo>
                    <a:pt x="9752" y="46542"/>
                    <a:pt x="10252" y="46685"/>
                    <a:pt x="10776" y="46792"/>
                  </a:cubicBezTo>
                  <a:cubicBezTo>
                    <a:pt x="10984" y="46835"/>
                    <a:pt x="11196" y="46888"/>
                    <a:pt x="11408" y="46888"/>
                  </a:cubicBezTo>
                  <a:cubicBezTo>
                    <a:pt x="11607" y="46888"/>
                    <a:pt x="11806" y="46841"/>
                    <a:pt x="12002" y="46697"/>
                  </a:cubicBezTo>
                  <a:cubicBezTo>
                    <a:pt x="12077" y="46639"/>
                    <a:pt x="12172" y="46615"/>
                    <a:pt x="12273" y="46615"/>
                  </a:cubicBezTo>
                  <a:cubicBezTo>
                    <a:pt x="12379" y="46615"/>
                    <a:pt x="12493" y="46642"/>
                    <a:pt x="12597" y="46685"/>
                  </a:cubicBezTo>
                  <a:cubicBezTo>
                    <a:pt x="12641" y="46703"/>
                    <a:pt x="12678" y="46711"/>
                    <a:pt x="12711" y="46711"/>
                  </a:cubicBezTo>
                  <a:cubicBezTo>
                    <a:pt x="12811" y="46711"/>
                    <a:pt x="12865" y="46633"/>
                    <a:pt x="12919" y="46507"/>
                  </a:cubicBezTo>
                  <a:cubicBezTo>
                    <a:pt x="12846" y="46482"/>
                    <a:pt x="12776" y="46473"/>
                    <a:pt x="12708" y="46473"/>
                  </a:cubicBezTo>
                  <a:cubicBezTo>
                    <a:pt x="12478" y="46473"/>
                    <a:pt x="12276" y="46584"/>
                    <a:pt x="12073" y="46602"/>
                  </a:cubicBezTo>
                  <a:cubicBezTo>
                    <a:pt x="12045" y="46603"/>
                    <a:pt x="12016" y="46603"/>
                    <a:pt x="11988" y="46603"/>
                  </a:cubicBezTo>
                  <a:cubicBezTo>
                    <a:pt x="11070" y="46603"/>
                    <a:pt x="10249" y="46240"/>
                    <a:pt x="9382" y="46078"/>
                  </a:cubicBezTo>
                  <a:cubicBezTo>
                    <a:pt x="9180" y="46042"/>
                    <a:pt x="9168" y="45899"/>
                    <a:pt x="9156" y="45768"/>
                  </a:cubicBezTo>
                  <a:cubicBezTo>
                    <a:pt x="9109" y="45114"/>
                    <a:pt x="8966" y="44483"/>
                    <a:pt x="9001" y="43828"/>
                  </a:cubicBezTo>
                  <a:cubicBezTo>
                    <a:pt x="9085" y="42756"/>
                    <a:pt x="9144" y="41673"/>
                    <a:pt x="9180" y="40589"/>
                  </a:cubicBezTo>
                  <a:cubicBezTo>
                    <a:pt x="9263" y="38780"/>
                    <a:pt x="9097" y="36982"/>
                    <a:pt x="8859" y="35208"/>
                  </a:cubicBezTo>
                  <a:cubicBezTo>
                    <a:pt x="8573" y="33053"/>
                    <a:pt x="8466" y="30898"/>
                    <a:pt x="8430" y="28719"/>
                  </a:cubicBezTo>
                  <a:cubicBezTo>
                    <a:pt x="8382" y="26385"/>
                    <a:pt x="8513" y="24052"/>
                    <a:pt x="8632" y="21718"/>
                  </a:cubicBezTo>
                  <a:cubicBezTo>
                    <a:pt x="8728" y="19849"/>
                    <a:pt x="8787" y="17991"/>
                    <a:pt x="8882" y="16134"/>
                  </a:cubicBezTo>
                  <a:cubicBezTo>
                    <a:pt x="8918" y="15717"/>
                    <a:pt x="8930" y="15289"/>
                    <a:pt x="8990" y="14848"/>
                  </a:cubicBezTo>
                  <a:cubicBezTo>
                    <a:pt x="9025" y="14991"/>
                    <a:pt x="9037" y="15134"/>
                    <a:pt x="9037" y="15265"/>
                  </a:cubicBezTo>
                  <a:cubicBezTo>
                    <a:pt x="9049" y="17313"/>
                    <a:pt x="9121" y="19349"/>
                    <a:pt x="8966" y="21385"/>
                  </a:cubicBezTo>
                  <a:cubicBezTo>
                    <a:pt x="8787" y="23528"/>
                    <a:pt x="9109" y="25671"/>
                    <a:pt x="8978" y="27814"/>
                  </a:cubicBezTo>
                  <a:cubicBezTo>
                    <a:pt x="8918" y="28624"/>
                    <a:pt x="9049" y="29457"/>
                    <a:pt x="9240" y="30267"/>
                  </a:cubicBezTo>
                  <a:lnTo>
                    <a:pt x="9240" y="28743"/>
                  </a:lnTo>
                  <a:cubicBezTo>
                    <a:pt x="9513" y="29945"/>
                    <a:pt x="9263" y="31195"/>
                    <a:pt x="9561" y="32398"/>
                  </a:cubicBezTo>
                  <a:cubicBezTo>
                    <a:pt x="9621" y="31624"/>
                    <a:pt x="9633" y="30862"/>
                    <a:pt x="9585" y="30088"/>
                  </a:cubicBezTo>
                  <a:cubicBezTo>
                    <a:pt x="9525" y="29112"/>
                    <a:pt x="9359" y="28147"/>
                    <a:pt x="9240" y="27171"/>
                  </a:cubicBezTo>
                  <a:cubicBezTo>
                    <a:pt x="9061" y="25802"/>
                    <a:pt x="9168" y="24421"/>
                    <a:pt x="9085" y="23039"/>
                  </a:cubicBezTo>
                  <a:cubicBezTo>
                    <a:pt x="9025" y="22254"/>
                    <a:pt x="9228" y="21480"/>
                    <a:pt x="9228" y="20682"/>
                  </a:cubicBezTo>
                  <a:cubicBezTo>
                    <a:pt x="9275" y="15491"/>
                    <a:pt x="9204" y="10288"/>
                    <a:pt x="9144" y="5085"/>
                  </a:cubicBezTo>
                  <a:cubicBezTo>
                    <a:pt x="9121" y="3740"/>
                    <a:pt x="9109" y="2382"/>
                    <a:pt x="9216" y="1025"/>
                  </a:cubicBezTo>
                  <a:cubicBezTo>
                    <a:pt x="9240" y="715"/>
                    <a:pt x="9347" y="382"/>
                    <a:pt x="9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3328675" y="2757025"/>
              <a:ext cx="65500" cy="523300"/>
            </a:xfrm>
            <a:custGeom>
              <a:avLst/>
              <a:gdLst/>
              <a:ahLst/>
              <a:cxnLst/>
              <a:rect l="l" t="t" r="r" b="b"/>
              <a:pathLst>
                <a:path w="2620" h="20932" extrusionOk="0">
                  <a:moveTo>
                    <a:pt x="2620" y="0"/>
                  </a:moveTo>
                  <a:cubicBezTo>
                    <a:pt x="2513" y="0"/>
                    <a:pt x="2501" y="60"/>
                    <a:pt x="2477" y="95"/>
                  </a:cubicBezTo>
                  <a:cubicBezTo>
                    <a:pt x="2346" y="738"/>
                    <a:pt x="2239" y="1381"/>
                    <a:pt x="2156" y="2036"/>
                  </a:cubicBezTo>
                  <a:cubicBezTo>
                    <a:pt x="2084" y="2536"/>
                    <a:pt x="2096" y="3072"/>
                    <a:pt x="1763" y="3512"/>
                  </a:cubicBezTo>
                  <a:cubicBezTo>
                    <a:pt x="1739" y="4858"/>
                    <a:pt x="1560" y="6191"/>
                    <a:pt x="1322" y="7525"/>
                  </a:cubicBezTo>
                  <a:cubicBezTo>
                    <a:pt x="1084" y="8906"/>
                    <a:pt x="917" y="10299"/>
                    <a:pt x="739" y="11692"/>
                  </a:cubicBezTo>
                  <a:cubicBezTo>
                    <a:pt x="560" y="13073"/>
                    <a:pt x="394" y="14478"/>
                    <a:pt x="310" y="15871"/>
                  </a:cubicBezTo>
                  <a:cubicBezTo>
                    <a:pt x="203" y="17240"/>
                    <a:pt x="191" y="18610"/>
                    <a:pt x="132" y="19979"/>
                  </a:cubicBezTo>
                  <a:cubicBezTo>
                    <a:pt x="120" y="20300"/>
                    <a:pt x="1" y="20610"/>
                    <a:pt x="132" y="20931"/>
                  </a:cubicBezTo>
                  <a:cubicBezTo>
                    <a:pt x="239" y="20753"/>
                    <a:pt x="274" y="20574"/>
                    <a:pt x="298" y="20396"/>
                  </a:cubicBezTo>
                  <a:cubicBezTo>
                    <a:pt x="310" y="19764"/>
                    <a:pt x="358" y="19098"/>
                    <a:pt x="382" y="18467"/>
                  </a:cubicBezTo>
                  <a:cubicBezTo>
                    <a:pt x="489" y="16586"/>
                    <a:pt x="596" y="14728"/>
                    <a:pt x="834" y="12871"/>
                  </a:cubicBezTo>
                  <a:cubicBezTo>
                    <a:pt x="1013" y="11513"/>
                    <a:pt x="1156" y="10144"/>
                    <a:pt x="1346" y="8775"/>
                  </a:cubicBezTo>
                  <a:cubicBezTo>
                    <a:pt x="1525" y="7584"/>
                    <a:pt x="1798" y="6394"/>
                    <a:pt x="1929" y="5203"/>
                  </a:cubicBezTo>
                  <a:cubicBezTo>
                    <a:pt x="2084" y="3917"/>
                    <a:pt x="2203" y="2643"/>
                    <a:pt x="2394" y="1381"/>
                  </a:cubicBezTo>
                  <a:lnTo>
                    <a:pt x="26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3318250" y="2463825"/>
              <a:ext cx="57175" cy="133375"/>
            </a:xfrm>
            <a:custGeom>
              <a:avLst/>
              <a:gdLst/>
              <a:ahLst/>
              <a:cxnLst/>
              <a:rect l="l" t="t" r="r" b="b"/>
              <a:pathLst>
                <a:path w="2287" h="5335" extrusionOk="0">
                  <a:moveTo>
                    <a:pt x="2144" y="1"/>
                  </a:moveTo>
                  <a:cubicBezTo>
                    <a:pt x="1858" y="1155"/>
                    <a:pt x="1192" y="2144"/>
                    <a:pt x="751" y="3227"/>
                  </a:cubicBezTo>
                  <a:cubicBezTo>
                    <a:pt x="489" y="3894"/>
                    <a:pt x="263" y="4596"/>
                    <a:pt x="1" y="5335"/>
                  </a:cubicBezTo>
                  <a:cubicBezTo>
                    <a:pt x="430" y="5001"/>
                    <a:pt x="2287" y="393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3253675" y="2563850"/>
              <a:ext cx="59550" cy="54375"/>
            </a:xfrm>
            <a:custGeom>
              <a:avLst/>
              <a:gdLst/>
              <a:ahLst/>
              <a:cxnLst/>
              <a:rect l="l" t="t" r="r" b="b"/>
              <a:pathLst>
                <a:path w="2382" h="2175" extrusionOk="0">
                  <a:moveTo>
                    <a:pt x="215" y="0"/>
                  </a:moveTo>
                  <a:cubicBezTo>
                    <a:pt x="417" y="762"/>
                    <a:pt x="1119" y="1095"/>
                    <a:pt x="1643" y="1607"/>
                  </a:cubicBezTo>
                  <a:cubicBezTo>
                    <a:pt x="881" y="1548"/>
                    <a:pt x="536" y="917"/>
                    <a:pt x="0" y="548"/>
                  </a:cubicBezTo>
                  <a:lnTo>
                    <a:pt x="0" y="548"/>
                  </a:lnTo>
                  <a:cubicBezTo>
                    <a:pt x="274" y="941"/>
                    <a:pt x="572" y="1298"/>
                    <a:pt x="988" y="1536"/>
                  </a:cubicBezTo>
                  <a:cubicBezTo>
                    <a:pt x="1188" y="1651"/>
                    <a:pt x="1378" y="1794"/>
                    <a:pt x="1607" y="1794"/>
                  </a:cubicBezTo>
                  <a:cubicBezTo>
                    <a:pt x="1638" y="1794"/>
                    <a:pt x="1670" y="1792"/>
                    <a:pt x="1703" y="1786"/>
                  </a:cubicBezTo>
                  <a:cubicBezTo>
                    <a:pt x="1738" y="1779"/>
                    <a:pt x="1770" y="1776"/>
                    <a:pt x="1800" y="1776"/>
                  </a:cubicBezTo>
                  <a:cubicBezTo>
                    <a:pt x="1980" y="1776"/>
                    <a:pt x="2062" y="1893"/>
                    <a:pt x="2143" y="2036"/>
                  </a:cubicBezTo>
                  <a:cubicBezTo>
                    <a:pt x="2172" y="2074"/>
                    <a:pt x="2170" y="2175"/>
                    <a:pt x="2280" y="2175"/>
                  </a:cubicBezTo>
                  <a:cubicBezTo>
                    <a:pt x="2307" y="2175"/>
                    <a:pt x="2340" y="2169"/>
                    <a:pt x="2381" y="2155"/>
                  </a:cubicBezTo>
                  <a:cubicBezTo>
                    <a:pt x="1870" y="1203"/>
                    <a:pt x="893" y="738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3296225" y="2139675"/>
              <a:ext cx="26825" cy="122675"/>
            </a:xfrm>
            <a:custGeom>
              <a:avLst/>
              <a:gdLst/>
              <a:ahLst/>
              <a:cxnLst/>
              <a:rect l="l" t="t" r="r" b="b"/>
              <a:pathLst>
                <a:path w="1073" h="4907" extrusionOk="0">
                  <a:moveTo>
                    <a:pt x="191" y="1"/>
                  </a:moveTo>
                  <a:cubicBezTo>
                    <a:pt x="441" y="1656"/>
                    <a:pt x="477" y="3287"/>
                    <a:pt x="1" y="4906"/>
                  </a:cubicBezTo>
                  <a:cubicBezTo>
                    <a:pt x="620" y="3775"/>
                    <a:pt x="1001" y="2584"/>
                    <a:pt x="1072" y="1322"/>
                  </a:cubicBezTo>
                  <a:lnTo>
                    <a:pt x="1072" y="1322"/>
                  </a:lnTo>
                  <a:cubicBezTo>
                    <a:pt x="834" y="1953"/>
                    <a:pt x="763" y="2608"/>
                    <a:pt x="525" y="3239"/>
                  </a:cubicBezTo>
                  <a:cubicBezTo>
                    <a:pt x="584" y="2680"/>
                    <a:pt x="608" y="2132"/>
                    <a:pt x="560" y="1572"/>
                  </a:cubicBezTo>
                  <a:cubicBezTo>
                    <a:pt x="525" y="1036"/>
                    <a:pt x="549" y="477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3275700" y="1928175"/>
              <a:ext cx="35750" cy="26300"/>
            </a:xfrm>
            <a:custGeom>
              <a:avLst/>
              <a:gdLst/>
              <a:ahLst/>
              <a:cxnLst/>
              <a:rect l="l" t="t" r="r" b="b"/>
              <a:pathLst>
                <a:path w="1430" h="1052" extrusionOk="0">
                  <a:moveTo>
                    <a:pt x="960" y="1"/>
                  </a:moveTo>
                  <a:cubicBezTo>
                    <a:pt x="934" y="1"/>
                    <a:pt x="908" y="3"/>
                    <a:pt x="881" y="7"/>
                  </a:cubicBezTo>
                  <a:cubicBezTo>
                    <a:pt x="524" y="55"/>
                    <a:pt x="191" y="210"/>
                    <a:pt x="0" y="555"/>
                  </a:cubicBezTo>
                  <a:cubicBezTo>
                    <a:pt x="248" y="803"/>
                    <a:pt x="477" y="1051"/>
                    <a:pt x="828" y="1051"/>
                  </a:cubicBezTo>
                  <a:cubicBezTo>
                    <a:pt x="864" y="1051"/>
                    <a:pt x="902" y="1049"/>
                    <a:pt x="941" y="1043"/>
                  </a:cubicBezTo>
                  <a:cubicBezTo>
                    <a:pt x="1191" y="1019"/>
                    <a:pt x="1429" y="722"/>
                    <a:pt x="1381" y="448"/>
                  </a:cubicBezTo>
                  <a:cubicBezTo>
                    <a:pt x="1360" y="200"/>
                    <a:pt x="1202" y="1"/>
                    <a:pt x="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3313200" y="1877325"/>
              <a:ext cx="42600" cy="13650"/>
            </a:xfrm>
            <a:custGeom>
              <a:avLst/>
              <a:gdLst/>
              <a:ahLst/>
              <a:cxnLst/>
              <a:rect l="l" t="t" r="r" b="b"/>
              <a:pathLst>
                <a:path w="1704" h="546" extrusionOk="0">
                  <a:moveTo>
                    <a:pt x="1331" y="1"/>
                  </a:moveTo>
                  <a:cubicBezTo>
                    <a:pt x="834" y="1"/>
                    <a:pt x="413" y="218"/>
                    <a:pt x="0" y="458"/>
                  </a:cubicBezTo>
                  <a:cubicBezTo>
                    <a:pt x="70" y="518"/>
                    <a:pt x="200" y="545"/>
                    <a:pt x="359" y="545"/>
                  </a:cubicBezTo>
                  <a:cubicBezTo>
                    <a:pt x="797" y="545"/>
                    <a:pt x="1458" y="338"/>
                    <a:pt x="1703" y="41"/>
                  </a:cubicBezTo>
                  <a:cubicBezTo>
                    <a:pt x="1574" y="13"/>
                    <a:pt x="1450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3245625" y="1873075"/>
              <a:ext cx="37250" cy="15100"/>
            </a:xfrm>
            <a:custGeom>
              <a:avLst/>
              <a:gdLst/>
              <a:ahLst/>
              <a:cxnLst/>
              <a:rect l="l" t="t" r="r" b="b"/>
              <a:pathLst>
                <a:path w="1490" h="604" extrusionOk="0">
                  <a:moveTo>
                    <a:pt x="417" y="0"/>
                  </a:moveTo>
                  <a:cubicBezTo>
                    <a:pt x="284" y="0"/>
                    <a:pt x="144" y="11"/>
                    <a:pt x="1" y="32"/>
                  </a:cubicBezTo>
                  <a:cubicBezTo>
                    <a:pt x="346" y="366"/>
                    <a:pt x="727" y="509"/>
                    <a:pt x="1132" y="604"/>
                  </a:cubicBezTo>
                  <a:cubicBezTo>
                    <a:pt x="1251" y="509"/>
                    <a:pt x="1060" y="449"/>
                    <a:pt x="1179" y="378"/>
                  </a:cubicBezTo>
                  <a:lnTo>
                    <a:pt x="1179" y="378"/>
                  </a:lnTo>
                  <a:lnTo>
                    <a:pt x="1489" y="509"/>
                  </a:lnTo>
                  <a:cubicBezTo>
                    <a:pt x="1479" y="207"/>
                    <a:pt x="1016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2"/>
            <p:cNvSpPr/>
            <p:nvPr/>
          </p:nvSpPr>
          <p:spPr>
            <a:xfrm>
              <a:off x="3236700" y="1855325"/>
              <a:ext cx="52125" cy="18350"/>
            </a:xfrm>
            <a:custGeom>
              <a:avLst/>
              <a:gdLst/>
              <a:ahLst/>
              <a:cxnLst/>
              <a:rect l="l" t="t" r="r" b="b"/>
              <a:pathLst>
                <a:path w="2085" h="734" extrusionOk="0">
                  <a:moveTo>
                    <a:pt x="500" y="0"/>
                  </a:moveTo>
                  <a:cubicBezTo>
                    <a:pt x="319" y="0"/>
                    <a:pt x="148" y="28"/>
                    <a:pt x="1" y="88"/>
                  </a:cubicBezTo>
                  <a:cubicBezTo>
                    <a:pt x="10" y="154"/>
                    <a:pt x="35" y="221"/>
                    <a:pt x="93" y="221"/>
                  </a:cubicBezTo>
                  <a:cubicBezTo>
                    <a:pt x="107" y="221"/>
                    <a:pt x="124" y="216"/>
                    <a:pt x="143" y="207"/>
                  </a:cubicBezTo>
                  <a:cubicBezTo>
                    <a:pt x="256" y="182"/>
                    <a:pt x="364" y="171"/>
                    <a:pt x="468" y="171"/>
                  </a:cubicBezTo>
                  <a:cubicBezTo>
                    <a:pt x="919" y="171"/>
                    <a:pt x="1309" y="377"/>
                    <a:pt x="1715" y="600"/>
                  </a:cubicBezTo>
                  <a:cubicBezTo>
                    <a:pt x="1788" y="645"/>
                    <a:pt x="1869" y="734"/>
                    <a:pt x="1978" y="734"/>
                  </a:cubicBezTo>
                  <a:cubicBezTo>
                    <a:pt x="2011" y="734"/>
                    <a:pt x="2046" y="726"/>
                    <a:pt x="2084" y="707"/>
                  </a:cubicBezTo>
                  <a:cubicBezTo>
                    <a:pt x="1690" y="259"/>
                    <a:pt x="104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4"/>
          <p:cNvSpPr/>
          <p:nvPr/>
        </p:nvSpPr>
        <p:spPr>
          <a:xfrm>
            <a:off x="8901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8" name="Google Shape;578;p44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 rot="10800000">
            <a:off x="755525" y="1119225"/>
            <a:ext cx="1582349" cy="2866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4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 flipH="1">
            <a:off x="2170608" y="1238928"/>
            <a:ext cx="1582349" cy="2758182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44"/>
          <p:cNvSpPr txBox="1">
            <a:spLocks noGrp="1"/>
          </p:cNvSpPr>
          <p:nvPr>
            <p:ph type="subTitle" idx="1"/>
          </p:nvPr>
        </p:nvSpPr>
        <p:spPr>
          <a:xfrm>
            <a:off x="5248802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enter a subtitle here in case you need it</a:t>
            </a:r>
            <a:endParaRPr/>
          </a:p>
        </p:txBody>
      </p:sp>
      <p:sp>
        <p:nvSpPr>
          <p:cNvPr id="581" name="Google Shape;581;p44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 소개</a:t>
            </a:r>
            <a:endParaRPr dirty="0"/>
          </a:p>
        </p:txBody>
      </p:sp>
      <p:sp>
        <p:nvSpPr>
          <p:cNvPr id="582" name="Google Shape;582;p44"/>
          <p:cNvSpPr txBox="1">
            <a:spLocks noGrp="1"/>
          </p:cNvSpPr>
          <p:nvPr>
            <p:ph type="title" idx="2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83" name="Google Shape;583;p44"/>
          <p:cNvGrpSpPr/>
          <p:nvPr/>
        </p:nvGrpSpPr>
        <p:grpSpPr>
          <a:xfrm>
            <a:off x="890121" y="621483"/>
            <a:ext cx="1382277" cy="4190072"/>
            <a:chOff x="545900" y="1738150"/>
            <a:chExt cx="700100" cy="2122200"/>
          </a:xfrm>
        </p:grpSpPr>
        <p:sp>
          <p:nvSpPr>
            <p:cNvPr id="584" name="Google Shape;584;p44"/>
            <p:cNvSpPr/>
            <p:nvPr/>
          </p:nvSpPr>
          <p:spPr>
            <a:xfrm>
              <a:off x="545900" y="1738150"/>
              <a:ext cx="700100" cy="2122200"/>
            </a:xfrm>
            <a:custGeom>
              <a:avLst/>
              <a:gdLst/>
              <a:ahLst/>
              <a:cxnLst/>
              <a:rect l="l" t="t" r="r" b="b"/>
              <a:pathLst>
                <a:path w="28004" h="84888" extrusionOk="0">
                  <a:moveTo>
                    <a:pt x="19348" y="3643"/>
                  </a:moveTo>
                  <a:cubicBezTo>
                    <a:pt x="19764" y="4167"/>
                    <a:pt x="19967" y="4798"/>
                    <a:pt x="20074" y="5453"/>
                  </a:cubicBezTo>
                  <a:cubicBezTo>
                    <a:pt x="20145" y="6168"/>
                    <a:pt x="20181" y="6894"/>
                    <a:pt x="19872" y="7573"/>
                  </a:cubicBezTo>
                  <a:cubicBezTo>
                    <a:pt x="19753" y="7811"/>
                    <a:pt x="19633" y="8037"/>
                    <a:pt x="19407" y="8192"/>
                  </a:cubicBezTo>
                  <a:cubicBezTo>
                    <a:pt x="19350" y="8226"/>
                    <a:pt x="19293" y="8257"/>
                    <a:pt x="19238" y="8257"/>
                  </a:cubicBezTo>
                  <a:cubicBezTo>
                    <a:pt x="19177" y="8257"/>
                    <a:pt x="19118" y="8220"/>
                    <a:pt x="19062" y="8108"/>
                  </a:cubicBezTo>
                  <a:cubicBezTo>
                    <a:pt x="20145" y="6715"/>
                    <a:pt x="19836" y="5179"/>
                    <a:pt x="19348" y="3643"/>
                  </a:cubicBezTo>
                  <a:close/>
                  <a:moveTo>
                    <a:pt x="17447" y="11940"/>
                  </a:moveTo>
                  <a:cubicBezTo>
                    <a:pt x="17619" y="11940"/>
                    <a:pt x="17687" y="12081"/>
                    <a:pt x="17776" y="12180"/>
                  </a:cubicBezTo>
                  <a:cubicBezTo>
                    <a:pt x="18169" y="12597"/>
                    <a:pt x="18514" y="13049"/>
                    <a:pt x="18788" y="13549"/>
                  </a:cubicBezTo>
                  <a:cubicBezTo>
                    <a:pt x="18848" y="13668"/>
                    <a:pt x="18883" y="13823"/>
                    <a:pt x="19074" y="13871"/>
                  </a:cubicBezTo>
                  <a:cubicBezTo>
                    <a:pt x="19217" y="13907"/>
                    <a:pt x="19145" y="14085"/>
                    <a:pt x="19122" y="14228"/>
                  </a:cubicBezTo>
                  <a:cubicBezTo>
                    <a:pt x="18776" y="13990"/>
                    <a:pt x="18681" y="13561"/>
                    <a:pt x="18217" y="13383"/>
                  </a:cubicBezTo>
                  <a:lnTo>
                    <a:pt x="18217" y="13383"/>
                  </a:lnTo>
                  <a:cubicBezTo>
                    <a:pt x="18336" y="13680"/>
                    <a:pt x="18586" y="13811"/>
                    <a:pt x="18645" y="14061"/>
                  </a:cubicBezTo>
                  <a:cubicBezTo>
                    <a:pt x="18640" y="14062"/>
                    <a:pt x="18635" y="14062"/>
                    <a:pt x="18630" y="14062"/>
                  </a:cubicBezTo>
                  <a:cubicBezTo>
                    <a:pt x="18184" y="14062"/>
                    <a:pt x="17325" y="12589"/>
                    <a:pt x="17407" y="11942"/>
                  </a:cubicBezTo>
                  <a:cubicBezTo>
                    <a:pt x="17421" y="11940"/>
                    <a:pt x="17435" y="11940"/>
                    <a:pt x="17447" y="11940"/>
                  </a:cubicBezTo>
                  <a:close/>
                  <a:moveTo>
                    <a:pt x="18538" y="14300"/>
                  </a:moveTo>
                  <a:lnTo>
                    <a:pt x="18538" y="14300"/>
                  </a:lnTo>
                  <a:cubicBezTo>
                    <a:pt x="18979" y="14347"/>
                    <a:pt x="19241" y="14740"/>
                    <a:pt x="19181" y="15276"/>
                  </a:cubicBezTo>
                  <a:cubicBezTo>
                    <a:pt x="18955" y="14919"/>
                    <a:pt x="18752" y="14621"/>
                    <a:pt x="18538" y="14300"/>
                  </a:cubicBezTo>
                  <a:close/>
                  <a:moveTo>
                    <a:pt x="12966" y="13454"/>
                  </a:moveTo>
                  <a:lnTo>
                    <a:pt x="13026" y="13514"/>
                  </a:lnTo>
                  <a:cubicBezTo>
                    <a:pt x="12394" y="14395"/>
                    <a:pt x="11752" y="15288"/>
                    <a:pt x="11109" y="16145"/>
                  </a:cubicBezTo>
                  <a:cubicBezTo>
                    <a:pt x="11275" y="15419"/>
                    <a:pt x="11525" y="14740"/>
                    <a:pt x="11823" y="14049"/>
                  </a:cubicBezTo>
                  <a:cubicBezTo>
                    <a:pt x="11883" y="13907"/>
                    <a:pt x="12025" y="13871"/>
                    <a:pt x="12156" y="13811"/>
                  </a:cubicBezTo>
                  <a:lnTo>
                    <a:pt x="12966" y="13454"/>
                  </a:lnTo>
                  <a:close/>
                  <a:moveTo>
                    <a:pt x="19407" y="15288"/>
                  </a:moveTo>
                  <a:lnTo>
                    <a:pt x="19407" y="15288"/>
                  </a:lnTo>
                  <a:cubicBezTo>
                    <a:pt x="19836" y="15895"/>
                    <a:pt x="20169" y="16538"/>
                    <a:pt x="20431" y="17217"/>
                  </a:cubicBezTo>
                  <a:cubicBezTo>
                    <a:pt x="20086" y="16562"/>
                    <a:pt x="19538" y="16026"/>
                    <a:pt x="19407" y="15288"/>
                  </a:cubicBezTo>
                  <a:close/>
                  <a:moveTo>
                    <a:pt x="14453" y="280"/>
                  </a:moveTo>
                  <a:cubicBezTo>
                    <a:pt x="14566" y="280"/>
                    <a:pt x="14681" y="286"/>
                    <a:pt x="14800" y="298"/>
                  </a:cubicBezTo>
                  <a:cubicBezTo>
                    <a:pt x="15312" y="357"/>
                    <a:pt x="15812" y="369"/>
                    <a:pt x="16312" y="476"/>
                  </a:cubicBezTo>
                  <a:cubicBezTo>
                    <a:pt x="17002" y="607"/>
                    <a:pt x="17562" y="881"/>
                    <a:pt x="17943" y="1572"/>
                  </a:cubicBezTo>
                  <a:cubicBezTo>
                    <a:pt x="18514" y="2608"/>
                    <a:pt x="19002" y="3643"/>
                    <a:pt x="19241" y="4786"/>
                  </a:cubicBezTo>
                  <a:cubicBezTo>
                    <a:pt x="19503" y="6072"/>
                    <a:pt x="19383" y="7251"/>
                    <a:pt x="18550" y="8299"/>
                  </a:cubicBezTo>
                  <a:cubicBezTo>
                    <a:pt x="18526" y="8335"/>
                    <a:pt x="18490" y="8382"/>
                    <a:pt x="18467" y="8430"/>
                  </a:cubicBezTo>
                  <a:cubicBezTo>
                    <a:pt x="18431" y="8454"/>
                    <a:pt x="18407" y="8465"/>
                    <a:pt x="18371" y="8501"/>
                  </a:cubicBezTo>
                  <a:cubicBezTo>
                    <a:pt x="18336" y="8251"/>
                    <a:pt x="18598" y="7989"/>
                    <a:pt x="18348" y="7680"/>
                  </a:cubicBezTo>
                  <a:lnTo>
                    <a:pt x="18348" y="7680"/>
                  </a:lnTo>
                  <a:cubicBezTo>
                    <a:pt x="18193" y="8025"/>
                    <a:pt x="18098" y="8323"/>
                    <a:pt x="17955" y="8596"/>
                  </a:cubicBezTo>
                  <a:cubicBezTo>
                    <a:pt x="17859" y="8858"/>
                    <a:pt x="17824" y="9168"/>
                    <a:pt x="17562" y="9335"/>
                  </a:cubicBezTo>
                  <a:cubicBezTo>
                    <a:pt x="17538" y="9347"/>
                    <a:pt x="17514" y="9394"/>
                    <a:pt x="17514" y="9418"/>
                  </a:cubicBezTo>
                  <a:cubicBezTo>
                    <a:pt x="17657" y="10037"/>
                    <a:pt x="17217" y="10299"/>
                    <a:pt x="16847" y="10585"/>
                  </a:cubicBezTo>
                  <a:cubicBezTo>
                    <a:pt x="16562" y="10795"/>
                    <a:pt x="16246" y="10904"/>
                    <a:pt x="15914" y="10904"/>
                  </a:cubicBezTo>
                  <a:cubicBezTo>
                    <a:pt x="15775" y="10904"/>
                    <a:pt x="15634" y="10885"/>
                    <a:pt x="15490" y="10847"/>
                  </a:cubicBezTo>
                  <a:cubicBezTo>
                    <a:pt x="15431" y="10835"/>
                    <a:pt x="15359" y="10835"/>
                    <a:pt x="15300" y="10835"/>
                  </a:cubicBezTo>
                  <a:cubicBezTo>
                    <a:pt x="15264" y="10835"/>
                    <a:pt x="15252" y="10859"/>
                    <a:pt x="15240" y="10882"/>
                  </a:cubicBezTo>
                  <a:cubicBezTo>
                    <a:pt x="15352" y="11096"/>
                    <a:pt x="15581" y="11194"/>
                    <a:pt x="15858" y="11194"/>
                  </a:cubicBezTo>
                  <a:cubicBezTo>
                    <a:pt x="16199" y="11194"/>
                    <a:pt x="16612" y="11045"/>
                    <a:pt x="16966" y="10775"/>
                  </a:cubicBezTo>
                  <a:cubicBezTo>
                    <a:pt x="16978" y="10787"/>
                    <a:pt x="17002" y="10811"/>
                    <a:pt x="17002" y="10823"/>
                  </a:cubicBezTo>
                  <a:cubicBezTo>
                    <a:pt x="16943" y="11894"/>
                    <a:pt x="17181" y="12954"/>
                    <a:pt x="17205" y="14026"/>
                  </a:cubicBezTo>
                  <a:cubicBezTo>
                    <a:pt x="17228" y="15347"/>
                    <a:pt x="16943" y="16609"/>
                    <a:pt x="16514" y="17848"/>
                  </a:cubicBezTo>
                  <a:cubicBezTo>
                    <a:pt x="16264" y="18586"/>
                    <a:pt x="15716" y="19229"/>
                    <a:pt x="15776" y="20098"/>
                  </a:cubicBezTo>
                  <a:cubicBezTo>
                    <a:pt x="15573" y="20015"/>
                    <a:pt x="15573" y="19872"/>
                    <a:pt x="15514" y="19764"/>
                  </a:cubicBezTo>
                  <a:cubicBezTo>
                    <a:pt x="14800" y="18324"/>
                    <a:pt x="14192" y="16836"/>
                    <a:pt x="13597" y="15335"/>
                  </a:cubicBezTo>
                  <a:cubicBezTo>
                    <a:pt x="13395" y="14776"/>
                    <a:pt x="13407" y="14240"/>
                    <a:pt x="13585" y="13704"/>
                  </a:cubicBezTo>
                  <a:cubicBezTo>
                    <a:pt x="13942" y="12680"/>
                    <a:pt x="14133" y="11644"/>
                    <a:pt x="14073" y="10525"/>
                  </a:cubicBezTo>
                  <a:lnTo>
                    <a:pt x="14073" y="10525"/>
                  </a:lnTo>
                  <a:cubicBezTo>
                    <a:pt x="14401" y="10623"/>
                    <a:pt x="14608" y="10902"/>
                    <a:pt x="14952" y="10902"/>
                  </a:cubicBezTo>
                  <a:cubicBezTo>
                    <a:pt x="14983" y="10902"/>
                    <a:pt x="15016" y="10899"/>
                    <a:pt x="15050" y="10894"/>
                  </a:cubicBezTo>
                  <a:cubicBezTo>
                    <a:pt x="14038" y="10335"/>
                    <a:pt x="13454" y="9418"/>
                    <a:pt x="13026" y="8442"/>
                  </a:cubicBezTo>
                  <a:cubicBezTo>
                    <a:pt x="13009" y="8439"/>
                    <a:pt x="12994" y="8438"/>
                    <a:pt x="12980" y="8438"/>
                  </a:cubicBezTo>
                  <a:cubicBezTo>
                    <a:pt x="12809" y="8438"/>
                    <a:pt x="12787" y="8621"/>
                    <a:pt x="12645" y="8632"/>
                  </a:cubicBezTo>
                  <a:cubicBezTo>
                    <a:pt x="12490" y="8585"/>
                    <a:pt x="12347" y="8465"/>
                    <a:pt x="12252" y="8323"/>
                  </a:cubicBezTo>
                  <a:cubicBezTo>
                    <a:pt x="12266" y="8284"/>
                    <a:pt x="12292" y="8281"/>
                    <a:pt x="12321" y="8281"/>
                  </a:cubicBezTo>
                  <a:cubicBezTo>
                    <a:pt x="12329" y="8281"/>
                    <a:pt x="12336" y="8281"/>
                    <a:pt x="12344" y="8281"/>
                  </a:cubicBezTo>
                  <a:cubicBezTo>
                    <a:pt x="12383" y="8281"/>
                    <a:pt x="12424" y="8275"/>
                    <a:pt x="12454" y="8204"/>
                  </a:cubicBezTo>
                  <a:cubicBezTo>
                    <a:pt x="11418" y="7739"/>
                    <a:pt x="11430" y="6834"/>
                    <a:pt x="11502" y="5846"/>
                  </a:cubicBezTo>
                  <a:lnTo>
                    <a:pt x="11502" y="5846"/>
                  </a:lnTo>
                  <a:cubicBezTo>
                    <a:pt x="11894" y="5953"/>
                    <a:pt x="12013" y="6191"/>
                    <a:pt x="12097" y="6441"/>
                  </a:cubicBezTo>
                  <a:cubicBezTo>
                    <a:pt x="12192" y="6715"/>
                    <a:pt x="12347" y="6834"/>
                    <a:pt x="12680" y="6846"/>
                  </a:cubicBezTo>
                  <a:cubicBezTo>
                    <a:pt x="12704" y="5870"/>
                    <a:pt x="12085" y="4977"/>
                    <a:pt x="12394" y="3917"/>
                  </a:cubicBezTo>
                  <a:lnTo>
                    <a:pt x="12394" y="3917"/>
                  </a:lnTo>
                  <a:cubicBezTo>
                    <a:pt x="12025" y="4144"/>
                    <a:pt x="11871" y="4632"/>
                    <a:pt x="11966" y="5013"/>
                  </a:cubicBezTo>
                  <a:cubicBezTo>
                    <a:pt x="12061" y="5394"/>
                    <a:pt x="12144" y="5763"/>
                    <a:pt x="12264" y="6239"/>
                  </a:cubicBezTo>
                  <a:cubicBezTo>
                    <a:pt x="12032" y="5989"/>
                    <a:pt x="11880" y="5660"/>
                    <a:pt x="11579" y="5660"/>
                  </a:cubicBezTo>
                  <a:cubicBezTo>
                    <a:pt x="11477" y="5660"/>
                    <a:pt x="11359" y="5697"/>
                    <a:pt x="11216" y="5787"/>
                  </a:cubicBezTo>
                  <a:cubicBezTo>
                    <a:pt x="11144" y="4775"/>
                    <a:pt x="11251" y="3882"/>
                    <a:pt x="11740" y="3072"/>
                  </a:cubicBezTo>
                  <a:cubicBezTo>
                    <a:pt x="11711" y="3065"/>
                    <a:pt x="11683" y="3062"/>
                    <a:pt x="11656" y="3062"/>
                  </a:cubicBezTo>
                  <a:cubicBezTo>
                    <a:pt x="11335" y="3062"/>
                    <a:pt x="11126" y="3523"/>
                    <a:pt x="10906" y="4632"/>
                  </a:cubicBezTo>
                  <a:cubicBezTo>
                    <a:pt x="10787" y="4227"/>
                    <a:pt x="10870" y="3572"/>
                    <a:pt x="11109" y="2977"/>
                  </a:cubicBezTo>
                  <a:cubicBezTo>
                    <a:pt x="11335" y="2429"/>
                    <a:pt x="11680" y="1977"/>
                    <a:pt x="12323" y="1679"/>
                  </a:cubicBezTo>
                  <a:cubicBezTo>
                    <a:pt x="12312" y="1679"/>
                    <a:pt x="12301" y="1679"/>
                    <a:pt x="12291" y="1679"/>
                  </a:cubicBezTo>
                  <a:cubicBezTo>
                    <a:pt x="11369" y="1679"/>
                    <a:pt x="10772" y="2688"/>
                    <a:pt x="10537" y="4465"/>
                  </a:cubicBezTo>
                  <a:cubicBezTo>
                    <a:pt x="10239" y="3417"/>
                    <a:pt x="10370" y="2643"/>
                    <a:pt x="10930" y="1953"/>
                  </a:cubicBezTo>
                  <a:cubicBezTo>
                    <a:pt x="11144" y="1691"/>
                    <a:pt x="11394" y="1500"/>
                    <a:pt x="11704" y="1381"/>
                  </a:cubicBezTo>
                  <a:cubicBezTo>
                    <a:pt x="11780" y="1356"/>
                    <a:pt x="11853" y="1338"/>
                    <a:pt x="11917" y="1338"/>
                  </a:cubicBezTo>
                  <a:cubicBezTo>
                    <a:pt x="12032" y="1338"/>
                    <a:pt x="12122" y="1396"/>
                    <a:pt x="12168" y="1572"/>
                  </a:cubicBezTo>
                  <a:cubicBezTo>
                    <a:pt x="12299" y="1453"/>
                    <a:pt x="12406" y="1381"/>
                    <a:pt x="12478" y="1274"/>
                  </a:cubicBezTo>
                  <a:cubicBezTo>
                    <a:pt x="12990" y="585"/>
                    <a:pt x="13648" y="280"/>
                    <a:pt x="14453" y="280"/>
                  </a:cubicBezTo>
                  <a:close/>
                  <a:moveTo>
                    <a:pt x="16990" y="17455"/>
                  </a:moveTo>
                  <a:cubicBezTo>
                    <a:pt x="16978" y="18586"/>
                    <a:pt x="16419" y="19526"/>
                    <a:pt x="15907" y="20491"/>
                  </a:cubicBezTo>
                  <a:cubicBezTo>
                    <a:pt x="16264" y="19467"/>
                    <a:pt x="16633" y="18455"/>
                    <a:pt x="16990" y="17455"/>
                  </a:cubicBezTo>
                  <a:close/>
                  <a:moveTo>
                    <a:pt x="16859" y="19157"/>
                  </a:moveTo>
                  <a:cubicBezTo>
                    <a:pt x="16895" y="19169"/>
                    <a:pt x="16907" y="19169"/>
                    <a:pt x="16919" y="19169"/>
                  </a:cubicBezTo>
                  <a:cubicBezTo>
                    <a:pt x="16871" y="20074"/>
                    <a:pt x="16836" y="20967"/>
                    <a:pt x="16788" y="21860"/>
                  </a:cubicBezTo>
                  <a:cubicBezTo>
                    <a:pt x="16752" y="21860"/>
                    <a:pt x="16728" y="21884"/>
                    <a:pt x="16693" y="21884"/>
                  </a:cubicBezTo>
                  <a:cubicBezTo>
                    <a:pt x="16502" y="21539"/>
                    <a:pt x="16312" y="21205"/>
                    <a:pt x="16121" y="20860"/>
                  </a:cubicBezTo>
                  <a:cubicBezTo>
                    <a:pt x="16062" y="20777"/>
                    <a:pt x="16085" y="20705"/>
                    <a:pt x="16133" y="20610"/>
                  </a:cubicBezTo>
                  <a:cubicBezTo>
                    <a:pt x="16383" y="20134"/>
                    <a:pt x="16621" y="19645"/>
                    <a:pt x="16859" y="19157"/>
                  </a:cubicBezTo>
                  <a:close/>
                  <a:moveTo>
                    <a:pt x="17635" y="13457"/>
                  </a:moveTo>
                  <a:cubicBezTo>
                    <a:pt x="17744" y="13457"/>
                    <a:pt x="17805" y="13554"/>
                    <a:pt x="17859" y="13645"/>
                  </a:cubicBezTo>
                  <a:cubicBezTo>
                    <a:pt x="18264" y="14264"/>
                    <a:pt x="18645" y="14871"/>
                    <a:pt x="19050" y="15466"/>
                  </a:cubicBezTo>
                  <a:cubicBezTo>
                    <a:pt x="19252" y="15776"/>
                    <a:pt x="19169" y="16085"/>
                    <a:pt x="19122" y="16407"/>
                  </a:cubicBezTo>
                  <a:cubicBezTo>
                    <a:pt x="18860" y="18324"/>
                    <a:pt x="18157" y="20134"/>
                    <a:pt x="17574" y="21967"/>
                  </a:cubicBezTo>
                  <a:cubicBezTo>
                    <a:pt x="17467" y="22312"/>
                    <a:pt x="17383" y="22658"/>
                    <a:pt x="17276" y="23015"/>
                  </a:cubicBezTo>
                  <a:cubicBezTo>
                    <a:pt x="17026" y="22741"/>
                    <a:pt x="16907" y="22503"/>
                    <a:pt x="16955" y="22074"/>
                  </a:cubicBezTo>
                  <a:cubicBezTo>
                    <a:pt x="17097" y="20669"/>
                    <a:pt x="17133" y="19264"/>
                    <a:pt x="17217" y="17859"/>
                  </a:cubicBezTo>
                  <a:cubicBezTo>
                    <a:pt x="17288" y="16597"/>
                    <a:pt x="17526" y="15335"/>
                    <a:pt x="17514" y="14049"/>
                  </a:cubicBezTo>
                  <a:lnTo>
                    <a:pt x="17514" y="13490"/>
                  </a:lnTo>
                  <a:cubicBezTo>
                    <a:pt x="17560" y="13467"/>
                    <a:pt x="17600" y="13457"/>
                    <a:pt x="17635" y="13457"/>
                  </a:cubicBezTo>
                  <a:close/>
                  <a:moveTo>
                    <a:pt x="21193" y="23313"/>
                  </a:moveTo>
                  <a:cubicBezTo>
                    <a:pt x="21062" y="23705"/>
                    <a:pt x="20955" y="24063"/>
                    <a:pt x="20848" y="24444"/>
                  </a:cubicBezTo>
                  <a:cubicBezTo>
                    <a:pt x="20896" y="24051"/>
                    <a:pt x="20717" y="23622"/>
                    <a:pt x="21193" y="23313"/>
                  </a:cubicBezTo>
                  <a:close/>
                  <a:moveTo>
                    <a:pt x="14811" y="33552"/>
                  </a:moveTo>
                  <a:lnTo>
                    <a:pt x="14811" y="33552"/>
                  </a:lnTo>
                  <a:cubicBezTo>
                    <a:pt x="14609" y="34385"/>
                    <a:pt x="14419" y="35195"/>
                    <a:pt x="14228" y="36028"/>
                  </a:cubicBezTo>
                  <a:cubicBezTo>
                    <a:pt x="14276" y="35171"/>
                    <a:pt x="14157" y="34266"/>
                    <a:pt x="14811" y="33552"/>
                  </a:cubicBezTo>
                  <a:close/>
                  <a:moveTo>
                    <a:pt x="20443" y="41922"/>
                  </a:moveTo>
                  <a:cubicBezTo>
                    <a:pt x="21622" y="45125"/>
                    <a:pt x="22527" y="48304"/>
                    <a:pt x="23574" y="51447"/>
                  </a:cubicBezTo>
                  <a:cubicBezTo>
                    <a:pt x="23003" y="50328"/>
                    <a:pt x="22515" y="49173"/>
                    <a:pt x="22074" y="48030"/>
                  </a:cubicBezTo>
                  <a:cubicBezTo>
                    <a:pt x="21431" y="46375"/>
                    <a:pt x="20800" y="44708"/>
                    <a:pt x="20360" y="42994"/>
                  </a:cubicBezTo>
                  <a:cubicBezTo>
                    <a:pt x="20229" y="42505"/>
                    <a:pt x="20241" y="42398"/>
                    <a:pt x="20443" y="41922"/>
                  </a:cubicBezTo>
                  <a:close/>
                  <a:moveTo>
                    <a:pt x="11869" y="56002"/>
                  </a:moveTo>
                  <a:cubicBezTo>
                    <a:pt x="11937" y="56002"/>
                    <a:pt x="12005" y="56004"/>
                    <a:pt x="12073" y="56007"/>
                  </a:cubicBezTo>
                  <a:cubicBezTo>
                    <a:pt x="11990" y="56709"/>
                    <a:pt x="12204" y="57317"/>
                    <a:pt x="12323" y="57936"/>
                  </a:cubicBezTo>
                  <a:cubicBezTo>
                    <a:pt x="12478" y="58722"/>
                    <a:pt x="12668" y="59519"/>
                    <a:pt x="12835" y="60305"/>
                  </a:cubicBezTo>
                  <a:cubicBezTo>
                    <a:pt x="12918" y="60603"/>
                    <a:pt x="12835" y="60889"/>
                    <a:pt x="12835" y="61162"/>
                  </a:cubicBezTo>
                  <a:cubicBezTo>
                    <a:pt x="12685" y="61254"/>
                    <a:pt x="12548" y="61293"/>
                    <a:pt x="12421" y="61293"/>
                  </a:cubicBezTo>
                  <a:cubicBezTo>
                    <a:pt x="12184" y="61293"/>
                    <a:pt x="11981" y="61158"/>
                    <a:pt x="11787" y="60972"/>
                  </a:cubicBezTo>
                  <a:cubicBezTo>
                    <a:pt x="11311" y="60519"/>
                    <a:pt x="11132" y="59924"/>
                    <a:pt x="10978" y="59293"/>
                  </a:cubicBezTo>
                  <a:cubicBezTo>
                    <a:pt x="10954" y="59162"/>
                    <a:pt x="10930" y="59043"/>
                    <a:pt x="10918" y="58888"/>
                  </a:cubicBezTo>
                  <a:cubicBezTo>
                    <a:pt x="11037" y="58888"/>
                    <a:pt x="11144" y="58876"/>
                    <a:pt x="11263" y="58876"/>
                  </a:cubicBezTo>
                  <a:cubicBezTo>
                    <a:pt x="11204" y="58698"/>
                    <a:pt x="11013" y="58793"/>
                    <a:pt x="10906" y="58686"/>
                  </a:cubicBezTo>
                  <a:cubicBezTo>
                    <a:pt x="10894" y="58531"/>
                    <a:pt x="10894" y="58388"/>
                    <a:pt x="10870" y="58210"/>
                  </a:cubicBezTo>
                  <a:cubicBezTo>
                    <a:pt x="10680" y="58305"/>
                    <a:pt x="10787" y="58484"/>
                    <a:pt x="10704" y="58638"/>
                  </a:cubicBezTo>
                  <a:cubicBezTo>
                    <a:pt x="9716" y="57948"/>
                    <a:pt x="8454" y="57733"/>
                    <a:pt x="7561" y="56721"/>
                  </a:cubicBezTo>
                  <a:cubicBezTo>
                    <a:pt x="9063" y="56710"/>
                    <a:pt x="10402" y="56002"/>
                    <a:pt x="11869" y="56002"/>
                  </a:cubicBezTo>
                  <a:close/>
                  <a:moveTo>
                    <a:pt x="15538" y="65246"/>
                  </a:moveTo>
                  <a:lnTo>
                    <a:pt x="15538" y="65246"/>
                  </a:lnTo>
                  <a:cubicBezTo>
                    <a:pt x="15585" y="67151"/>
                    <a:pt x="15728" y="69044"/>
                    <a:pt x="15609" y="70949"/>
                  </a:cubicBezTo>
                  <a:cubicBezTo>
                    <a:pt x="15597" y="69044"/>
                    <a:pt x="15442" y="67151"/>
                    <a:pt x="15538" y="65246"/>
                  </a:cubicBezTo>
                  <a:close/>
                  <a:moveTo>
                    <a:pt x="13178" y="55976"/>
                  </a:moveTo>
                  <a:cubicBezTo>
                    <a:pt x="13579" y="55976"/>
                    <a:pt x="13786" y="56233"/>
                    <a:pt x="13930" y="56614"/>
                  </a:cubicBezTo>
                  <a:cubicBezTo>
                    <a:pt x="14288" y="57519"/>
                    <a:pt x="14490" y="58472"/>
                    <a:pt x="14776" y="59412"/>
                  </a:cubicBezTo>
                  <a:cubicBezTo>
                    <a:pt x="14990" y="60103"/>
                    <a:pt x="15192" y="60770"/>
                    <a:pt x="15478" y="61424"/>
                  </a:cubicBezTo>
                  <a:cubicBezTo>
                    <a:pt x="15621" y="61793"/>
                    <a:pt x="15526" y="62198"/>
                    <a:pt x="15431" y="62544"/>
                  </a:cubicBezTo>
                  <a:cubicBezTo>
                    <a:pt x="15323" y="62936"/>
                    <a:pt x="15252" y="63341"/>
                    <a:pt x="15252" y="63746"/>
                  </a:cubicBezTo>
                  <a:cubicBezTo>
                    <a:pt x="15252" y="66592"/>
                    <a:pt x="15240" y="69413"/>
                    <a:pt x="15288" y="72247"/>
                  </a:cubicBezTo>
                  <a:cubicBezTo>
                    <a:pt x="15169" y="71033"/>
                    <a:pt x="14883" y="69842"/>
                    <a:pt x="14728" y="68640"/>
                  </a:cubicBezTo>
                  <a:cubicBezTo>
                    <a:pt x="14585" y="67401"/>
                    <a:pt x="14240" y="66211"/>
                    <a:pt x="14002" y="64996"/>
                  </a:cubicBezTo>
                  <a:cubicBezTo>
                    <a:pt x="13585" y="62817"/>
                    <a:pt x="13145" y="60650"/>
                    <a:pt x="12692" y="58495"/>
                  </a:cubicBezTo>
                  <a:cubicBezTo>
                    <a:pt x="12609" y="58019"/>
                    <a:pt x="12502" y="57519"/>
                    <a:pt x="12371" y="57067"/>
                  </a:cubicBezTo>
                  <a:cubicBezTo>
                    <a:pt x="12264" y="56721"/>
                    <a:pt x="12335" y="56376"/>
                    <a:pt x="12287" y="56007"/>
                  </a:cubicBezTo>
                  <a:cubicBezTo>
                    <a:pt x="12437" y="56007"/>
                    <a:pt x="12579" y="56015"/>
                    <a:pt x="12709" y="56015"/>
                  </a:cubicBezTo>
                  <a:cubicBezTo>
                    <a:pt x="12806" y="56015"/>
                    <a:pt x="12896" y="56010"/>
                    <a:pt x="12978" y="55995"/>
                  </a:cubicBezTo>
                  <a:cubicBezTo>
                    <a:pt x="13050" y="55982"/>
                    <a:pt x="13116" y="55976"/>
                    <a:pt x="13178" y="55976"/>
                  </a:cubicBezTo>
                  <a:close/>
                  <a:moveTo>
                    <a:pt x="15407" y="77224"/>
                  </a:moveTo>
                  <a:lnTo>
                    <a:pt x="15407" y="77224"/>
                  </a:lnTo>
                  <a:cubicBezTo>
                    <a:pt x="15502" y="78415"/>
                    <a:pt x="15240" y="79486"/>
                    <a:pt x="15312" y="80593"/>
                  </a:cubicBezTo>
                  <a:cubicBezTo>
                    <a:pt x="14942" y="80010"/>
                    <a:pt x="14585" y="79427"/>
                    <a:pt x="14883" y="78700"/>
                  </a:cubicBezTo>
                  <a:cubicBezTo>
                    <a:pt x="15061" y="78260"/>
                    <a:pt x="15204" y="77784"/>
                    <a:pt x="15407" y="77224"/>
                  </a:cubicBezTo>
                  <a:close/>
                  <a:moveTo>
                    <a:pt x="16562" y="82272"/>
                  </a:moveTo>
                  <a:cubicBezTo>
                    <a:pt x="16669" y="82486"/>
                    <a:pt x="16740" y="82641"/>
                    <a:pt x="16836" y="82856"/>
                  </a:cubicBezTo>
                  <a:lnTo>
                    <a:pt x="16240" y="82856"/>
                  </a:lnTo>
                  <a:cubicBezTo>
                    <a:pt x="16300" y="82641"/>
                    <a:pt x="16419" y="82463"/>
                    <a:pt x="16562" y="82272"/>
                  </a:cubicBezTo>
                  <a:close/>
                  <a:moveTo>
                    <a:pt x="15835" y="80951"/>
                  </a:moveTo>
                  <a:cubicBezTo>
                    <a:pt x="16074" y="81296"/>
                    <a:pt x="16455" y="81665"/>
                    <a:pt x="16371" y="82010"/>
                  </a:cubicBezTo>
                  <a:cubicBezTo>
                    <a:pt x="16240" y="82427"/>
                    <a:pt x="16026" y="82879"/>
                    <a:pt x="15562" y="83177"/>
                  </a:cubicBezTo>
                  <a:lnTo>
                    <a:pt x="15835" y="80951"/>
                  </a:lnTo>
                  <a:close/>
                  <a:moveTo>
                    <a:pt x="17943" y="80224"/>
                  </a:moveTo>
                  <a:cubicBezTo>
                    <a:pt x="18145" y="81272"/>
                    <a:pt x="18383" y="82260"/>
                    <a:pt x="18145" y="83296"/>
                  </a:cubicBezTo>
                  <a:cubicBezTo>
                    <a:pt x="17812" y="83177"/>
                    <a:pt x="17526" y="83082"/>
                    <a:pt x="17264" y="82975"/>
                  </a:cubicBezTo>
                  <a:cubicBezTo>
                    <a:pt x="16955" y="82844"/>
                    <a:pt x="16716" y="82010"/>
                    <a:pt x="16907" y="81724"/>
                  </a:cubicBezTo>
                  <a:cubicBezTo>
                    <a:pt x="17228" y="81248"/>
                    <a:pt x="17574" y="80760"/>
                    <a:pt x="17943" y="80224"/>
                  </a:cubicBezTo>
                  <a:close/>
                  <a:moveTo>
                    <a:pt x="16643" y="83129"/>
                  </a:moveTo>
                  <a:cubicBezTo>
                    <a:pt x="16978" y="83129"/>
                    <a:pt x="17347" y="83254"/>
                    <a:pt x="17788" y="83499"/>
                  </a:cubicBezTo>
                  <a:cubicBezTo>
                    <a:pt x="17636" y="83457"/>
                    <a:pt x="17489" y="83439"/>
                    <a:pt x="17346" y="83439"/>
                  </a:cubicBezTo>
                  <a:cubicBezTo>
                    <a:pt x="16590" y="83439"/>
                    <a:pt x="15935" y="83936"/>
                    <a:pt x="15204" y="84046"/>
                  </a:cubicBezTo>
                  <a:cubicBezTo>
                    <a:pt x="15695" y="83426"/>
                    <a:pt x="16129" y="83129"/>
                    <a:pt x="16643" y="83129"/>
                  </a:cubicBezTo>
                  <a:close/>
                  <a:moveTo>
                    <a:pt x="18382" y="83712"/>
                  </a:moveTo>
                  <a:cubicBezTo>
                    <a:pt x="18520" y="83712"/>
                    <a:pt x="18553" y="83780"/>
                    <a:pt x="18598" y="83880"/>
                  </a:cubicBezTo>
                  <a:cubicBezTo>
                    <a:pt x="18645" y="84010"/>
                    <a:pt x="18574" y="84094"/>
                    <a:pt x="18455" y="84106"/>
                  </a:cubicBezTo>
                  <a:cubicBezTo>
                    <a:pt x="18141" y="84146"/>
                    <a:pt x="17819" y="84247"/>
                    <a:pt x="17488" y="84247"/>
                  </a:cubicBezTo>
                  <a:cubicBezTo>
                    <a:pt x="17429" y="84247"/>
                    <a:pt x="17371" y="84244"/>
                    <a:pt x="17312" y="84237"/>
                  </a:cubicBezTo>
                  <a:cubicBezTo>
                    <a:pt x="17633" y="84010"/>
                    <a:pt x="17931" y="83760"/>
                    <a:pt x="18348" y="83713"/>
                  </a:cubicBezTo>
                  <a:cubicBezTo>
                    <a:pt x="18360" y="83712"/>
                    <a:pt x="18371" y="83712"/>
                    <a:pt x="18382" y="83712"/>
                  </a:cubicBezTo>
                  <a:close/>
                  <a:moveTo>
                    <a:pt x="17221" y="83632"/>
                  </a:moveTo>
                  <a:cubicBezTo>
                    <a:pt x="17370" y="83632"/>
                    <a:pt x="17527" y="83646"/>
                    <a:pt x="17693" y="83677"/>
                  </a:cubicBezTo>
                  <a:cubicBezTo>
                    <a:pt x="17175" y="83913"/>
                    <a:pt x="16748" y="84309"/>
                    <a:pt x="16209" y="84309"/>
                  </a:cubicBezTo>
                  <a:cubicBezTo>
                    <a:pt x="16042" y="84309"/>
                    <a:pt x="15864" y="84270"/>
                    <a:pt x="15669" y="84177"/>
                  </a:cubicBezTo>
                  <a:cubicBezTo>
                    <a:pt x="16145" y="83863"/>
                    <a:pt x="16622" y="83632"/>
                    <a:pt x="17221" y="83632"/>
                  </a:cubicBezTo>
                  <a:close/>
                  <a:moveTo>
                    <a:pt x="14891" y="30"/>
                  </a:moveTo>
                  <a:cubicBezTo>
                    <a:pt x="14679" y="30"/>
                    <a:pt x="14465" y="43"/>
                    <a:pt x="14252" y="72"/>
                  </a:cubicBezTo>
                  <a:cubicBezTo>
                    <a:pt x="13657" y="155"/>
                    <a:pt x="12895" y="0"/>
                    <a:pt x="12597" y="822"/>
                  </a:cubicBezTo>
                  <a:cubicBezTo>
                    <a:pt x="12478" y="1179"/>
                    <a:pt x="12144" y="1107"/>
                    <a:pt x="11859" y="1167"/>
                  </a:cubicBezTo>
                  <a:cubicBezTo>
                    <a:pt x="10799" y="1357"/>
                    <a:pt x="10001" y="2620"/>
                    <a:pt x="10144" y="3763"/>
                  </a:cubicBezTo>
                  <a:cubicBezTo>
                    <a:pt x="10251" y="4536"/>
                    <a:pt x="10454" y="5298"/>
                    <a:pt x="10692" y="6049"/>
                  </a:cubicBezTo>
                  <a:cubicBezTo>
                    <a:pt x="10740" y="6191"/>
                    <a:pt x="10740" y="6358"/>
                    <a:pt x="10906" y="6430"/>
                  </a:cubicBezTo>
                  <a:cubicBezTo>
                    <a:pt x="11025" y="6419"/>
                    <a:pt x="10938" y="6232"/>
                    <a:pt x="11080" y="6232"/>
                  </a:cubicBezTo>
                  <a:cubicBezTo>
                    <a:pt x="11095" y="6232"/>
                    <a:pt x="11112" y="6234"/>
                    <a:pt x="11132" y="6239"/>
                  </a:cubicBezTo>
                  <a:cubicBezTo>
                    <a:pt x="11132" y="6858"/>
                    <a:pt x="11275" y="7453"/>
                    <a:pt x="11561" y="8025"/>
                  </a:cubicBezTo>
                  <a:cubicBezTo>
                    <a:pt x="10835" y="8525"/>
                    <a:pt x="10561" y="9204"/>
                    <a:pt x="10597" y="10013"/>
                  </a:cubicBezTo>
                  <a:cubicBezTo>
                    <a:pt x="10609" y="10632"/>
                    <a:pt x="10978" y="11085"/>
                    <a:pt x="11490" y="11180"/>
                  </a:cubicBezTo>
                  <a:cubicBezTo>
                    <a:pt x="11523" y="11186"/>
                    <a:pt x="11557" y="11188"/>
                    <a:pt x="11592" y="11188"/>
                  </a:cubicBezTo>
                  <a:cubicBezTo>
                    <a:pt x="12012" y="11188"/>
                    <a:pt x="12553" y="10809"/>
                    <a:pt x="12740" y="10359"/>
                  </a:cubicBezTo>
                  <a:cubicBezTo>
                    <a:pt x="12775" y="10251"/>
                    <a:pt x="12823" y="10132"/>
                    <a:pt x="12680" y="10037"/>
                  </a:cubicBezTo>
                  <a:cubicBezTo>
                    <a:pt x="12573" y="10335"/>
                    <a:pt x="12406" y="10549"/>
                    <a:pt x="12180" y="10728"/>
                  </a:cubicBezTo>
                  <a:cubicBezTo>
                    <a:pt x="11995" y="10872"/>
                    <a:pt x="11805" y="10944"/>
                    <a:pt x="11625" y="10944"/>
                  </a:cubicBezTo>
                  <a:cubicBezTo>
                    <a:pt x="11434" y="10944"/>
                    <a:pt x="11256" y="10863"/>
                    <a:pt x="11109" y="10704"/>
                  </a:cubicBezTo>
                  <a:cubicBezTo>
                    <a:pt x="10537" y="10049"/>
                    <a:pt x="10906" y="8573"/>
                    <a:pt x="11740" y="8263"/>
                  </a:cubicBezTo>
                  <a:cubicBezTo>
                    <a:pt x="12011" y="8515"/>
                    <a:pt x="12249" y="8860"/>
                    <a:pt x="12647" y="8860"/>
                  </a:cubicBezTo>
                  <a:cubicBezTo>
                    <a:pt x="12720" y="8860"/>
                    <a:pt x="12798" y="8848"/>
                    <a:pt x="12883" y="8823"/>
                  </a:cubicBezTo>
                  <a:cubicBezTo>
                    <a:pt x="13014" y="9216"/>
                    <a:pt x="13156" y="9597"/>
                    <a:pt x="13454" y="9859"/>
                  </a:cubicBezTo>
                  <a:cubicBezTo>
                    <a:pt x="13871" y="10192"/>
                    <a:pt x="13871" y="10632"/>
                    <a:pt x="13847" y="11073"/>
                  </a:cubicBezTo>
                  <a:cubicBezTo>
                    <a:pt x="13847" y="11252"/>
                    <a:pt x="13871" y="11430"/>
                    <a:pt x="13835" y="11609"/>
                  </a:cubicBezTo>
                  <a:cubicBezTo>
                    <a:pt x="13776" y="12002"/>
                    <a:pt x="13811" y="12395"/>
                    <a:pt x="13526" y="12716"/>
                  </a:cubicBezTo>
                  <a:cubicBezTo>
                    <a:pt x="13156" y="13133"/>
                    <a:pt x="12680" y="13347"/>
                    <a:pt x="12097" y="13573"/>
                  </a:cubicBezTo>
                  <a:cubicBezTo>
                    <a:pt x="12514" y="12906"/>
                    <a:pt x="12942" y="12359"/>
                    <a:pt x="13478" y="11859"/>
                  </a:cubicBezTo>
                  <a:cubicBezTo>
                    <a:pt x="13378" y="11829"/>
                    <a:pt x="13286" y="11815"/>
                    <a:pt x="13202" y="11815"/>
                  </a:cubicBezTo>
                  <a:cubicBezTo>
                    <a:pt x="12915" y="11815"/>
                    <a:pt x="12709" y="11974"/>
                    <a:pt x="12525" y="12204"/>
                  </a:cubicBezTo>
                  <a:cubicBezTo>
                    <a:pt x="12228" y="12573"/>
                    <a:pt x="11978" y="12978"/>
                    <a:pt x="11787" y="13430"/>
                  </a:cubicBezTo>
                  <a:cubicBezTo>
                    <a:pt x="11680" y="13668"/>
                    <a:pt x="11525" y="13764"/>
                    <a:pt x="11287" y="13859"/>
                  </a:cubicBezTo>
                  <a:cubicBezTo>
                    <a:pt x="10489" y="14145"/>
                    <a:pt x="9656" y="14264"/>
                    <a:pt x="8870" y="14597"/>
                  </a:cubicBezTo>
                  <a:cubicBezTo>
                    <a:pt x="8358" y="14823"/>
                    <a:pt x="8049" y="15192"/>
                    <a:pt x="7942" y="15716"/>
                  </a:cubicBezTo>
                  <a:cubicBezTo>
                    <a:pt x="7751" y="16681"/>
                    <a:pt x="7715" y="17669"/>
                    <a:pt x="7751" y="18645"/>
                  </a:cubicBezTo>
                  <a:cubicBezTo>
                    <a:pt x="7775" y="19634"/>
                    <a:pt x="8001" y="20586"/>
                    <a:pt x="8073" y="21562"/>
                  </a:cubicBezTo>
                  <a:cubicBezTo>
                    <a:pt x="8227" y="23455"/>
                    <a:pt x="7953" y="25348"/>
                    <a:pt x="7858" y="27242"/>
                  </a:cubicBezTo>
                  <a:cubicBezTo>
                    <a:pt x="7811" y="28170"/>
                    <a:pt x="7584" y="29087"/>
                    <a:pt x="7156" y="29944"/>
                  </a:cubicBezTo>
                  <a:cubicBezTo>
                    <a:pt x="6584" y="31063"/>
                    <a:pt x="6501" y="32314"/>
                    <a:pt x="6441" y="33564"/>
                  </a:cubicBezTo>
                  <a:cubicBezTo>
                    <a:pt x="6370" y="35243"/>
                    <a:pt x="6453" y="36909"/>
                    <a:pt x="6727" y="38576"/>
                  </a:cubicBezTo>
                  <a:cubicBezTo>
                    <a:pt x="6751" y="38791"/>
                    <a:pt x="6751" y="39041"/>
                    <a:pt x="7108" y="39207"/>
                  </a:cubicBezTo>
                  <a:cubicBezTo>
                    <a:pt x="6727" y="37445"/>
                    <a:pt x="6739" y="35755"/>
                    <a:pt x="6739" y="34052"/>
                  </a:cubicBezTo>
                  <a:lnTo>
                    <a:pt x="6739" y="34052"/>
                  </a:lnTo>
                  <a:cubicBezTo>
                    <a:pt x="6799" y="34338"/>
                    <a:pt x="6846" y="34635"/>
                    <a:pt x="6858" y="34933"/>
                  </a:cubicBezTo>
                  <a:cubicBezTo>
                    <a:pt x="6930" y="36124"/>
                    <a:pt x="7084" y="37302"/>
                    <a:pt x="7227" y="38469"/>
                  </a:cubicBezTo>
                  <a:cubicBezTo>
                    <a:pt x="7299" y="39041"/>
                    <a:pt x="7418" y="39624"/>
                    <a:pt x="7382" y="40172"/>
                  </a:cubicBezTo>
                  <a:cubicBezTo>
                    <a:pt x="7322" y="40910"/>
                    <a:pt x="7144" y="41648"/>
                    <a:pt x="6977" y="42374"/>
                  </a:cubicBezTo>
                  <a:cubicBezTo>
                    <a:pt x="6918" y="42636"/>
                    <a:pt x="7049" y="42910"/>
                    <a:pt x="6870" y="43160"/>
                  </a:cubicBezTo>
                  <a:cubicBezTo>
                    <a:pt x="4798" y="46077"/>
                    <a:pt x="3274" y="49292"/>
                    <a:pt x="1857" y="52566"/>
                  </a:cubicBezTo>
                  <a:cubicBezTo>
                    <a:pt x="1298" y="53864"/>
                    <a:pt x="726" y="55162"/>
                    <a:pt x="262" y="56495"/>
                  </a:cubicBezTo>
                  <a:cubicBezTo>
                    <a:pt x="0" y="57257"/>
                    <a:pt x="72" y="57341"/>
                    <a:pt x="834" y="57614"/>
                  </a:cubicBezTo>
                  <a:cubicBezTo>
                    <a:pt x="1726" y="57924"/>
                    <a:pt x="2560" y="58376"/>
                    <a:pt x="3358" y="58865"/>
                  </a:cubicBezTo>
                  <a:cubicBezTo>
                    <a:pt x="3751" y="59103"/>
                    <a:pt x="4120" y="59353"/>
                    <a:pt x="4298" y="59769"/>
                  </a:cubicBezTo>
                  <a:cubicBezTo>
                    <a:pt x="4610" y="60494"/>
                    <a:pt x="5190" y="60766"/>
                    <a:pt x="5875" y="60766"/>
                  </a:cubicBezTo>
                  <a:cubicBezTo>
                    <a:pt x="6080" y="60766"/>
                    <a:pt x="6294" y="60742"/>
                    <a:pt x="6513" y="60698"/>
                  </a:cubicBezTo>
                  <a:cubicBezTo>
                    <a:pt x="7632" y="60472"/>
                    <a:pt x="8596" y="59924"/>
                    <a:pt x="9537" y="59246"/>
                  </a:cubicBezTo>
                  <a:cubicBezTo>
                    <a:pt x="10167" y="60475"/>
                    <a:pt x="10844" y="61593"/>
                    <a:pt x="12280" y="61593"/>
                  </a:cubicBezTo>
                  <a:cubicBezTo>
                    <a:pt x="12471" y="61593"/>
                    <a:pt x="12675" y="61573"/>
                    <a:pt x="12895" y="61532"/>
                  </a:cubicBezTo>
                  <a:cubicBezTo>
                    <a:pt x="12942" y="61770"/>
                    <a:pt x="12978" y="61984"/>
                    <a:pt x="13026" y="62198"/>
                  </a:cubicBezTo>
                  <a:cubicBezTo>
                    <a:pt x="13716" y="65520"/>
                    <a:pt x="14609" y="68806"/>
                    <a:pt x="15085" y="72188"/>
                  </a:cubicBezTo>
                  <a:cubicBezTo>
                    <a:pt x="15121" y="72378"/>
                    <a:pt x="15228" y="72723"/>
                    <a:pt x="15145" y="72759"/>
                  </a:cubicBezTo>
                  <a:cubicBezTo>
                    <a:pt x="14835" y="72973"/>
                    <a:pt x="15050" y="73200"/>
                    <a:pt x="15073" y="73402"/>
                  </a:cubicBezTo>
                  <a:cubicBezTo>
                    <a:pt x="15347" y="75009"/>
                    <a:pt x="15431" y="76593"/>
                    <a:pt x="14811" y="78153"/>
                  </a:cubicBezTo>
                  <a:cubicBezTo>
                    <a:pt x="14573" y="78748"/>
                    <a:pt x="14407" y="79367"/>
                    <a:pt x="14752" y="80046"/>
                  </a:cubicBezTo>
                  <a:cubicBezTo>
                    <a:pt x="14919" y="80367"/>
                    <a:pt x="14907" y="80796"/>
                    <a:pt x="15133" y="81129"/>
                  </a:cubicBezTo>
                  <a:cubicBezTo>
                    <a:pt x="15264" y="81320"/>
                    <a:pt x="15264" y="81534"/>
                    <a:pt x="15216" y="81748"/>
                  </a:cubicBezTo>
                  <a:cubicBezTo>
                    <a:pt x="15121" y="82284"/>
                    <a:pt x="15002" y="82820"/>
                    <a:pt x="14919" y="83379"/>
                  </a:cubicBezTo>
                  <a:cubicBezTo>
                    <a:pt x="14847" y="83987"/>
                    <a:pt x="15014" y="84272"/>
                    <a:pt x="15562" y="84451"/>
                  </a:cubicBezTo>
                  <a:cubicBezTo>
                    <a:pt x="15657" y="84475"/>
                    <a:pt x="15776" y="84463"/>
                    <a:pt x="15847" y="84570"/>
                  </a:cubicBezTo>
                  <a:cubicBezTo>
                    <a:pt x="15806" y="84760"/>
                    <a:pt x="15834" y="84887"/>
                    <a:pt x="15950" y="84887"/>
                  </a:cubicBezTo>
                  <a:cubicBezTo>
                    <a:pt x="16001" y="84887"/>
                    <a:pt x="16070" y="84863"/>
                    <a:pt x="16157" y="84808"/>
                  </a:cubicBezTo>
                  <a:cubicBezTo>
                    <a:pt x="16455" y="84630"/>
                    <a:pt x="16764" y="84582"/>
                    <a:pt x="17109" y="84546"/>
                  </a:cubicBezTo>
                  <a:cubicBezTo>
                    <a:pt x="17693" y="84487"/>
                    <a:pt x="18276" y="84368"/>
                    <a:pt x="18883" y="84177"/>
                  </a:cubicBezTo>
                  <a:cubicBezTo>
                    <a:pt x="18574" y="83713"/>
                    <a:pt x="18538" y="83225"/>
                    <a:pt x="18717" y="82665"/>
                  </a:cubicBezTo>
                  <a:lnTo>
                    <a:pt x="18717" y="82665"/>
                  </a:lnTo>
                  <a:cubicBezTo>
                    <a:pt x="18467" y="82796"/>
                    <a:pt x="18550" y="82998"/>
                    <a:pt x="18383" y="83046"/>
                  </a:cubicBezTo>
                  <a:cubicBezTo>
                    <a:pt x="18395" y="82867"/>
                    <a:pt x="18419" y="82677"/>
                    <a:pt x="18443" y="82486"/>
                  </a:cubicBezTo>
                  <a:cubicBezTo>
                    <a:pt x="18514" y="81308"/>
                    <a:pt x="18229" y="80177"/>
                    <a:pt x="18002" y="79046"/>
                  </a:cubicBezTo>
                  <a:cubicBezTo>
                    <a:pt x="17931" y="78712"/>
                    <a:pt x="17990" y="78331"/>
                    <a:pt x="17681" y="78057"/>
                  </a:cubicBezTo>
                  <a:lnTo>
                    <a:pt x="17681" y="78057"/>
                  </a:lnTo>
                  <a:cubicBezTo>
                    <a:pt x="17526" y="78474"/>
                    <a:pt x="17728" y="78867"/>
                    <a:pt x="17788" y="79248"/>
                  </a:cubicBezTo>
                  <a:cubicBezTo>
                    <a:pt x="17848" y="79653"/>
                    <a:pt x="17848" y="79962"/>
                    <a:pt x="17574" y="80296"/>
                  </a:cubicBezTo>
                  <a:cubicBezTo>
                    <a:pt x="17217" y="80712"/>
                    <a:pt x="16931" y="81189"/>
                    <a:pt x="16609" y="81641"/>
                  </a:cubicBezTo>
                  <a:cubicBezTo>
                    <a:pt x="15978" y="80927"/>
                    <a:pt x="15704" y="80141"/>
                    <a:pt x="15943" y="79200"/>
                  </a:cubicBezTo>
                  <a:lnTo>
                    <a:pt x="15943" y="79200"/>
                  </a:lnTo>
                  <a:cubicBezTo>
                    <a:pt x="15597" y="79486"/>
                    <a:pt x="15800" y="79903"/>
                    <a:pt x="15538" y="80248"/>
                  </a:cubicBezTo>
                  <a:cubicBezTo>
                    <a:pt x="15502" y="79343"/>
                    <a:pt x="15597" y="78486"/>
                    <a:pt x="15621" y="77629"/>
                  </a:cubicBezTo>
                  <a:cubicBezTo>
                    <a:pt x="15823" y="77772"/>
                    <a:pt x="15823" y="77772"/>
                    <a:pt x="15883" y="79069"/>
                  </a:cubicBezTo>
                  <a:cubicBezTo>
                    <a:pt x="16181" y="78724"/>
                    <a:pt x="16204" y="74224"/>
                    <a:pt x="15800" y="73723"/>
                  </a:cubicBezTo>
                  <a:cubicBezTo>
                    <a:pt x="15788" y="74164"/>
                    <a:pt x="15764" y="74593"/>
                    <a:pt x="15740" y="75021"/>
                  </a:cubicBezTo>
                  <a:cubicBezTo>
                    <a:pt x="15728" y="75486"/>
                    <a:pt x="15835" y="75926"/>
                    <a:pt x="15764" y="76486"/>
                  </a:cubicBezTo>
                  <a:cubicBezTo>
                    <a:pt x="15550" y="75212"/>
                    <a:pt x="15657" y="74021"/>
                    <a:pt x="15562" y="72854"/>
                  </a:cubicBezTo>
                  <a:cubicBezTo>
                    <a:pt x="15490" y="71938"/>
                    <a:pt x="15835" y="71092"/>
                    <a:pt x="15823" y="70187"/>
                  </a:cubicBezTo>
                  <a:cubicBezTo>
                    <a:pt x="15788" y="67878"/>
                    <a:pt x="15740" y="65592"/>
                    <a:pt x="15669" y="63282"/>
                  </a:cubicBezTo>
                  <a:cubicBezTo>
                    <a:pt x="15657" y="62841"/>
                    <a:pt x="15669" y="62377"/>
                    <a:pt x="15669" y="61829"/>
                  </a:cubicBezTo>
                  <a:cubicBezTo>
                    <a:pt x="16287" y="62809"/>
                    <a:pt x="17164" y="62953"/>
                    <a:pt x="18092" y="62953"/>
                  </a:cubicBezTo>
                  <a:cubicBezTo>
                    <a:pt x="18326" y="62953"/>
                    <a:pt x="18563" y="62944"/>
                    <a:pt x="18800" y="62936"/>
                  </a:cubicBezTo>
                  <a:lnTo>
                    <a:pt x="18800" y="62936"/>
                  </a:lnTo>
                  <a:cubicBezTo>
                    <a:pt x="18883" y="63865"/>
                    <a:pt x="18776" y="64758"/>
                    <a:pt x="18717" y="65639"/>
                  </a:cubicBezTo>
                  <a:cubicBezTo>
                    <a:pt x="18657" y="66604"/>
                    <a:pt x="18526" y="67568"/>
                    <a:pt x="18443" y="68556"/>
                  </a:cubicBezTo>
                  <a:cubicBezTo>
                    <a:pt x="18324" y="69830"/>
                    <a:pt x="18086" y="71080"/>
                    <a:pt x="17859" y="72330"/>
                  </a:cubicBezTo>
                  <a:cubicBezTo>
                    <a:pt x="17681" y="73354"/>
                    <a:pt x="17550" y="74402"/>
                    <a:pt x="17502" y="75438"/>
                  </a:cubicBezTo>
                  <a:cubicBezTo>
                    <a:pt x="17467" y="76188"/>
                    <a:pt x="17431" y="76950"/>
                    <a:pt x="17443" y="77688"/>
                  </a:cubicBezTo>
                  <a:cubicBezTo>
                    <a:pt x="17443" y="77858"/>
                    <a:pt x="17411" y="78059"/>
                    <a:pt x="17641" y="78059"/>
                  </a:cubicBezTo>
                  <a:cubicBezTo>
                    <a:pt x="17653" y="78059"/>
                    <a:pt x="17667" y="78059"/>
                    <a:pt x="17681" y="78057"/>
                  </a:cubicBezTo>
                  <a:cubicBezTo>
                    <a:pt x="17633" y="76152"/>
                    <a:pt x="17824" y="74247"/>
                    <a:pt x="18217" y="72342"/>
                  </a:cubicBezTo>
                  <a:cubicBezTo>
                    <a:pt x="18538" y="70616"/>
                    <a:pt x="18824" y="68890"/>
                    <a:pt x="18931" y="67139"/>
                  </a:cubicBezTo>
                  <a:cubicBezTo>
                    <a:pt x="19014" y="65734"/>
                    <a:pt x="19205" y="64341"/>
                    <a:pt x="19026" y="62889"/>
                  </a:cubicBezTo>
                  <a:cubicBezTo>
                    <a:pt x="19955" y="62758"/>
                    <a:pt x="20860" y="62567"/>
                    <a:pt x="21729" y="62329"/>
                  </a:cubicBezTo>
                  <a:cubicBezTo>
                    <a:pt x="21860" y="62508"/>
                    <a:pt x="21812" y="62734"/>
                    <a:pt x="22098" y="62913"/>
                  </a:cubicBezTo>
                  <a:cubicBezTo>
                    <a:pt x="21681" y="62020"/>
                    <a:pt x="22420" y="62174"/>
                    <a:pt x="22765" y="61972"/>
                  </a:cubicBezTo>
                  <a:cubicBezTo>
                    <a:pt x="22812" y="61948"/>
                    <a:pt x="22872" y="61924"/>
                    <a:pt x="22920" y="61913"/>
                  </a:cubicBezTo>
                  <a:cubicBezTo>
                    <a:pt x="24075" y="61484"/>
                    <a:pt x="25182" y="60889"/>
                    <a:pt x="26396" y="60627"/>
                  </a:cubicBezTo>
                  <a:cubicBezTo>
                    <a:pt x="26709" y="60564"/>
                    <a:pt x="27022" y="60445"/>
                    <a:pt x="27339" y="60445"/>
                  </a:cubicBezTo>
                  <a:cubicBezTo>
                    <a:pt x="27504" y="60445"/>
                    <a:pt x="27670" y="60477"/>
                    <a:pt x="27837" y="60567"/>
                  </a:cubicBezTo>
                  <a:cubicBezTo>
                    <a:pt x="27844" y="60574"/>
                    <a:pt x="27854" y="60577"/>
                    <a:pt x="27866" y="60577"/>
                  </a:cubicBezTo>
                  <a:cubicBezTo>
                    <a:pt x="27917" y="60577"/>
                    <a:pt x="28004" y="60514"/>
                    <a:pt x="28004" y="60389"/>
                  </a:cubicBezTo>
                  <a:cubicBezTo>
                    <a:pt x="27932" y="60305"/>
                    <a:pt x="27825" y="60198"/>
                    <a:pt x="27801" y="60055"/>
                  </a:cubicBezTo>
                  <a:cubicBezTo>
                    <a:pt x="27646" y="59222"/>
                    <a:pt x="27396" y="58412"/>
                    <a:pt x="27158" y="57591"/>
                  </a:cubicBezTo>
                  <a:cubicBezTo>
                    <a:pt x="26789" y="56364"/>
                    <a:pt x="26444" y="55114"/>
                    <a:pt x="25729" y="54019"/>
                  </a:cubicBezTo>
                  <a:cubicBezTo>
                    <a:pt x="25503" y="53662"/>
                    <a:pt x="25396" y="53340"/>
                    <a:pt x="25468" y="52935"/>
                  </a:cubicBezTo>
                  <a:cubicBezTo>
                    <a:pt x="25503" y="52697"/>
                    <a:pt x="25515" y="52447"/>
                    <a:pt x="25563" y="52209"/>
                  </a:cubicBezTo>
                  <a:cubicBezTo>
                    <a:pt x="25956" y="50113"/>
                    <a:pt x="25908" y="47994"/>
                    <a:pt x="25718" y="45887"/>
                  </a:cubicBezTo>
                  <a:cubicBezTo>
                    <a:pt x="25694" y="45756"/>
                    <a:pt x="25622" y="45589"/>
                    <a:pt x="25777" y="45494"/>
                  </a:cubicBezTo>
                  <a:cubicBezTo>
                    <a:pt x="25968" y="45363"/>
                    <a:pt x="26015" y="45172"/>
                    <a:pt x="26075" y="44970"/>
                  </a:cubicBezTo>
                  <a:cubicBezTo>
                    <a:pt x="26396" y="43970"/>
                    <a:pt x="26372" y="42922"/>
                    <a:pt x="26194" y="41886"/>
                  </a:cubicBezTo>
                  <a:cubicBezTo>
                    <a:pt x="26146" y="41600"/>
                    <a:pt x="26087" y="41291"/>
                    <a:pt x="25777" y="40993"/>
                  </a:cubicBezTo>
                  <a:lnTo>
                    <a:pt x="25777" y="40993"/>
                  </a:lnTo>
                  <a:cubicBezTo>
                    <a:pt x="26218" y="42493"/>
                    <a:pt x="26194" y="43875"/>
                    <a:pt x="25729" y="45256"/>
                  </a:cubicBezTo>
                  <a:cubicBezTo>
                    <a:pt x="25587" y="44422"/>
                    <a:pt x="25468" y="43577"/>
                    <a:pt x="25384" y="42743"/>
                  </a:cubicBezTo>
                  <a:cubicBezTo>
                    <a:pt x="25301" y="41684"/>
                    <a:pt x="25194" y="40612"/>
                    <a:pt x="24944" y="39576"/>
                  </a:cubicBezTo>
                  <a:cubicBezTo>
                    <a:pt x="24408" y="37374"/>
                    <a:pt x="23360" y="35409"/>
                    <a:pt x="22170" y="33516"/>
                  </a:cubicBezTo>
                  <a:cubicBezTo>
                    <a:pt x="22050" y="33326"/>
                    <a:pt x="21931" y="33147"/>
                    <a:pt x="21908" y="32921"/>
                  </a:cubicBezTo>
                  <a:cubicBezTo>
                    <a:pt x="21753" y="31885"/>
                    <a:pt x="21443" y="30885"/>
                    <a:pt x="21574" y="29801"/>
                  </a:cubicBezTo>
                  <a:cubicBezTo>
                    <a:pt x="21693" y="28861"/>
                    <a:pt x="21527" y="27896"/>
                    <a:pt x="21372" y="26956"/>
                  </a:cubicBezTo>
                  <a:cubicBezTo>
                    <a:pt x="21229" y="26134"/>
                    <a:pt x="21110" y="25337"/>
                    <a:pt x="21312" y="24479"/>
                  </a:cubicBezTo>
                  <a:cubicBezTo>
                    <a:pt x="21396" y="24086"/>
                    <a:pt x="21574" y="23610"/>
                    <a:pt x="21265" y="23193"/>
                  </a:cubicBezTo>
                  <a:cubicBezTo>
                    <a:pt x="21919" y="22277"/>
                    <a:pt x="22086" y="21741"/>
                    <a:pt x="21860" y="21253"/>
                  </a:cubicBezTo>
                  <a:lnTo>
                    <a:pt x="21860" y="21253"/>
                  </a:lnTo>
                  <a:cubicBezTo>
                    <a:pt x="21646" y="22336"/>
                    <a:pt x="21146" y="23193"/>
                    <a:pt x="20276" y="23825"/>
                  </a:cubicBezTo>
                  <a:cubicBezTo>
                    <a:pt x="20313" y="23874"/>
                    <a:pt x="20353" y="23888"/>
                    <a:pt x="20393" y="23888"/>
                  </a:cubicBezTo>
                  <a:cubicBezTo>
                    <a:pt x="20445" y="23888"/>
                    <a:pt x="20498" y="23864"/>
                    <a:pt x="20546" y="23864"/>
                  </a:cubicBezTo>
                  <a:cubicBezTo>
                    <a:pt x="20569" y="23864"/>
                    <a:pt x="20590" y="23869"/>
                    <a:pt x="20610" y="23884"/>
                  </a:cubicBezTo>
                  <a:cubicBezTo>
                    <a:pt x="20407" y="25813"/>
                    <a:pt x="19729" y="27611"/>
                    <a:pt x="19241" y="29456"/>
                  </a:cubicBezTo>
                  <a:cubicBezTo>
                    <a:pt x="20074" y="27932"/>
                    <a:pt x="20384" y="26230"/>
                    <a:pt x="21027" y="24634"/>
                  </a:cubicBezTo>
                  <a:lnTo>
                    <a:pt x="21027" y="24634"/>
                  </a:lnTo>
                  <a:cubicBezTo>
                    <a:pt x="20979" y="25348"/>
                    <a:pt x="20788" y="26027"/>
                    <a:pt x="20610" y="26730"/>
                  </a:cubicBezTo>
                  <a:cubicBezTo>
                    <a:pt x="20241" y="28194"/>
                    <a:pt x="19598" y="29563"/>
                    <a:pt x="19086" y="30968"/>
                  </a:cubicBezTo>
                  <a:cubicBezTo>
                    <a:pt x="19050" y="31111"/>
                    <a:pt x="18919" y="31254"/>
                    <a:pt x="19086" y="31433"/>
                  </a:cubicBezTo>
                  <a:cubicBezTo>
                    <a:pt x="19824" y="29766"/>
                    <a:pt x="20550" y="28135"/>
                    <a:pt x="21003" y="26265"/>
                  </a:cubicBezTo>
                  <a:cubicBezTo>
                    <a:pt x="21038" y="26503"/>
                    <a:pt x="21074" y="26622"/>
                    <a:pt x="21086" y="26742"/>
                  </a:cubicBezTo>
                  <a:cubicBezTo>
                    <a:pt x="21157" y="27551"/>
                    <a:pt x="21419" y="28349"/>
                    <a:pt x="21277" y="29182"/>
                  </a:cubicBezTo>
                  <a:cubicBezTo>
                    <a:pt x="21241" y="29397"/>
                    <a:pt x="21038" y="29528"/>
                    <a:pt x="21038" y="29742"/>
                  </a:cubicBezTo>
                  <a:cubicBezTo>
                    <a:pt x="21027" y="30254"/>
                    <a:pt x="20979" y="30766"/>
                    <a:pt x="21074" y="31290"/>
                  </a:cubicBezTo>
                  <a:cubicBezTo>
                    <a:pt x="21098" y="31468"/>
                    <a:pt x="21122" y="31647"/>
                    <a:pt x="21074" y="31909"/>
                  </a:cubicBezTo>
                  <a:cubicBezTo>
                    <a:pt x="20919" y="31599"/>
                    <a:pt x="20669" y="31433"/>
                    <a:pt x="20836" y="31135"/>
                  </a:cubicBezTo>
                  <a:cubicBezTo>
                    <a:pt x="20443" y="30968"/>
                    <a:pt x="20348" y="30456"/>
                    <a:pt x="19907" y="30349"/>
                  </a:cubicBezTo>
                  <a:lnTo>
                    <a:pt x="19907" y="30349"/>
                  </a:lnTo>
                  <a:cubicBezTo>
                    <a:pt x="19848" y="30432"/>
                    <a:pt x="19872" y="30492"/>
                    <a:pt x="19931" y="30540"/>
                  </a:cubicBezTo>
                  <a:cubicBezTo>
                    <a:pt x="20312" y="30873"/>
                    <a:pt x="20479" y="31314"/>
                    <a:pt x="20657" y="31766"/>
                  </a:cubicBezTo>
                  <a:cubicBezTo>
                    <a:pt x="21086" y="32873"/>
                    <a:pt x="21538" y="33981"/>
                    <a:pt x="21979" y="35100"/>
                  </a:cubicBezTo>
                  <a:cubicBezTo>
                    <a:pt x="22789" y="37064"/>
                    <a:pt x="23574" y="39041"/>
                    <a:pt x="24372" y="41005"/>
                  </a:cubicBezTo>
                  <a:cubicBezTo>
                    <a:pt x="24420" y="41136"/>
                    <a:pt x="24408" y="41327"/>
                    <a:pt x="24634" y="41327"/>
                  </a:cubicBezTo>
                  <a:cubicBezTo>
                    <a:pt x="24741" y="41184"/>
                    <a:pt x="24634" y="41053"/>
                    <a:pt x="24586" y="40934"/>
                  </a:cubicBezTo>
                  <a:cubicBezTo>
                    <a:pt x="24194" y="39886"/>
                    <a:pt x="23765" y="38862"/>
                    <a:pt x="23408" y="37814"/>
                  </a:cubicBezTo>
                  <a:cubicBezTo>
                    <a:pt x="22991" y="36564"/>
                    <a:pt x="22181" y="35457"/>
                    <a:pt x="22241" y="34028"/>
                  </a:cubicBezTo>
                  <a:lnTo>
                    <a:pt x="22241" y="34028"/>
                  </a:lnTo>
                  <a:cubicBezTo>
                    <a:pt x="22467" y="34433"/>
                    <a:pt x="22693" y="34814"/>
                    <a:pt x="22896" y="35195"/>
                  </a:cubicBezTo>
                  <a:cubicBezTo>
                    <a:pt x="23896" y="37029"/>
                    <a:pt x="24658" y="38945"/>
                    <a:pt x="24956" y="41029"/>
                  </a:cubicBezTo>
                  <a:cubicBezTo>
                    <a:pt x="25015" y="41434"/>
                    <a:pt x="24848" y="41803"/>
                    <a:pt x="24944" y="42208"/>
                  </a:cubicBezTo>
                  <a:cubicBezTo>
                    <a:pt x="25170" y="43208"/>
                    <a:pt x="25194" y="44208"/>
                    <a:pt x="25241" y="45220"/>
                  </a:cubicBezTo>
                  <a:cubicBezTo>
                    <a:pt x="25301" y="46434"/>
                    <a:pt x="25384" y="47673"/>
                    <a:pt x="25444" y="48887"/>
                  </a:cubicBezTo>
                  <a:cubicBezTo>
                    <a:pt x="25491" y="49578"/>
                    <a:pt x="25503" y="50280"/>
                    <a:pt x="25420" y="50971"/>
                  </a:cubicBezTo>
                  <a:cubicBezTo>
                    <a:pt x="25325" y="51745"/>
                    <a:pt x="25146" y="52519"/>
                    <a:pt x="25146" y="53316"/>
                  </a:cubicBezTo>
                  <a:cubicBezTo>
                    <a:pt x="25146" y="53507"/>
                    <a:pt x="25146" y="53673"/>
                    <a:pt x="25265" y="53828"/>
                  </a:cubicBezTo>
                  <a:cubicBezTo>
                    <a:pt x="26420" y="55471"/>
                    <a:pt x="26801" y="57400"/>
                    <a:pt x="27384" y="59269"/>
                  </a:cubicBezTo>
                  <a:cubicBezTo>
                    <a:pt x="27015" y="58626"/>
                    <a:pt x="26670" y="57972"/>
                    <a:pt x="26337" y="57305"/>
                  </a:cubicBezTo>
                  <a:cubicBezTo>
                    <a:pt x="25706" y="55983"/>
                    <a:pt x="24932" y="54721"/>
                    <a:pt x="24467" y="53328"/>
                  </a:cubicBezTo>
                  <a:cubicBezTo>
                    <a:pt x="23515" y="50411"/>
                    <a:pt x="22610" y="47494"/>
                    <a:pt x="21658" y="44577"/>
                  </a:cubicBezTo>
                  <a:cubicBezTo>
                    <a:pt x="21372" y="43696"/>
                    <a:pt x="21122" y="42815"/>
                    <a:pt x="20669" y="42017"/>
                  </a:cubicBezTo>
                  <a:cubicBezTo>
                    <a:pt x="20615" y="41919"/>
                    <a:pt x="20560" y="41800"/>
                    <a:pt x="20422" y="41800"/>
                  </a:cubicBezTo>
                  <a:cubicBezTo>
                    <a:pt x="20410" y="41800"/>
                    <a:pt x="20397" y="41801"/>
                    <a:pt x="20384" y="41803"/>
                  </a:cubicBezTo>
                  <a:cubicBezTo>
                    <a:pt x="20241" y="41839"/>
                    <a:pt x="20217" y="41981"/>
                    <a:pt x="20193" y="42101"/>
                  </a:cubicBezTo>
                  <a:cubicBezTo>
                    <a:pt x="20086" y="42624"/>
                    <a:pt x="20265" y="43113"/>
                    <a:pt x="20407" y="43613"/>
                  </a:cubicBezTo>
                  <a:cubicBezTo>
                    <a:pt x="21550" y="47613"/>
                    <a:pt x="23110" y="51256"/>
                    <a:pt x="25170" y="55459"/>
                  </a:cubicBezTo>
                  <a:cubicBezTo>
                    <a:pt x="25301" y="55733"/>
                    <a:pt x="25444" y="56031"/>
                    <a:pt x="25599" y="56317"/>
                  </a:cubicBezTo>
                  <a:cubicBezTo>
                    <a:pt x="26146" y="57400"/>
                    <a:pt x="26718" y="58495"/>
                    <a:pt x="27277" y="59579"/>
                  </a:cubicBezTo>
                  <a:cubicBezTo>
                    <a:pt x="27384" y="59769"/>
                    <a:pt x="27349" y="60055"/>
                    <a:pt x="27646" y="60138"/>
                  </a:cubicBezTo>
                  <a:cubicBezTo>
                    <a:pt x="25527" y="60138"/>
                    <a:pt x="23801" y="61389"/>
                    <a:pt x="21836" y="61924"/>
                  </a:cubicBezTo>
                  <a:cubicBezTo>
                    <a:pt x="20943" y="59067"/>
                    <a:pt x="20026" y="56257"/>
                    <a:pt x="19169" y="53423"/>
                  </a:cubicBezTo>
                  <a:cubicBezTo>
                    <a:pt x="18300" y="50614"/>
                    <a:pt x="17502" y="47768"/>
                    <a:pt x="16669" y="44946"/>
                  </a:cubicBezTo>
                  <a:cubicBezTo>
                    <a:pt x="16621" y="44958"/>
                    <a:pt x="16597" y="44958"/>
                    <a:pt x="16550" y="44970"/>
                  </a:cubicBezTo>
                  <a:cubicBezTo>
                    <a:pt x="16550" y="45018"/>
                    <a:pt x="16514" y="45077"/>
                    <a:pt x="16538" y="45125"/>
                  </a:cubicBezTo>
                  <a:cubicBezTo>
                    <a:pt x="16621" y="45601"/>
                    <a:pt x="16740" y="46077"/>
                    <a:pt x="16836" y="46553"/>
                  </a:cubicBezTo>
                  <a:cubicBezTo>
                    <a:pt x="17705" y="51078"/>
                    <a:pt x="18669" y="55578"/>
                    <a:pt x="19907" y="60019"/>
                  </a:cubicBezTo>
                  <a:cubicBezTo>
                    <a:pt x="20038" y="60508"/>
                    <a:pt x="20336" y="61020"/>
                    <a:pt x="20074" y="61567"/>
                  </a:cubicBezTo>
                  <a:cubicBezTo>
                    <a:pt x="20038" y="61662"/>
                    <a:pt x="20074" y="61841"/>
                    <a:pt x="20265" y="61853"/>
                  </a:cubicBezTo>
                  <a:cubicBezTo>
                    <a:pt x="20419" y="61746"/>
                    <a:pt x="20419" y="61591"/>
                    <a:pt x="20384" y="61436"/>
                  </a:cubicBezTo>
                  <a:cubicBezTo>
                    <a:pt x="20324" y="61115"/>
                    <a:pt x="20288" y="60793"/>
                    <a:pt x="20205" y="60484"/>
                  </a:cubicBezTo>
                  <a:cubicBezTo>
                    <a:pt x="19288" y="56912"/>
                    <a:pt x="18348" y="53340"/>
                    <a:pt x="17621" y="49673"/>
                  </a:cubicBezTo>
                  <a:cubicBezTo>
                    <a:pt x="17502" y="49101"/>
                    <a:pt x="17383" y="48530"/>
                    <a:pt x="17264" y="47947"/>
                  </a:cubicBezTo>
                  <a:lnTo>
                    <a:pt x="17264" y="47947"/>
                  </a:lnTo>
                  <a:cubicBezTo>
                    <a:pt x="18586" y="52673"/>
                    <a:pt x="20122" y="57293"/>
                    <a:pt x="21622" y="61960"/>
                  </a:cubicBezTo>
                  <a:cubicBezTo>
                    <a:pt x="20372" y="62353"/>
                    <a:pt x="19133" y="62567"/>
                    <a:pt x="17871" y="62579"/>
                  </a:cubicBezTo>
                  <a:cubicBezTo>
                    <a:pt x="17846" y="62580"/>
                    <a:pt x="17820" y="62580"/>
                    <a:pt x="17795" y="62580"/>
                  </a:cubicBezTo>
                  <a:cubicBezTo>
                    <a:pt x="16731" y="62580"/>
                    <a:pt x="16040" y="62091"/>
                    <a:pt x="15633" y="61091"/>
                  </a:cubicBezTo>
                  <a:cubicBezTo>
                    <a:pt x="15192" y="59996"/>
                    <a:pt x="14895" y="58841"/>
                    <a:pt x="14550" y="57710"/>
                  </a:cubicBezTo>
                  <a:cubicBezTo>
                    <a:pt x="14383" y="57174"/>
                    <a:pt x="14252" y="56626"/>
                    <a:pt x="13942" y="56138"/>
                  </a:cubicBezTo>
                  <a:cubicBezTo>
                    <a:pt x="13823" y="55959"/>
                    <a:pt x="13704" y="55745"/>
                    <a:pt x="13454" y="55745"/>
                  </a:cubicBezTo>
                  <a:cubicBezTo>
                    <a:pt x="13109" y="55745"/>
                    <a:pt x="12764" y="55739"/>
                    <a:pt x="12420" y="55739"/>
                  </a:cubicBezTo>
                  <a:cubicBezTo>
                    <a:pt x="11588" y="55739"/>
                    <a:pt x="10762" y="55775"/>
                    <a:pt x="9954" y="56019"/>
                  </a:cubicBezTo>
                  <a:cubicBezTo>
                    <a:pt x="9210" y="56234"/>
                    <a:pt x="8450" y="56458"/>
                    <a:pt x="7661" y="56458"/>
                  </a:cubicBezTo>
                  <a:cubicBezTo>
                    <a:pt x="7490" y="56458"/>
                    <a:pt x="7318" y="56447"/>
                    <a:pt x="7144" y="56424"/>
                  </a:cubicBezTo>
                  <a:cubicBezTo>
                    <a:pt x="7180" y="56126"/>
                    <a:pt x="7215" y="55840"/>
                    <a:pt x="7275" y="55543"/>
                  </a:cubicBezTo>
                  <a:cubicBezTo>
                    <a:pt x="7858" y="52340"/>
                    <a:pt x="8811" y="49244"/>
                    <a:pt x="9858" y="46184"/>
                  </a:cubicBezTo>
                  <a:cubicBezTo>
                    <a:pt x="10894" y="43172"/>
                    <a:pt x="12323" y="40315"/>
                    <a:pt x="12930" y="37159"/>
                  </a:cubicBezTo>
                  <a:cubicBezTo>
                    <a:pt x="13061" y="36445"/>
                    <a:pt x="13537" y="35802"/>
                    <a:pt x="13871" y="35124"/>
                  </a:cubicBezTo>
                  <a:lnTo>
                    <a:pt x="13871" y="35124"/>
                  </a:lnTo>
                  <a:cubicBezTo>
                    <a:pt x="13895" y="35778"/>
                    <a:pt x="13883" y="36421"/>
                    <a:pt x="13811" y="37052"/>
                  </a:cubicBezTo>
                  <a:cubicBezTo>
                    <a:pt x="13764" y="37374"/>
                    <a:pt x="13871" y="37683"/>
                    <a:pt x="13811" y="37981"/>
                  </a:cubicBezTo>
                  <a:cubicBezTo>
                    <a:pt x="13371" y="40184"/>
                    <a:pt x="13097" y="42410"/>
                    <a:pt x="12930" y="44648"/>
                  </a:cubicBezTo>
                  <a:cubicBezTo>
                    <a:pt x="12752" y="46899"/>
                    <a:pt x="12621" y="49161"/>
                    <a:pt x="12585" y="51423"/>
                  </a:cubicBezTo>
                  <a:cubicBezTo>
                    <a:pt x="12585" y="51935"/>
                    <a:pt x="12525" y="52471"/>
                    <a:pt x="12502" y="52995"/>
                  </a:cubicBezTo>
                  <a:lnTo>
                    <a:pt x="12418" y="52995"/>
                  </a:lnTo>
                  <a:lnTo>
                    <a:pt x="12418" y="50447"/>
                  </a:lnTo>
                  <a:lnTo>
                    <a:pt x="12287" y="50447"/>
                  </a:lnTo>
                  <a:cubicBezTo>
                    <a:pt x="12335" y="51578"/>
                    <a:pt x="12156" y="52733"/>
                    <a:pt x="12466" y="53900"/>
                  </a:cubicBezTo>
                  <a:cubicBezTo>
                    <a:pt x="12573" y="53828"/>
                    <a:pt x="12633" y="53816"/>
                    <a:pt x="12633" y="53792"/>
                  </a:cubicBezTo>
                  <a:cubicBezTo>
                    <a:pt x="13097" y="50542"/>
                    <a:pt x="12930" y="47256"/>
                    <a:pt x="13359" y="43994"/>
                  </a:cubicBezTo>
                  <a:cubicBezTo>
                    <a:pt x="13371" y="45160"/>
                    <a:pt x="13430" y="46315"/>
                    <a:pt x="13537" y="47458"/>
                  </a:cubicBezTo>
                  <a:cubicBezTo>
                    <a:pt x="13609" y="48411"/>
                    <a:pt x="13668" y="49363"/>
                    <a:pt x="13788" y="50316"/>
                  </a:cubicBezTo>
                  <a:cubicBezTo>
                    <a:pt x="13966" y="51840"/>
                    <a:pt x="14180" y="53352"/>
                    <a:pt x="14383" y="54876"/>
                  </a:cubicBezTo>
                  <a:cubicBezTo>
                    <a:pt x="14502" y="55697"/>
                    <a:pt x="14657" y="56507"/>
                    <a:pt x="14800" y="57317"/>
                  </a:cubicBezTo>
                  <a:cubicBezTo>
                    <a:pt x="14834" y="57445"/>
                    <a:pt x="14801" y="57674"/>
                    <a:pt x="15043" y="57674"/>
                  </a:cubicBezTo>
                  <a:cubicBezTo>
                    <a:pt x="15049" y="57674"/>
                    <a:pt x="15055" y="57674"/>
                    <a:pt x="15061" y="57674"/>
                  </a:cubicBezTo>
                  <a:cubicBezTo>
                    <a:pt x="15133" y="57567"/>
                    <a:pt x="15097" y="57460"/>
                    <a:pt x="15085" y="57364"/>
                  </a:cubicBezTo>
                  <a:cubicBezTo>
                    <a:pt x="14883" y="55936"/>
                    <a:pt x="14645" y="54507"/>
                    <a:pt x="14442" y="53078"/>
                  </a:cubicBezTo>
                  <a:cubicBezTo>
                    <a:pt x="14252" y="51649"/>
                    <a:pt x="14085" y="50185"/>
                    <a:pt x="13930" y="48744"/>
                  </a:cubicBezTo>
                  <a:cubicBezTo>
                    <a:pt x="13811" y="47661"/>
                    <a:pt x="13704" y="46589"/>
                    <a:pt x="13668" y="45494"/>
                  </a:cubicBezTo>
                  <a:cubicBezTo>
                    <a:pt x="13633" y="44125"/>
                    <a:pt x="13466" y="42779"/>
                    <a:pt x="13609" y="41410"/>
                  </a:cubicBezTo>
                  <a:cubicBezTo>
                    <a:pt x="13895" y="38874"/>
                    <a:pt x="14371" y="36374"/>
                    <a:pt x="14907" y="33873"/>
                  </a:cubicBezTo>
                  <a:cubicBezTo>
                    <a:pt x="14978" y="33528"/>
                    <a:pt x="15145" y="33207"/>
                    <a:pt x="15061" y="32790"/>
                  </a:cubicBezTo>
                  <a:lnTo>
                    <a:pt x="15061" y="32790"/>
                  </a:lnTo>
                  <a:cubicBezTo>
                    <a:pt x="14728" y="32992"/>
                    <a:pt x="14680" y="33373"/>
                    <a:pt x="14407" y="33611"/>
                  </a:cubicBezTo>
                  <a:cubicBezTo>
                    <a:pt x="14490" y="32980"/>
                    <a:pt x="14561" y="32421"/>
                    <a:pt x="14645" y="31837"/>
                  </a:cubicBezTo>
                  <a:cubicBezTo>
                    <a:pt x="14847" y="30182"/>
                    <a:pt x="15061" y="28516"/>
                    <a:pt x="15240" y="26849"/>
                  </a:cubicBezTo>
                  <a:cubicBezTo>
                    <a:pt x="15312" y="26122"/>
                    <a:pt x="15335" y="25372"/>
                    <a:pt x="15038" y="24682"/>
                  </a:cubicBezTo>
                  <a:cubicBezTo>
                    <a:pt x="14942" y="24456"/>
                    <a:pt x="14847" y="24217"/>
                    <a:pt x="14609" y="24086"/>
                  </a:cubicBezTo>
                  <a:lnTo>
                    <a:pt x="14609" y="24086"/>
                  </a:lnTo>
                  <a:cubicBezTo>
                    <a:pt x="14526" y="24241"/>
                    <a:pt x="14645" y="24348"/>
                    <a:pt x="14704" y="24456"/>
                  </a:cubicBezTo>
                  <a:cubicBezTo>
                    <a:pt x="14823" y="24682"/>
                    <a:pt x="14907" y="24896"/>
                    <a:pt x="14954" y="25134"/>
                  </a:cubicBezTo>
                  <a:cubicBezTo>
                    <a:pt x="15097" y="25813"/>
                    <a:pt x="15026" y="26503"/>
                    <a:pt x="14942" y="27182"/>
                  </a:cubicBezTo>
                  <a:cubicBezTo>
                    <a:pt x="14669" y="29218"/>
                    <a:pt x="14371" y="31254"/>
                    <a:pt x="14180" y="33314"/>
                  </a:cubicBezTo>
                  <a:cubicBezTo>
                    <a:pt x="14121" y="33981"/>
                    <a:pt x="13990" y="34588"/>
                    <a:pt x="13668" y="35195"/>
                  </a:cubicBezTo>
                  <a:cubicBezTo>
                    <a:pt x="13180" y="36147"/>
                    <a:pt x="12740" y="37136"/>
                    <a:pt x="12240" y="38100"/>
                  </a:cubicBezTo>
                  <a:cubicBezTo>
                    <a:pt x="12180" y="38207"/>
                    <a:pt x="12085" y="38326"/>
                    <a:pt x="12168" y="38517"/>
                  </a:cubicBezTo>
                  <a:cubicBezTo>
                    <a:pt x="12406" y="38207"/>
                    <a:pt x="12478" y="37838"/>
                    <a:pt x="12775" y="37564"/>
                  </a:cubicBezTo>
                  <a:lnTo>
                    <a:pt x="12775" y="37564"/>
                  </a:lnTo>
                  <a:cubicBezTo>
                    <a:pt x="12752" y="37660"/>
                    <a:pt x="12752" y="37695"/>
                    <a:pt x="12740" y="37743"/>
                  </a:cubicBezTo>
                  <a:cubicBezTo>
                    <a:pt x="12335" y="39172"/>
                    <a:pt x="11799" y="40577"/>
                    <a:pt x="11263" y="41958"/>
                  </a:cubicBezTo>
                  <a:cubicBezTo>
                    <a:pt x="9668" y="46089"/>
                    <a:pt x="8061" y="50221"/>
                    <a:pt x="7239" y="54602"/>
                  </a:cubicBezTo>
                  <a:cubicBezTo>
                    <a:pt x="7120" y="55281"/>
                    <a:pt x="6965" y="55947"/>
                    <a:pt x="6977" y="56626"/>
                  </a:cubicBezTo>
                  <a:cubicBezTo>
                    <a:pt x="7057" y="56619"/>
                    <a:pt x="7112" y="56613"/>
                    <a:pt x="7152" y="56613"/>
                  </a:cubicBezTo>
                  <a:cubicBezTo>
                    <a:pt x="7237" y="56613"/>
                    <a:pt x="7258" y="56637"/>
                    <a:pt x="7322" y="56709"/>
                  </a:cubicBezTo>
                  <a:cubicBezTo>
                    <a:pt x="7715" y="57221"/>
                    <a:pt x="8251" y="57567"/>
                    <a:pt x="8846" y="57852"/>
                  </a:cubicBezTo>
                  <a:cubicBezTo>
                    <a:pt x="9418" y="58138"/>
                    <a:pt x="10001" y="58353"/>
                    <a:pt x="10549" y="58686"/>
                  </a:cubicBezTo>
                  <a:cubicBezTo>
                    <a:pt x="10668" y="58757"/>
                    <a:pt x="10740" y="58829"/>
                    <a:pt x="10775" y="58995"/>
                  </a:cubicBezTo>
                  <a:cubicBezTo>
                    <a:pt x="10906" y="59817"/>
                    <a:pt x="11097" y="60615"/>
                    <a:pt x="11811" y="61246"/>
                  </a:cubicBezTo>
                  <a:cubicBezTo>
                    <a:pt x="10870" y="61031"/>
                    <a:pt x="9739" y="59638"/>
                    <a:pt x="9775" y="58757"/>
                  </a:cubicBezTo>
                  <a:lnTo>
                    <a:pt x="9775" y="58757"/>
                  </a:lnTo>
                  <a:cubicBezTo>
                    <a:pt x="9287" y="59091"/>
                    <a:pt x="8870" y="59484"/>
                    <a:pt x="8227" y="59710"/>
                  </a:cubicBezTo>
                  <a:cubicBezTo>
                    <a:pt x="8668" y="59305"/>
                    <a:pt x="9061" y="58948"/>
                    <a:pt x="9251" y="58448"/>
                  </a:cubicBezTo>
                  <a:cubicBezTo>
                    <a:pt x="9215" y="58436"/>
                    <a:pt x="9185" y="58430"/>
                    <a:pt x="9160" y="58430"/>
                  </a:cubicBezTo>
                  <a:cubicBezTo>
                    <a:pt x="9062" y="58430"/>
                    <a:pt x="9039" y="58510"/>
                    <a:pt x="9001" y="58567"/>
                  </a:cubicBezTo>
                  <a:cubicBezTo>
                    <a:pt x="8370" y="59519"/>
                    <a:pt x="7441" y="60019"/>
                    <a:pt x="6370" y="60341"/>
                  </a:cubicBezTo>
                  <a:cubicBezTo>
                    <a:pt x="6220" y="60381"/>
                    <a:pt x="6078" y="60401"/>
                    <a:pt x="5943" y="60401"/>
                  </a:cubicBezTo>
                  <a:cubicBezTo>
                    <a:pt x="5554" y="60401"/>
                    <a:pt x="5227" y="60233"/>
                    <a:pt x="4953" y="59888"/>
                  </a:cubicBezTo>
                  <a:cubicBezTo>
                    <a:pt x="4703" y="59579"/>
                    <a:pt x="4536" y="59234"/>
                    <a:pt x="4358" y="58888"/>
                  </a:cubicBezTo>
                  <a:cubicBezTo>
                    <a:pt x="4340" y="58870"/>
                    <a:pt x="4325" y="58865"/>
                    <a:pt x="4310" y="58865"/>
                  </a:cubicBezTo>
                  <a:cubicBezTo>
                    <a:pt x="4295" y="58865"/>
                    <a:pt x="4280" y="58870"/>
                    <a:pt x="4263" y="58876"/>
                  </a:cubicBezTo>
                  <a:cubicBezTo>
                    <a:pt x="4167" y="58984"/>
                    <a:pt x="4370" y="59091"/>
                    <a:pt x="4263" y="59186"/>
                  </a:cubicBezTo>
                  <a:cubicBezTo>
                    <a:pt x="3310" y="58376"/>
                    <a:pt x="2203" y="57841"/>
                    <a:pt x="1036" y="57400"/>
                  </a:cubicBezTo>
                  <a:cubicBezTo>
                    <a:pt x="191" y="57090"/>
                    <a:pt x="179" y="57102"/>
                    <a:pt x="512" y="56245"/>
                  </a:cubicBezTo>
                  <a:cubicBezTo>
                    <a:pt x="512" y="56209"/>
                    <a:pt x="536" y="56198"/>
                    <a:pt x="548" y="56174"/>
                  </a:cubicBezTo>
                  <a:cubicBezTo>
                    <a:pt x="988" y="54828"/>
                    <a:pt x="1750" y="53626"/>
                    <a:pt x="2274" y="52316"/>
                  </a:cubicBezTo>
                  <a:cubicBezTo>
                    <a:pt x="3417" y="49423"/>
                    <a:pt x="4798" y="46649"/>
                    <a:pt x="6489" y="44006"/>
                  </a:cubicBezTo>
                  <a:cubicBezTo>
                    <a:pt x="6799" y="43517"/>
                    <a:pt x="7180" y="43077"/>
                    <a:pt x="7180" y="42422"/>
                  </a:cubicBezTo>
                  <a:cubicBezTo>
                    <a:pt x="7180" y="41803"/>
                    <a:pt x="7513" y="41243"/>
                    <a:pt x="7596" y="40648"/>
                  </a:cubicBezTo>
                  <a:cubicBezTo>
                    <a:pt x="7703" y="39946"/>
                    <a:pt x="7870" y="39267"/>
                    <a:pt x="8049" y="38576"/>
                  </a:cubicBezTo>
                  <a:cubicBezTo>
                    <a:pt x="8584" y="36624"/>
                    <a:pt x="9358" y="34802"/>
                    <a:pt x="10692" y="33254"/>
                  </a:cubicBezTo>
                  <a:cubicBezTo>
                    <a:pt x="10751" y="33171"/>
                    <a:pt x="10859" y="33099"/>
                    <a:pt x="10930" y="33040"/>
                  </a:cubicBezTo>
                  <a:cubicBezTo>
                    <a:pt x="11144" y="32849"/>
                    <a:pt x="11466" y="32552"/>
                    <a:pt x="11442" y="32337"/>
                  </a:cubicBezTo>
                  <a:cubicBezTo>
                    <a:pt x="11406" y="32076"/>
                    <a:pt x="11466" y="31861"/>
                    <a:pt x="11525" y="31623"/>
                  </a:cubicBezTo>
                  <a:cubicBezTo>
                    <a:pt x="11644" y="31052"/>
                    <a:pt x="11799" y="30480"/>
                    <a:pt x="11847" y="29885"/>
                  </a:cubicBezTo>
                  <a:cubicBezTo>
                    <a:pt x="11942" y="28289"/>
                    <a:pt x="11525" y="26789"/>
                    <a:pt x="10870" y="25360"/>
                  </a:cubicBezTo>
                  <a:cubicBezTo>
                    <a:pt x="10835" y="25289"/>
                    <a:pt x="10847" y="25134"/>
                    <a:pt x="10656" y="25134"/>
                  </a:cubicBezTo>
                  <a:cubicBezTo>
                    <a:pt x="10894" y="25896"/>
                    <a:pt x="11216" y="26622"/>
                    <a:pt x="11394" y="27396"/>
                  </a:cubicBezTo>
                  <a:cubicBezTo>
                    <a:pt x="11585" y="28218"/>
                    <a:pt x="11680" y="29278"/>
                    <a:pt x="11549" y="29861"/>
                  </a:cubicBezTo>
                  <a:cubicBezTo>
                    <a:pt x="11204" y="28015"/>
                    <a:pt x="10620" y="26301"/>
                    <a:pt x="10382" y="24467"/>
                  </a:cubicBezTo>
                  <a:cubicBezTo>
                    <a:pt x="10379" y="24466"/>
                    <a:pt x="10373" y="24465"/>
                    <a:pt x="10365" y="24465"/>
                  </a:cubicBezTo>
                  <a:cubicBezTo>
                    <a:pt x="10327" y="24465"/>
                    <a:pt x="10251" y="24493"/>
                    <a:pt x="10251" y="24563"/>
                  </a:cubicBezTo>
                  <a:cubicBezTo>
                    <a:pt x="10144" y="26587"/>
                    <a:pt x="9799" y="28575"/>
                    <a:pt x="9561" y="30599"/>
                  </a:cubicBezTo>
                  <a:cubicBezTo>
                    <a:pt x="9823" y="30552"/>
                    <a:pt x="9680" y="30313"/>
                    <a:pt x="9894" y="30313"/>
                  </a:cubicBezTo>
                  <a:cubicBezTo>
                    <a:pt x="9966" y="31552"/>
                    <a:pt x="9644" y="32718"/>
                    <a:pt x="9144" y="33826"/>
                  </a:cubicBezTo>
                  <a:cubicBezTo>
                    <a:pt x="9049" y="34064"/>
                    <a:pt x="9013" y="34242"/>
                    <a:pt x="9204" y="34445"/>
                  </a:cubicBezTo>
                  <a:cubicBezTo>
                    <a:pt x="9370" y="34350"/>
                    <a:pt x="9430" y="34183"/>
                    <a:pt x="9489" y="34040"/>
                  </a:cubicBezTo>
                  <a:cubicBezTo>
                    <a:pt x="9847" y="33195"/>
                    <a:pt x="10156" y="32314"/>
                    <a:pt x="10394" y="31421"/>
                  </a:cubicBezTo>
                  <a:cubicBezTo>
                    <a:pt x="10513" y="30992"/>
                    <a:pt x="10549" y="30552"/>
                    <a:pt x="10513" y="30111"/>
                  </a:cubicBezTo>
                  <a:cubicBezTo>
                    <a:pt x="10489" y="29706"/>
                    <a:pt x="10382" y="29528"/>
                    <a:pt x="10120" y="29385"/>
                  </a:cubicBezTo>
                  <a:lnTo>
                    <a:pt x="10120" y="29385"/>
                  </a:lnTo>
                  <a:cubicBezTo>
                    <a:pt x="10323" y="29980"/>
                    <a:pt x="10370" y="30552"/>
                    <a:pt x="10204" y="31052"/>
                  </a:cubicBezTo>
                  <a:cubicBezTo>
                    <a:pt x="9739" y="29385"/>
                    <a:pt x="10263" y="27658"/>
                    <a:pt x="10394" y="25837"/>
                  </a:cubicBezTo>
                  <a:cubicBezTo>
                    <a:pt x="10513" y="26265"/>
                    <a:pt x="10597" y="26611"/>
                    <a:pt x="10680" y="26956"/>
                  </a:cubicBezTo>
                  <a:cubicBezTo>
                    <a:pt x="10918" y="27920"/>
                    <a:pt x="11132" y="28908"/>
                    <a:pt x="11394" y="29873"/>
                  </a:cubicBezTo>
                  <a:cubicBezTo>
                    <a:pt x="11502" y="30242"/>
                    <a:pt x="11621" y="30587"/>
                    <a:pt x="11513" y="30968"/>
                  </a:cubicBezTo>
                  <a:cubicBezTo>
                    <a:pt x="11430" y="31290"/>
                    <a:pt x="11347" y="31611"/>
                    <a:pt x="11275" y="31945"/>
                  </a:cubicBezTo>
                  <a:cubicBezTo>
                    <a:pt x="11192" y="32278"/>
                    <a:pt x="11025" y="32564"/>
                    <a:pt x="10775" y="32838"/>
                  </a:cubicBezTo>
                  <a:cubicBezTo>
                    <a:pt x="9787" y="33885"/>
                    <a:pt x="9013" y="35064"/>
                    <a:pt x="8477" y="36409"/>
                  </a:cubicBezTo>
                  <a:cubicBezTo>
                    <a:pt x="8120" y="37302"/>
                    <a:pt x="7858" y="38231"/>
                    <a:pt x="7572" y="39243"/>
                  </a:cubicBezTo>
                  <a:cubicBezTo>
                    <a:pt x="7418" y="38731"/>
                    <a:pt x="7441" y="38279"/>
                    <a:pt x="7394" y="37838"/>
                  </a:cubicBezTo>
                  <a:cubicBezTo>
                    <a:pt x="7263" y="36540"/>
                    <a:pt x="7108" y="35243"/>
                    <a:pt x="7037" y="33945"/>
                  </a:cubicBezTo>
                  <a:cubicBezTo>
                    <a:pt x="6977" y="32802"/>
                    <a:pt x="6822" y="31647"/>
                    <a:pt x="7239" y="30528"/>
                  </a:cubicBezTo>
                  <a:cubicBezTo>
                    <a:pt x="7406" y="30099"/>
                    <a:pt x="7656" y="29718"/>
                    <a:pt x="7799" y="29266"/>
                  </a:cubicBezTo>
                  <a:cubicBezTo>
                    <a:pt x="8394" y="27194"/>
                    <a:pt x="8227" y="25051"/>
                    <a:pt x="8406" y="22955"/>
                  </a:cubicBezTo>
                  <a:cubicBezTo>
                    <a:pt x="8513" y="21705"/>
                    <a:pt x="8156" y="20491"/>
                    <a:pt x="8061" y="19264"/>
                  </a:cubicBezTo>
                  <a:cubicBezTo>
                    <a:pt x="7977" y="18086"/>
                    <a:pt x="7930" y="16895"/>
                    <a:pt x="8180" y="15716"/>
                  </a:cubicBezTo>
                  <a:cubicBezTo>
                    <a:pt x="8275" y="15335"/>
                    <a:pt x="8477" y="15038"/>
                    <a:pt x="8846" y="14871"/>
                  </a:cubicBezTo>
                  <a:cubicBezTo>
                    <a:pt x="9680" y="14478"/>
                    <a:pt x="10597" y="14395"/>
                    <a:pt x="11502" y="14061"/>
                  </a:cubicBezTo>
                  <a:lnTo>
                    <a:pt x="11502" y="14061"/>
                  </a:lnTo>
                  <a:cubicBezTo>
                    <a:pt x="11168" y="14919"/>
                    <a:pt x="10561" y="15609"/>
                    <a:pt x="10668" y="16550"/>
                  </a:cubicBezTo>
                  <a:cubicBezTo>
                    <a:pt x="10692" y="16847"/>
                    <a:pt x="10489" y="17121"/>
                    <a:pt x="10335" y="17395"/>
                  </a:cubicBezTo>
                  <a:cubicBezTo>
                    <a:pt x="9823" y="18383"/>
                    <a:pt x="9132" y="19288"/>
                    <a:pt x="9049" y="20479"/>
                  </a:cubicBezTo>
                  <a:cubicBezTo>
                    <a:pt x="9013" y="20943"/>
                    <a:pt x="8965" y="21372"/>
                    <a:pt x="9025" y="21824"/>
                  </a:cubicBezTo>
                  <a:cubicBezTo>
                    <a:pt x="9168" y="22801"/>
                    <a:pt x="9656" y="23586"/>
                    <a:pt x="10335" y="24277"/>
                  </a:cubicBezTo>
                  <a:cubicBezTo>
                    <a:pt x="10381" y="24317"/>
                    <a:pt x="10424" y="24349"/>
                    <a:pt x="10472" y="24349"/>
                  </a:cubicBezTo>
                  <a:cubicBezTo>
                    <a:pt x="10509" y="24349"/>
                    <a:pt x="10549" y="24329"/>
                    <a:pt x="10597" y="24277"/>
                  </a:cubicBezTo>
                  <a:cubicBezTo>
                    <a:pt x="9978" y="23384"/>
                    <a:pt x="9585" y="22384"/>
                    <a:pt x="9263" y="21348"/>
                  </a:cubicBezTo>
                  <a:cubicBezTo>
                    <a:pt x="9204" y="21134"/>
                    <a:pt x="9204" y="20931"/>
                    <a:pt x="9239" y="20705"/>
                  </a:cubicBezTo>
                  <a:cubicBezTo>
                    <a:pt x="9358" y="19657"/>
                    <a:pt x="9823" y="18752"/>
                    <a:pt x="10359" y="17895"/>
                  </a:cubicBezTo>
                  <a:cubicBezTo>
                    <a:pt x="10359" y="17871"/>
                    <a:pt x="10382" y="17871"/>
                    <a:pt x="10394" y="17859"/>
                  </a:cubicBezTo>
                  <a:cubicBezTo>
                    <a:pt x="10438" y="17903"/>
                    <a:pt x="10421" y="18017"/>
                    <a:pt x="10557" y="18017"/>
                  </a:cubicBezTo>
                  <a:cubicBezTo>
                    <a:pt x="10569" y="18017"/>
                    <a:pt x="10582" y="18016"/>
                    <a:pt x="10597" y="18014"/>
                  </a:cubicBezTo>
                  <a:cubicBezTo>
                    <a:pt x="10728" y="16800"/>
                    <a:pt x="11644" y="16014"/>
                    <a:pt x="12264" y="15038"/>
                  </a:cubicBezTo>
                  <a:lnTo>
                    <a:pt x="12264" y="15038"/>
                  </a:lnTo>
                  <a:cubicBezTo>
                    <a:pt x="12275" y="15240"/>
                    <a:pt x="12180" y="15431"/>
                    <a:pt x="12097" y="15609"/>
                  </a:cubicBezTo>
                  <a:cubicBezTo>
                    <a:pt x="11728" y="16431"/>
                    <a:pt x="11335" y="17252"/>
                    <a:pt x="11037" y="18098"/>
                  </a:cubicBezTo>
                  <a:cubicBezTo>
                    <a:pt x="10990" y="18252"/>
                    <a:pt x="10870" y="18407"/>
                    <a:pt x="11085" y="18610"/>
                  </a:cubicBezTo>
                  <a:cubicBezTo>
                    <a:pt x="11382" y="17859"/>
                    <a:pt x="11585" y="17121"/>
                    <a:pt x="11990" y="16443"/>
                  </a:cubicBezTo>
                  <a:lnTo>
                    <a:pt x="11990" y="16443"/>
                  </a:lnTo>
                  <a:cubicBezTo>
                    <a:pt x="11763" y="18288"/>
                    <a:pt x="11680" y="20134"/>
                    <a:pt x="11871" y="22086"/>
                  </a:cubicBezTo>
                  <a:cubicBezTo>
                    <a:pt x="10632" y="21169"/>
                    <a:pt x="10859" y="19991"/>
                    <a:pt x="11049" y="18788"/>
                  </a:cubicBezTo>
                  <a:lnTo>
                    <a:pt x="11049" y="18788"/>
                  </a:lnTo>
                  <a:cubicBezTo>
                    <a:pt x="10930" y="18848"/>
                    <a:pt x="10894" y="18848"/>
                    <a:pt x="10870" y="18872"/>
                  </a:cubicBezTo>
                  <a:cubicBezTo>
                    <a:pt x="10454" y="19836"/>
                    <a:pt x="10513" y="21408"/>
                    <a:pt x="11513" y="22122"/>
                  </a:cubicBezTo>
                  <a:cubicBezTo>
                    <a:pt x="11787" y="22312"/>
                    <a:pt x="11990" y="22515"/>
                    <a:pt x="12037" y="22872"/>
                  </a:cubicBezTo>
                  <a:cubicBezTo>
                    <a:pt x="12061" y="23098"/>
                    <a:pt x="12144" y="23372"/>
                    <a:pt x="12478" y="23491"/>
                  </a:cubicBezTo>
                  <a:cubicBezTo>
                    <a:pt x="12394" y="23158"/>
                    <a:pt x="12156" y="22920"/>
                    <a:pt x="12216" y="22610"/>
                  </a:cubicBezTo>
                  <a:lnTo>
                    <a:pt x="12216" y="22610"/>
                  </a:lnTo>
                  <a:cubicBezTo>
                    <a:pt x="13061" y="23027"/>
                    <a:pt x="13811" y="23622"/>
                    <a:pt x="14680" y="23991"/>
                  </a:cubicBezTo>
                  <a:cubicBezTo>
                    <a:pt x="14740" y="23741"/>
                    <a:pt x="14609" y="23729"/>
                    <a:pt x="14538" y="23682"/>
                  </a:cubicBezTo>
                  <a:cubicBezTo>
                    <a:pt x="13823" y="23253"/>
                    <a:pt x="13097" y="22836"/>
                    <a:pt x="12383" y="22396"/>
                  </a:cubicBezTo>
                  <a:cubicBezTo>
                    <a:pt x="12240" y="22324"/>
                    <a:pt x="12109" y="22265"/>
                    <a:pt x="12097" y="22074"/>
                  </a:cubicBezTo>
                  <a:cubicBezTo>
                    <a:pt x="12085" y="21705"/>
                    <a:pt x="12037" y="21348"/>
                    <a:pt x="12025" y="20991"/>
                  </a:cubicBezTo>
                  <a:cubicBezTo>
                    <a:pt x="11966" y="19562"/>
                    <a:pt x="12097" y="18133"/>
                    <a:pt x="12240" y="16705"/>
                  </a:cubicBezTo>
                  <a:cubicBezTo>
                    <a:pt x="12359" y="15550"/>
                    <a:pt x="12752" y="14502"/>
                    <a:pt x="13371" y="13514"/>
                  </a:cubicBezTo>
                  <a:lnTo>
                    <a:pt x="13371" y="13514"/>
                  </a:lnTo>
                  <a:cubicBezTo>
                    <a:pt x="13418" y="13621"/>
                    <a:pt x="13359" y="13692"/>
                    <a:pt x="13347" y="13788"/>
                  </a:cubicBezTo>
                  <a:cubicBezTo>
                    <a:pt x="13240" y="14264"/>
                    <a:pt x="13156" y="14740"/>
                    <a:pt x="13311" y="15228"/>
                  </a:cubicBezTo>
                  <a:cubicBezTo>
                    <a:pt x="13942" y="17181"/>
                    <a:pt x="14907" y="18991"/>
                    <a:pt x="15657" y="20896"/>
                  </a:cubicBezTo>
                  <a:cubicBezTo>
                    <a:pt x="15954" y="21681"/>
                    <a:pt x="16490" y="22384"/>
                    <a:pt x="16883" y="23134"/>
                  </a:cubicBezTo>
                  <a:cubicBezTo>
                    <a:pt x="17109" y="23563"/>
                    <a:pt x="17407" y="23908"/>
                    <a:pt x="17919" y="24003"/>
                  </a:cubicBezTo>
                  <a:cubicBezTo>
                    <a:pt x="18074" y="24039"/>
                    <a:pt x="18157" y="24122"/>
                    <a:pt x="18109" y="24301"/>
                  </a:cubicBezTo>
                  <a:cubicBezTo>
                    <a:pt x="17931" y="25122"/>
                    <a:pt x="17883" y="25956"/>
                    <a:pt x="17776" y="26789"/>
                  </a:cubicBezTo>
                  <a:cubicBezTo>
                    <a:pt x="17526" y="28920"/>
                    <a:pt x="17026" y="31004"/>
                    <a:pt x="16669" y="33099"/>
                  </a:cubicBezTo>
                  <a:cubicBezTo>
                    <a:pt x="16574" y="33588"/>
                    <a:pt x="16455" y="34064"/>
                    <a:pt x="16335" y="34623"/>
                  </a:cubicBezTo>
                  <a:cubicBezTo>
                    <a:pt x="16574" y="34469"/>
                    <a:pt x="16562" y="34278"/>
                    <a:pt x="16609" y="34123"/>
                  </a:cubicBezTo>
                  <a:cubicBezTo>
                    <a:pt x="17062" y="32433"/>
                    <a:pt x="17336" y="30694"/>
                    <a:pt x="17705" y="28968"/>
                  </a:cubicBezTo>
                  <a:cubicBezTo>
                    <a:pt x="18050" y="27396"/>
                    <a:pt x="18074" y="25789"/>
                    <a:pt x="18407" y="24229"/>
                  </a:cubicBezTo>
                  <a:cubicBezTo>
                    <a:pt x="18455" y="24039"/>
                    <a:pt x="18360" y="23908"/>
                    <a:pt x="18181" y="23848"/>
                  </a:cubicBezTo>
                  <a:cubicBezTo>
                    <a:pt x="18062" y="23801"/>
                    <a:pt x="17931" y="23765"/>
                    <a:pt x="17812" y="23729"/>
                  </a:cubicBezTo>
                  <a:cubicBezTo>
                    <a:pt x="17514" y="23622"/>
                    <a:pt x="17336" y="23444"/>
                    <a:pt x="17467" y="23086"/>
                  </a:cubicBezTo>
                  <a:cubicBezTo>
                    <a:pt x="17538" y="22896"/>
                    <a:pt x="17574" y="22682"/>
                    <a:pt x="17633" y="22491"/>
                  </a:cubicBezTo>
                  <a:cubicBezTo>
                    <a:pt x="18157" y="20753"/>
                    <a:pt x="18836" y="19050"/>
                    <a:pt x="19169" y="17264"/>
                  </a:cubicBezTo>
                  <a:cubicBezTo>
                    <a:pt x="19241" y="16883"/>
                    <a:pt x="19288" y="16490"/>
                    <a:pt x="19360" y="16002"/>
                  </a:cubicBezTo>
                  <a:cubicBezTo>
                    <a:pt x="20217" y="17359"/>
                    <a:pt x="20931" y="18633"/>
                    <a:pt x="21455" y="20038"/>
                  </a:cubicBezTo>
                  <a:cubicBezTo>
                    <a:pt x="21487" y="20122"/>
                    <a:pt x="21537" y="20197"/>
                    <a:pt x="21605" y="20197"/>
                  </a:cubicBezTo>
                  <a:cubicBezTo>
                    <a:pt x="21615" y="20197"/>
                    <a:pt x="21624" y="20196"/>
                    <a:pt x="21634" y="20193"/>
                  </a:cubicBezTo>
                  <a:cubicBezTo>
                    <a:pt x="21741" y="20181"/>
                    <a:pt x="21765" y="20098"/>
                    <a:pt x="21753" y="19991"/>
                  </a:cubicBezTo>
                  <a:cubicBezTo>
                    <a:pt x="21741" y="19931"/>
                    <a:pt x="21705" y="19872"/>
                    <a:pt x="21693" y="19812"/>
                  </a:cubicBezTo>
                  <a:cubicBezTo>
                    <a:pt x="21217" y="18133"/>
                    <a:pt x="20503" y="16538"/>
                    <a:pt x="19562" y="15062"/>
                  </a:cubicBezTo>
                  <a:cubicBezTo>
                    <a:pt x="19491" y="14942"/>
                    <a:pt x="19372" y="14835"/>
                    <a:pt x="19360" y="14633"/>
                  </a:cubicBezTo>
                  <a:lnTo>
                    <a:pt x="19360" y="14633"/>
                  </a:lnTo>
                  <a:cubicBezTo>
                    <a:pt x="20181" y="15002"/>
                    <a:pt x="21027" y="15157"/>
                    <a:pt x="21824" y="15395"/>
                  </a:cubicBezTo>
                  <a:cubicBezTo>
                    <a:pt x="22300" y="15526"/>
                    <a:pt x="22872" y="15669"/>
                    <a:pt x="23051" y="16264"/>
                  </a:cubicBezTo>
                  <a:cubicBezTo>
                    <a:pt x="23301" y="17097"/>
                    <a:pt x="23396" y="17955"/>
                    <a:pt x="23348" y="18824"/>
                  </a:cubicBezTo>
                  <a:cubicBezTo>
                    <a:pt x="23289" y="20098"/>
                    <a:pt x="23015" y="21348"/>
                    <a:pt x="23074" y="22610"/>
                  </a:cubicBezTo>
                  <a:cubicBezTo>
                    <a:pt x="23122" y="23515"/>
                    <a:pt x="23193" y="24408"/>
                    <a:pt x="23229" y="25313"/>
                  </a:cubicBezTo>
                  <a:cubicBezTo>
                    <a:pt x="23289" y="26956"/>
                    <a:pt x="23432" y="28575"/>
                    <a:pt x="23896" y="30159"/>
                  </a:cubicBezTo>
                  <a:cubicBezTo>
                    <a:pt x="24063" y="30706"/>
                    <a:pt x="24134" y="31266"/>
                    <a:pt x="24241" y="31825"/>
                  </a:cubicBezTo>
                  <a:cubicBezTo>
                    <a:pt x="24586" y="33623"/>
                    <a:pt x="24563" y="35469"/>
                    <a:pt x="24789" y="37279"/>
                  </a:cubicBezTo>
                  <a:cubicBezTo>
                    <a:pt x="24944" y="38410"/>
                    <a:pt x="25098" y="39529"/>
                    <a:pt x="25384" y="40636"/>
                  </a:cubicBezTo>
                  <a:cubicBezTo>
                    <a:pt x="25416" y="40742"/>
                    <a:pt x="25419" y="40906"/>
                    <a:pt x="25547" y="40906"/>
                  </a:cubicBezTo>
                  <a:cubicBezTo>
                    <a:pt x="25562" y="40906"/>
                    <a:pt x="25579" y="40903"/>
                    <a:pt x="25599" y="40898"/>
                  </a:cubicBezTo>
                  <a:cubicBezTo>
                    <a:pt x="25789" y="40850"/>
                    <a:pt x="25670" y="40696"/>
                    <a:pt x="25658" y="40577"/>
                  </a:cubicBezTo>
                  <a:cubicBezTo>
                    <a:pt x="25360" y="38862"/>
                    <a:pt x="25122" y="37148"/>
                    <a:pt x="25027" y="35421"/>
                  </a:cubicBezTo>
                  <a:cubicBezTo>
                    <a:pt x="24944" y="33873"/>
                    <a:pt x="24729" y="32337"/>
                    <a:pt x="24408" y="30825"/>
                  </a:cubicBezTo>
                  <a:cubicBezTo>
                    <a:pt x="24241" y="30063"/>
                    <a:pt x="23884" y="29385"/>
                    <a:pt x="23765" y="28611"/>
                  </a:cubicBezTo>
                  <a:cubicBezTo>
                    <a:pt x="23479" y="26730"/>
                    <a:pt x="23491" y="24825"/>
                    <a:pt x="23336" y="22932"/>
                  </a:cubicBezTo>
                  <a:cubicBezTo>
                    <a:pt x="23229" y="21836"/>
                    <a:pt x="23491" y="20729"/>
                    <a:pt x="23598" y="19634"/>
                  </a:cubicBezTo>
                  <a:cubicBezTo>
                    <a:pt x="23705" y="18550"/>
                    <a:pt x="23753" y="17455"/>
                    <a:pt x="23348" y="16419"/>
                  </a:cubicBezTo>
                  <a:cubicBezTo>
                    <a:pt x="23253" y="16145"/>
                    <a:pt x="23158" y="15883"/>
                    <a:pt x="22932" y="15728"/>
                  </a:cubicBezTo>
                  <a:cubicBezTo>
                    <a:pt x="22420" y="15407"/>
                    <a:pt x="21931" y="15050"/>
                    <a:pt x="21312" y="14954"/>
                  </a:cubicBezTo>
                  <a:cubicBezTo>
                    <a:pt x="20788" y="14883"/>
                    <a:pt x="20300" y="14657"/>
                    <a:pt x="19788" y="14514"/>
                  </a:cubicBezTo>
                  <a:cubicBezTo>
                    <a:pt x="19419" y="14407"/>
                    <a:pt x="19288" y="14216"/>
                    <a:pt x="19264" y="13823"/>
                  </a:cubicBezTo>
                  <a:cubicBezTo>
                    <a:pt x="19252" y="13454"/>
                    <a:pt x="19181" y="13073"/>
                    <a:pt x="18871" y="12787"/>
                  </a:cubicBezTo>
                  <a:lnTo>
                    <a:pt x="18871" y="12787"/>
                  </a:lnTo>
                  <a:cubicBezTo>
                    <a:pt x="18883" y="13037"/>
                    <a:pt x="19074" y="13252"/>
                    <a:pt x="19050" y="13561"/>
                  </a:cubicBezTo>
                  <a:cubicBezTo>
                    <a:pt x="18693" y="12954"/>
                    <a:pt x="18371" y="12335"/>
                    <a:pt x="17859" y="11942"/>
                  </a:cubicBezTo>
                  <a:cubicBezTo>
                    <a:pt x="17443" y="11621"/>
                    <a:pt x="17300" y="11287"/>
                    <a:pt x="17324" y="10787"/>
                  </a:cubicBezTo>
                  <a:cubicBezTo>
                    <a:pt x="17324" y="10513"/>
                    <a:pt x="17276" y="10239"/>
                    <a:pt x="17657" y="10216"/>
                  </a:cubicBezTo>
                  <a:cubicBezTo>
                    <a:pt x="17764" y="10192"/>
                    <a:pt x="17812" y="10097"/>
                    <a:pt x="17824" y="10001"/>
                  </a:cubicBezTo>
                  <a:cubicBezTo>
                    <a:pt x="17955" y="9442"/>
                    <a:pt x="18348" y="9037"/>
                    <a:pt x="18705" y="8620"/>
                  </a:cubicBezTo>
                  <a:cubicBezTo>
                    <a:pt x="18787" y="8523"/>
                    <a:pt x="18864" y="8483"/>
                    <a:pt x="18935" y="8483"/>
                  </a:cubicBezTo>
                  <a:cubicBezTo>
                    <a:pt x="19037" y="8483"/>
                    <a:pt x="19127" y="8567"/>
                    <a:pt x="19205" y="8680"/>
                  </a:cubicBezTo>
                  <a:cubicBezTo>
                    <a:pt x="19360" y="8918"/>
                    <a:pt x="19407" y="9180"/>
                    <a:pt x="19443" y="9454"/>
                  </a:cubicBezTo>
                  <a:cubicBezTo>
                    <a:pt x="19538" y="10001"/>
                    <a:pt x="19264" y="10335"/>
                    <a:pt x="18693" y="10370"/>
                  </a:cubicBezTo>
                  <a:cubicBezTo>
                    <a:pt x="18606" y="10378"/>
                    <a:pt x="18521" y="10381"/>
                    <a:pt x="18437" y="10381"/>
                  </a:cubicBezTo>
                  <a:cubicBezTo>
                    <a:pt x="18268" y="10381"/>
                    <a:pt x="18102" y="10370"/>
                    <a:pt x="17919" y="10370"/>
                  </a:cubicBezTo>
                  <a:cubicBezTo>
                    <a:pt x="18078" y="10529"/>
                    <a:pt x="18380" y="10617"/>
                    <a:pt x="18679" y="10617"/>
                  </a:cubicBezTo>
                  <a:cubicBezTo>
                    <a:pt x="18940" y="10617"/>
                    <a:pt x="19199" y="10550"/>
                    <a:pt x="19360" y="10406"/>
                  </a:cubicBezTo>
                  <a:cubicBezTo>
                    <a:pt x="20038" y="9799"/>
                    <a:pt x="19598" y="9120"/>
                    <a:pt x="19372" y="8489"/>
                  </a:cubicBezTo>
                  <a:cubicBezTo>
                    <a:pt x="19884" y="8096"/>
                    <a:pt x="20086" y="7811"/>
                    <a:pt x="20241" y="7180"/>
                  </a:cubicBezTo>
                  <a:cubicBezTo>
                    <a:pt x="20550" y="5822"/>
                    <a:pt x="20265" y="4572"/>
                    <a:pt x="19431" y="3489"/>
                  </a:cubicBezTo>
                  <a:cubicBezTo>
                    <a:pt x="18955" y="2870"/>
                    <a:pt x="18586" y="2215"/>
                    <a:pt x="18217" y="1560"/>
                  </a:cubicBezTo>
                  <a:cubicBezTo>
                    <a:pt x="17883" y="988"/>
                    <a:pt x="17467" y="595"/>
                    <a:pt x="16883" y="393"/>
                  </a:cubicBezTo>
                  <a:cubicBezTo>
                    <a:pt x="16240" y="167"/>
                    <a:pt x="15569" y="30"/>
                    <a:pt x="14891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1043275" y="2249525"/>
              <a:ext cx="47350" cy="79475"/>
            </a:xfrm>
            <a:custGeom>
              <a:avLst/>
              <a:gdLst/>
              <a:ahLst/>
              <a:cxnLst/>
              <a:rect l="l" t="t" r="r" b="b"/>
              <a:pathLst>
                <a:path w="1894" h="3179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310" y="1203"/>
                    <a:pt x="691" y="2155"/>
                    <a:pt x="0" y="3179"/>
                  </a:cubicBezTo>
                  <a:cubicBezTo>
                    <a:pt x="727" y="3108"/>
                    <a:pt x="1894" y="738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4"/>
            <p:cNvSpPr/>
            <p:nvPr/>
          </p:nvSpPr>
          <p:spPr>
            <a:xfrm>
              <a:off x="685800" y="2743625"/>
              <a:ext cx="33950" cy="93775"/>
            </a:xfrm>
            <a:custGeom>
              <a:avLst/>
              <a:gdLst/>
              <a:ahLst/>
              <a:cxnLst/>
              <a:rect l="l" t="t" r="r" b="b"/>
              <a:pathLst>
                <a:path w="1358" h="3751" extrusionOk="0">
                  <a:moveTo>
                    <a:pt x="1357" y="0"/>
                  </a:moveTo>
                  <a:lnTo>
                    <a:pt x="1357" y="0"/>
                  </a:lnTo>
                  <a:cubicBezTo>
                    <a:pt x="643" y="500"/>
                    <a:pt x="0" y="3227"/>
                    <a:pt x="464" y="3751"/>
                  </a:cubicBezTo>
                  <a:cubicBezTo>
                    <a:pt x="536" y="2405"/>
                    <a:pt x="798" y="116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4"/>
            <p:cNvSpPr/>
            <p:nvPr/>
          </p:nvSpPr>
          <p:spPr>
            <a:xfrm>
              <a:off x="909025" y="2604325"/>
              <a:ext cx="49150" cy="73250"/>
            </a:xfrm>
            <a:custGeom>
              <a:avLst/>
              <a:gdLst/>
              <a:ahLst/>
              <a:cxnLst/>
              <a:rect l="l" t="t" r="r" b="b"/>
              <a:pathLst>
                <a:path w="1966" h="2930" extrusionOk="0">
                  <a:moveTo>
                    <a:pt x="1787" y="0"/>
                  </a:moveTo>
                  <a:cubicBezTo>
                    <a:pt x="1179" y="988"/>
                    <a:pt x="596" y="1941"/>
                    <a:pt x="1" y="2893"/>
                  </a:cubicBezTo>
                  <a:cubicBezTo>
                    <a:pt x="25" y="2917"/>
                    <a:pt x="60" y="2929"/>
                    <a:pt x="108" y="2929"/>
                  </a:cubicBezTo>
                  <a:cubicBezTo>
                    <a:pt x="608" y="2667"/>
                    <a:pt x="1965" y="357"/>
                    <a:pt x="1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962900" y="2344775"/>
              <a:ext cx="23250" cy="23050"/>
            </a:xfrm>
            <a:custGeom>
              <a:avLst/>
              <a:gdLst/>
              <a:ahLst/>
              <a:cxnLst/>
              <a:rect l="l" t="t" r="r" b="b"/>
              <a:pathLst>
                <a:path w="930" h="922" extrusionOk="0">
                  <a:moveTo>
                    <a:pt x="370" y="0"/>
                  </a:moveTo>
                  <a:cubicBezTo>
                    <a:pt x="156" y="36"/>
                    <a:pt x="1" y="155"/>
                    <a:pt x="1" y="393"/>
                  </a:cubicBezTo>
                  <a:cubicBezTo>
                    <a:pt x="12" y="594"/>
                    <a:pt x="327" y="921"/>
                    <a:pt x="543" y="921"/>
                  </a:cubicBezTo>
                  <a:cubicBezTo>
                    <a:pt x="557" y="921"/>
                    <a:pt x="571" y="920"/>
                    <a:pt x="584" y="917"/>
                  </a:cubicBezTo>
                  <a:cubicBezTo>
                    <a:pt x="810" y="857"/>
                    <a:pt x="929" y="667"/>
                    <a:pt x="906" y="452"/>
                  </a:cubicBezTo>
                  <a:cubicBezTo>
                    <a:pt x="882" y="143"/>
                    <a:pt x="608" y="71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4"/>
            <p:cNvSpPr/>
            <p:nvPr/>
          </p:nvSpPr>
          <p:spPr>
            <a:xfrm>
              <a:off x="855450" y="1779525"/>
              <a:ext cx="137550" cy="163100"/>
            </a:xfrm>
            <a:custGeom>
              <a:avLst/>
              <a:gdLst/>
              <a:ahLst/>
              <a:cxnLst/>
              <a:rect l="l" t="t" r="r" b="b"/>
              <a:pathLst>
                <a:path w="5502" h="6524" extrusionOk="0">
                  <a:moveTo>
                    <a:pt x="1179" y="0"/>
                  </a:moveTo>
                  <a:lnTo>
                    <a:pt x="1179" y="0"/>
                  </a:lnTo>
                  <a:cubicBezTo>
                    <a:pt x="786" y="417"/>
                    <a:pt x="727" y="917"/>
                    <a:pt x="763" y="1441"/>
                  </a:cubicBezTo>
                  <a:cubicBezTo>
                    <a:pt x="786" y="1977"/>
                    <a:pt x="763" y="2512"/>
                    <a:pt x="977" y="3024"/>
                  </a:cubicBezTo>
                  <a:cubicBezTo>
                    <a:pt x="441" y="2405"/>
                    <a:pt x="310" y="1500"/>
                    <a:pt x="644" y="834"/>
                  </a:cubicBezTo>
                  <a:cubicBezTo>
                    <a:pt x="679" y="762"/>
                    <a:pt x="679" y="703"/>
                    <a:pt x="620" y="643"/>
                  </a:cubicBezTo>
                  <a:cubicBezTo>
                    <a:pt x="593" y="616"/>
                    <a:pt x="561" y="604"/>
                    <a:pt x="529" y="604"/>
                  </a:cubicBezTo>
                  <a:cubicBezTo>
                    <a:pt x="490" y="604"/>
                    <a:pt x="450" y="622"/>
                    <a:pt x="417" y="655"/>
                  </a:cubicBezTo>
                  <a:cubicBezTo>
                    <a:pt x="298" y="762"/>
                    <a:pt x="239" y="905"/>
                    <a:pt x="191" y="1060"/>
                  </a:cubicBezTo>
                  <a:cubicBezTo>
                    <a:pt x="1" y="1774"/>
                    <a:pt x="132" y="2429"/>
                    <a:pt x="584" y="2989"/>
                  </a:cubicBezTo>
                  <a:cubicBezTo>
                    <a:pt x="1144" y="3703"/>
                    <a:pt x="2013" y="4108"/>
                    <a:pt x="2691" y="4691"/>
                  </a:cubicBezTo>
                  <a:cubicBezTo>
                    <a:pt x="2858" y="4834"/>
                    <a:pt x="3120" y="4822"/>
                    <a:pt x="3394" y="4834"/>
                  </a:cubicBezTo>
                  <a:cubicBezTo>
                    <a:pt x="3382" y="5346"/>
                    <a:pt x="3739" y="5834"/>
                    <a:pt x="3382" y="6322"/>
                  </a:cubicBezTo>
                  <a:cubicBezTo>
                    <a:pt x="3358" y="6358"/>
                    <a:pt x="3382" y="6429"/>
                    <a:pt x="3406" y="6453"/>
                  </a:cubicBezTo>
                  <a:cubicBezTo>
                    <a:pt x="3435" y="6504"/>
                    <a:pt x="3476" y="6524"/>
                    <a:pt x="3523" y="6524"/>
                  </a:cubicBezTo>
                  <a:cubicBezTo>
                    <a:pt x="3554" y="6524"/>
                    <a:pt x="3587" y="6515"/>
                    <a:pt x="3620" y="6501"/>
                  </a:cubicBezTo>
                  <a:cubicBezTo>
                    <a:pt x="3811" y="6441"/>
                    <a:pt x="3834" y="6275"/>
                    <a:pt x="3834" y="6096"/>
                  </a:cubicBezTo>
                  <a:cubicBezTo>
                    <a:pt x="3858" y="5620"/>
                    <a:pt x="3751" y="5132"/>
                    <a:pt x="3703" y="4644"/>
                  </a:cubicBezTo>
                  <a:lnTo>
                    <a:pt x="3703" y="4644"/>
                  </a:lnTo>
                  <a:cubicBezTo>
                    <a:pt x="3989" y="4751"/>
                    <a:pt x="4073" y="5108"/>
                    <a:pt x="4477" y="5179"/>
                  </a:cubicBezTo>
                  <a:cubicBezTo>
                    <a:pt x="3763" y="4096"/>
                    <a:pt x="3108" y="3060"/>
                    <a:pt x="2775" y="1893"/>
                  </a:cubicBezTo>
                  <a:lnTo>
                    <a:pt x="2775" y="1893"/>
                  </a:lnTo>
                  <a:cubicBezTo>
                    <a:pt x="2858" y="1988"/>
                    <a:pt x="2918" y="2096"/>
                    <a:pt x="2977" y="2215"/>
                  </a:cubicBezTo>
                  <a:cubicBezTo>
                    <a:pt x="3572" y="3346"/>
                    <a:pt x="4263" y="4417"/>
                    <a:pt x="5013" y="5465"/>
                  </a:cubicBezTo>
                  <a:cubicBezTo>
                    <a:pt x="5092" y="5564"/>
                    <a:pt x="5155" y="5753"/>
                    <a:pt x="5358" y="5753"/>
                  </a:cubicBezTo>
                  <a:cubicBezTo>
                    <a:pt x="5399" y="5753"/>
                    <a:pt x="5447" y="5745"/>
                    <a:pt x="5501" y="5727"/>
                  </a:cubicBezTo>
                  <a:cubicBezTo>
                    <a:pt x="4370" y="4001"/>
                    <a:pt x="3239" y="2322"/>
                    <a:pt x="2370" y="476"/>
                  </a:cubicBezTo>
                  <a:lnTo>
                    <a:pt x="2370" y="476"/>
                  </a:lnTo>
                  <a:cubicBezTo>
                    <a:pt x="2394" y="1631"/>
                    <a:pt x="2787" y="2679"/>
                    <a:pt x="3263" y="3691"/>
                  </a:cubicBezTo>
                  <a:cubicBezTo>
                    <a:pt x="2489" y="2584"/>
                    <a:pt x="1906" y="1417"/>
                    <a:pt x="1894" y="12"/>
                  </a:cubicBezTo>
                  <a:cubicBezTo>
                    <a:pt x="1644" y="322"/>
                    <a:pt x="1703" y="667"/>
                    <a:pt x="1775" y="1000"/>
                  </a:cubicBezTo>
                  <a:cubicBezTo>
                    <a:pt x="1965" y="2072"/>
                    <a:pt x="2429" y="3000"/>
                    <a:pt x="3084" y="3858"/>
                  </a:cubicBezTo>
                  <a:cubicBezTo>
                    <a:pt x="3227" y="4048"/>
                    <a:pt x="3322" y="4239"/>
                    <a:pt x="3299" y="4524"/>
                  </a:cubicBezTo>
                  <a:cubicBezTo>
                    <a:pt x="3266" y="4528"/>
                    <a:pt x="3233" y="4530"/>
                    <a:pt x="3202" y="4530"/>
                  </a:cubicBezTo>
                  <a:cubicBezTo>
                    <a:pt x="2931" y="4530"/>
                    <a:pt x="2730" y="4394"/>
                    <a:pt x="2549" y="4191"/>
                  </a:cubicBezTo>
                  <a:cubicBezTo>
                    <a:pt x="1906" y="3596"/>
                    <a:pt x="1453" y="2881"/>
                    <a:pt x="1263" y="2024"/>
                  </a:cubicBezTo>
                  <a:cubicBezTo>
                    <a:pt x="1120" y="1357"/>
                    <a:pt x="1060" y="679"/>
                    <a:pt x="1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4"/>
            <p:cNvSpPr/>
            <p:nvPr/>
          </p:nvSpPr>
          <p:spPr>
            <a:xfrm>
              <a:off x="955175" y="1769400"/>
              <a:ext cx="68475" cy="155100"/>
            </a:xfrm>
            <a:custGeom>
              <a:avLst/>
              <a:gdLst/>
              <a:ahLst/>
              <a:cxnLst/>
              <a:rect l="l" t="t" r="r" b="b"/>
              <a:pathLst>
                <a:path w="2739" h="6204" extrusionOk="0">
                  <a:moveTo>
                    <a:pt x="0" y="0"/>
                  </a:moveTo>
                  <a:lnTo>
                    <a:pt x="0" y="0"/>
                  </a:lnTo>
                  <a:cubicBezTo>
                    <a:pt x="1750" y="1715"/>
                    <a:pt x="2429" y="3810"/>
                    <a:pt x="2346" y="6203"/>
                  </a:cubicBezTo>
                  <a:cubicBezTo>
                    <a:pt x="2512" y="6168"/>
                    <a:pt x="2524" y="6013"/>
                    <a:pt x="2572" y="5870"/>
                  </a:cubicBezTo>
                  <a:cubicBezTo>
                    <a:pt x="2739" y="5275"/>
                    <a:pt x="2572" y="4691"/>
                    <a:pt x="2489" y="4108"/>
                  </a:cubicBezTo>
                  <a:cubicBezTo>
                    <a:pt x="2274" y="2810"/>
                    <a:pt x="1810" y="1643"/>
                    <a:pt x="953" y="655"/>
                  </a:cubicBezTo>
                  <a:cubicBezTo>
                    <a:pt x="691" y="369"/>
                    <a:pt x="417" y="10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4"/>
            <p:cNvSpPr/>
            <p:nvPr/>
          </p:nvSpPr>
          <p:spPr>
            <a:xfrm>
              <a:off x="874500" y="1883700"/>
              <a:ext cx="49150" cy="34175"/>
            </a:xfrm>
            <a:custGeom>
              <a:avLst/>
              <a:gdLst/>
              <a:ahLst/>
              <a:cxnLst/>
              <a:rect l="l" t="t" r="r" b="b"/>
              <a:pathLst>
                <a:path w="1966" h="1367" extrusionOk="0">
                  <a:moveTo>
                    <a:pt x="72" y="0"/>
                  </a:moveTo>
                  <a:cubicBezTo>
                    <a:pt x="1" y="227"/>
                    <a:pt x="132" y="250"/>
                    <a:pt x="239" y="322"/>
                  </a:cubicBezTo>
                  <a:cubicBezTo>
                    <a:pt x="310" y="381"/>
                    <a:pt x="417" y="417"/>
                    <a:pt x="441" y="536"/>
                  </a:cubicBezTo>
                  <a:cubicBezTo>
                    <a:pt x="548" y="1012"/>
                    <a:pt x="715" y="1155"/>
                    <a:pt x="1191" y="1215"/>
                  </a:cubicBezTo>
                  <a:cubicBezTo>
                    <a:pt x="1286" y="1227"/>
                    <a:pt x="1429" y="1227"/>
                    <a:pt x="1513" y="1274"/>
                  </a:cubicBezTo>
                  <a:cubicBezTo>
                    <a:pt x="1586" y="1311"/>
                    <a:pt x="1660" y="1366"/>
                    <a:pt x="1728" y="1366"/>
                  </a:cubicBezTo>
                  <a:cubicBezTo>
                    <a:pt x="1770" y="1366"/>
                    <a:pt x="1810" y="1345"/>
                    <a:pt x="1846" y="1286"/>
                  </a:cubicBezTo>
                  <a:cubicBezTo>
                    <a:pt x="1929" y="1143"/>
                    <a:pt x="1965" y="965"/>
                    <a:pt x="1846" y="822"/>
                  </a:cubicBezTo>
                  <a:cubicBezTo>
                    <a:pt x="1382" y="262"/>
                    <a:pt x="739" y="119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4"/>
            <p:cNvSpPr/>
            <p:nvPr/>
          </p:nvSpPr>
          <p:spPr>
            <a:xfrm>
              <a:off x="922125" y="1962825"/>
              <a:ext cx="38125" cy="24250"/>
            </a:xfrm>
            <a:custGeom>
              <a:avLst/>
              <a:gdLst/>
              <a:ahLst/>
              <a:cxnLst/>
              <a:rect l="l" t="t" r="r" b="b"/>
              <a:pathLst>
                <a:path w="1525" h="970" extrusionOk="0">
                  <a:moveTo>
                    <a:pt x="835" y="1"/>
                  </a:moveTo>
                  <a:cubicBezTo>
                    <a:pt x="616" y="1"/>
                    <a:pt x="397" y="87"/>
                    <a:pt x="251" y="252"/>
                  </a:cubicBezTo>
                  <a:cubicBezTo>
                    <a:pt x="155" y="348"/>
                    <a:pt x="84" y="455"/>
                    <a:pt x="1" y="574"/>
                  </a:cubicBezTo>
                  <a:cubicBezTo>
                    <a:pt x="135" y="719"/>
                    <a:pt x="185" y="970"/>
                    <a:pt x="418" y="970"/>
                  </a:cubicBezTo>
                  <a:cubicBezTo>
                    <a:pt x="433" y="970"/>
                    <a:pt x="448" y="969"/>
                    <a:pt x="465" y="967"/>
                  </a:cubicBezTo>
                  <a:cubicBezTo>
                    <a:pt x="727" y="943"/>
                    <a:pt x="965" y="895"/>
                    <a:pt x="1203" y="836"/>
                  </a:cubicBezTo>
                  <a:cubicBezTo>
                    <a:pt x="1417" y="776"/>
                    <a:pt x="1525" y="383"/>
                    <a:pt x="1394" y="240"/>
                  </a:cubicBezTo>
                  <a:cubicBezTo>
                    <a:pt x="1249" y="78"/>
                    <a:pt x="1042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44"/>
          <p:cNvGrpSpPr/>
          <p:nvPr/>
        </p:nvGrpSpPr>
        <p:grpSpPr>
          <a:xfrm>
            <a:off x="2293840" y="560715"/>
            <a:ext cx="1273264" cy="4112623"/>
            <a:chOff x="1548775" y="560725"/>
            <a:chExt cx="1393525" cy="4377925"/>
          </a:xfrm>
        </p:grpSpPr>
        <p:sp>
          <p:nvSpPr>
            <p:cNvPr id="594" name="Google Shape;594;p44"/>
            <p:cNvSpPr/>
            <p:nvPr/>
          </p:nvSpPr>
          <p:spPr>
            <a:xfrm>
              <a:off x="2100000" y="904150"/>
              <a:ext cx="469525" cy="285225"/>
            </a:xfrm>
            <a:custGeom>
              <a:avLst/>
              <a:gdLst/>
              <a:ahLst/>
              <a:cxnLst/>
              <a:rect l="l" t="t" r="r" b="b"/>
              <a:pathLst>
                <a:path w="18781" h="11409" extrusionOk="0">
                  <a:moveTo>
                    <a:pt x="943" y="0"/>
                  </a:moveTo>
                  <a:cubicBezTo>
                    <a:pt x="894" y="0"/>
                    <a:pt x="835" y="11"/>
                    <a:pt x="768" y="45"/>
                  </a:cubicBezTo>
                  <a:cubicBezTo>
                    <a:pt x="668" y="78"/>
                    <a:pt x="568" y="178"/>
                    <a:pt x="468" y="345"/>
                  </a:cubicBezTo>
                  <a:cubicBezTo>
                    <a:pt x="401" y="445"/>
                    <a:pt x="401" y="679"/>
                    <a:pt x="334" y="879"/>
                  </a:cubicBezTo>
                  <a:cubicBezTo>
                    <a:pt x="301" y="1279"/>
                    <a:pt x="234" y="1779"/>
                    <a:pt x="167" y="2380"/>
                  </a:cubicBezTo>
                  <a:cubicBezTo>
                    <a:pt x="134" y="2947"/>
                    <a:pt x="67" y="3614"/>
                    <a:pt x="1" y="4381"/>
                  </a:cubicBezTo>
                  <a:cubicBezTo>
                    <a:pt x="1" y="4748"/>
                    <a:pt x="67" y="5182"/>
                    <a:pt x="268" y="5582"/>
                  </a:cubicBezTo>
                  <a:cubicBezTo>
                    <a:pt x="401" y="5782"/>
                    <a:pt x="501" y="5949"/>
                    <a:pt x="735" y="6116"/>
                  </a:cubicBezTo>
                  <a:cubicBezTo>
                    <a:pt x="901" y="6283"/>
                    <a:pt x="1168" y="6383"/>
                    <a:pt x="1402" y="6416"/>
                  </a:cubicBezTo>
                  <a:cubicBezTo>
                    <a:pt x="1635" y="6449"/>
                    <a:pt x="1835" y="6516"/>
                    <a:pt x="1969" y="6583"/>
                  </a:cubicBezTo>
                  <a:cubicBezTo>
                    <a:pt x="2136" y="6683"/>
                    <a:pt x="2236" y="6783"/>
                    <a:pt x="2336" y="7016"/>
                  </a:cubicBezTo>
                  <a:cubicBezTo>
                    <a:pt x="2569" y="7383"/>
                    <a:pt x="2803" y="7850"/>
                    <a:pt x="3103" y="8251"/>
                  </a:cubicBezTo>
                  <a:cubicBezTo>
                    <a:pt x="4270" y="9885"/>
                    <a:pt x="6339" y="11219"/>
                    <a:pt x="8740" y="11386"/>
                  </a:cubicBezTo>
                  <a:cubicBezTo>
                    <a:pt x="8917" y="11401"/>
                    <a:pt x="9094" y="11409"/>
                    <a:pt x="9271" y="11409"/>
                  </a:cubicBezTo>
                  <a:cubicBezTo>
                    <a:pt x="10266" y="11409"/>
                    <a:pt x="11260" y="11172"/>
                    <a:pt x="12109" y="10719"/>
                  </a:cubicBezTo>
                  <a:cubicBezTo>
                    <a:pt x="13110" y="10185"/>
                    <a:pt x="13811" y="9385"/>
                    <a:pt x="14578" y="8751"/>
                  </a:cubicBezTo>
                  <a:cubicBezTo>
                    <a:pt x="14945" y="8417"/>
                    <a:pt x="15312" y="8151"/>
                    <a:pt x="15645" y="7817"/>
                  </a:cubicBezTo>
                  <a:cubicBezTo>
                    <a:pt x="15979" y="7483"/>
                    <a:pt x="16312" y="7150"/>
                    <a:pt x="16646" y="6916"/>
                  </a:cubicBezTo>
                  <a:cubicBezTo>
                    <a:pt x="16979" y="6716"/>
                    <a:pt x="17413" y="6583"/>
                    <a:pt x="17780" y="6316"/>
                  </a:cubicBezTo>
                  <a:cubicBezTo>
                    <a:pt x="18114" y="6049"/>
                    <a:pt x="18347" y="5682"/>
                    <a:pt x="18481" y="5282"/>
                  </a:cubicBezTo>
                  <a:cubicBezTo>
                    <a:pt x="18781" y="4548"/>
                    <a:pt x="18747" y="3847"/>
                    <a:pt x="18747" y="3247"/>
                  </a:cubicBezTo>
                  <a:cubicBezTo>
                    <a:pt x="18747" y="2680"/>
                    <a:pt x="18681" y="2146"/>
                    <a:pt x="18481" y="1746"/>
                  </a:cubicBezTo>
                  <a:cubicBezTo>
                    <a:pt x="18280" y="1379"/>
                    <a:pt x="17913" y="1246"/>
                    <a:pt x="17680" y="1246"/>
                  </a:cubicBezTo>
                  <a:cubicBezTo>
                    <a:pt x="17447" y="1246"/>
                    <a:pt x="17347" y="1345"/>
                    <a:pt x="17346" y="1346"/>
                  </a:cubicBezTo>
                  <a:lnTo>
                    <a:pt x="17346" y="1346"/>
                  </a:lnTo>
                  <a:cubicBezTo>
                    <a:pt x="17347" y="1346"/>
                    <a:pt x="17391" y="1301"/>
                    <a:pt x="17470" y="1301"/>
                  </a:cubicBezTo>
                  <a:cubicBezTo>
                    <a:pt x="17509" y="1301"/>
                    <a:pt x="17558" y="1312"/>
                    <a:pt x="17613" y="1346"/>
                  </a:cubicBezTo>
                  <a:cubicBezTo>
                    <a:pt x="17813" y="1379"/>
                    <a:pt x="18147" y="1512"/>
                    <a:pt x="18314" y="1879"/>
                  </a:cubicBezTo>
                  <a:cubicBezTo>
                    <a:pt x="18514" y="2246"/>
                    <a:pt x="18481" y="2747"/>
                    <a:pt x="18481" y="3347"/>
                  </a:cubicBezTo>
                  <a:cubicBezTo>
                    <a:pt x="18447" y="3914"/>
                    <a:pt x="18447" y="4581"/>
                    <a:pt x="18147" y="5248"/>
                  </a:cubicBezTo>
                  <a:cubicBezTo>
                    <a:pt x="17980" y="5582"/>
                    <a:pt x="17780" y="5882"/>
                    <a:pt x="17480" y="6082"/>
                  </a:cubicBezTo>
                  <a:cubicBezTo>
                    <a:pt x="17180" y="6349"/>
                    <a:pt x="16779" y="6416"/>
                    <a:pt x="16346" y="6683"/>
                  </a:cubicBezTo>
                  <a:cubicBezTo>
                    <a:pt x="15945" y="6916"/>
                    <a:pt x="15645" y="7250"/>
                    <a:pt x="15278" y="7550"/>
                  </a:cubicBezTo>
                  <a:cubicBezTo>
                    <a:pt x="14945" y="7850"/>
                    <a:pt x="14578" y="8117"/>
                    <a:pt x="14177" y="8451"/>
                  </a:cubicBezTo>
                  <a:cubicBezTo>
                    <a:pt x="13444" y="9085"/>
                    <a:pt x="12676" y="9852"/>
                    <a:pt x="11809" y="10285"/>
                  </a:cubicBezTo>
                  <a:cubicBezTo>
                    <a:pt x="11063" y="10687"/>
                    <a:pt x="10145" y="10867"/>
                    <a:pt x="9223" y="10867"/>
                  </a:cubicBezTo>
                  <a:cubicBezTo>
                    <a:pt x="9073" y="10867"/>
                    <a:pt x="8923" y="10862"/>
                    <a:pt x="8774" y="10853"/>
                  </a:cubicBezTo>
                  <a:cubicBezTo>
                    <a:pt x="6605" y="10686"/>
                    <a:pt x="4671" y="9518"/>
                    <a:pt x="3503" y="8017"/>
                  </a:cubicBezTo>
                  <a:cubicBezTo>
                    <a:pt x="3236" y="7617"/>
                    <a:pt x="3003" y="7250"/>
                    <a:pt x="2769" y="6850"/>
                  </a:cubicBezTo>
                  <a:cubicBezTo>
                    <a:pt x="2636" y="6616"/>
                    <a:pt x="2469" y="6383"/>
                    <a:pt x="2236" y="6249"/>
                  </a:cubicBezTo>
                  <a:cubicBezTo>
                    <a:pt x="1969" y="6082"/>
                    <a:pt x="1735" y="6082"/>
                    <a:pt x="1502" y="6049"/>
                  </a:cubicBezTo>
                  <a:cubicBezTo>
                    <a:pt x="1101" y="6016"/>
                    <a:pt x="835" y="5782"/>
                    <a:pt x="634" y="5449"/>
                  </a:cubicBezTo>
                  <a:cubicBezTo>
                    <a:pt x="434" y="5115"/>
                    <a:pt x="334" y="4781"/>
                    <a:pt x="334" y="4415"/>
                  </a:cubicBezTo>
                  <a:cubicBezTo>
                    <a:pt x="301" y="3714"/>
                    <a:pt x="401" y="3014"/>
                    <a:pt x="401" y="2413"/>
                  </a:cubicBezTo>
                  <a:cubicBezTo>
                    <a:pt x="401" y="1846"/>
                    <a:pt x="434" y="1346"/>
                    <a:pt x="434" y="912"/>
                  </a:cubicBezTo>
                  <a:cubicBezTo>
                    <a:pt x="434" y="712"/>
                    <a:pt x="434" y="512"/>
                    <a:pt x="501" y="378"/>
                  </a:cubicBezTo>
                  <a:cubicBezTo>
                    <a:pt x="568" y="212"/>
                    <a:pt x="668" y="111"/>
                    <a:pt x="768" y="78"/>
                  </a:cubicBezTo>
                  <a:cubicBezTo>
                    <a:pt x="868" y="45"/>
                    <a:pt x="951" y="36"/>
                    <a:pt x="1010" y="36"/>
                  </a:cubicBezTo>
                  <a:cubicBezTo>
                    <a:pt x="1068" y="36"/>
                    <a:pt x="1101" y="45"/>
                    <a:pt x="1101" y="45"/>
                  </a:cubicBezTo>
                  <a:cubicBezTo>
                    <a:pt x="1101" y="45"/>
                    <a:pt x="1042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1710550" y="1088725"/>
              <a:ext cx="468700" cy="451175"/>
            </a:xfrm>
            <a:custGeom>
              <a:avLst/>
              <a:gdLst/>
              <a:ahLst/>
              <a:cxnLst/>
              <a:rect l="l" t="t" r="r" b="b"/>
              <a:pathLst>
                <a:path w="18748" h="18047" extrusionOk="0">
                  <a:moveTo>
                    <a:pt x="18381" y="0"/>
                  </a:moveTo>
                  <a:cubicBezTo>
                    <a:pt x="18381" y="1"/>
                    <a:pt x="18381" y="1602"/>
                    <a:pt x="18414" y="4137"/>
                  </a:cubicBezTo>
                  <a:cubicBezTo>
                    <a:pt x="18414" y="4437"/>
                    <a:pt x="18414" y="4770"/>
                    <a:pt x="18347" y="5037"/>
                  </a:cubicBezTo>
                  <a:cubicBezTo>
                    <a:pt x="18214" y="5338"/>
                    <a:pt x="18047" y="5638"/>
                    <a:pt x="17780" y="5871"/>
                  </a:cubicBezTo>
                  <a:cubicBezTo>
                    <a:pt x="17347" y="6372"/>
                    <a:pt x="16613" y="6772"/>
                    <a:pt x="15879" y="7139"/>
                  </a:cubicBezTo>
                  <a:cubicBezTo>
                    <a:pt x="14378" y="7873"/>
                    <a:pt x="12610" y="8473"/>
                    <a:pt x="10842" y="9207"/>
                  </a:cubicBezTo>
                  <a:cubicBezTo>
                    <a:pt x="9908" y="9607"/>
                    <a:pt x="9041" y="10008"/>
                    <a:pt x="8240" y="10475"/>
                  </a:cubicBezTo>
                  <a:cubicBezTo>
                    <a:pt x="7473" y="10942"/>
                    <a:pt x="6706" y="11475"/>
                    <a:pt x="6039" y="11976"/>
                  </a:cubicBezTo>
                  <a:cubicBezTo>
                    <a:pt x="4671" y="13010"/>
                    <a:pt x="3470" y="13944"/>
                    <a:pt x="2536" y="14811"/>
                  </a:cubicBezTo>
                  <a:cubicBezTo>
                    <a:pt x="1569" y="15678"/>
                    <a:pt x="968" y="16512"/>
                    <a:pt x="535" y="17113"/>
                  </a:cubicBezTo>
                  <a:cubicBezTo>
                    <a:pt x="430" y="17281"/>
                    <a:pt x="325" y="17449"/>
                    <a:pt x="245" y="17592"/>
                  </a:cubicBezTo>
                  <a:lnTo>
                    <a:pt x="245" y="17592"/>
                  </a:lnTo>
                  <a:cubicBezTo>
                    <a:pt x="340" y="17469"/>
                    <a:pt x="448" y="17326"/>
                    <a:pt x="568" y="17146"/>
                  </a:cubicBezTo>
                  <a:cubicBezTo>
                    <a:pt x="1035" y="16612"/>
                    <a:pt x="1702" y="15845"/>
                    <a:pt x="2703" y="15044"/>
                  </a:cubicBezTo>
                  <a:cubicBezTo>
                    <a:pt x="3670" y="14277"/>
                    <a:pt x="4904" y="13377"/>
                    <a:pt x="6305" y="12443"/>
                  </a:cubicBezTo>
                  <a:cubicBezTo>
                    <a:pt x="7006" y="11942"/>
                    <a:pt x="7706" y="11475"/>
                    <a:pt x="8507" y="11008"/>
                  </a:cubicBezTo>
                  <a:cubicBezTo>
                    <a:pt x="9274" y="10541"/>
                    <a:pt x="10175" y="10174"/>
                    <a:pt x="11042" y="9807"/>
                  </a:cubicBezTo>
                  <a:cubicBezTo>
                    <a:pt x="12843" y="9040"/>
                    <a:pt x="14578" y="8440"/>
                    <a:pt x="16079" y="7606"/>
                  </a:cubicBezTo>
                  <a:cubicBezTo>
                    <a:pt x="16846" y="7172"/>
                    <a:pt x="17547" y="6772"/>
                    <a:pt x="18080" y="6171"/>
                  </a:cubicBezTo>
                  <a:cubicBezTo>
                    <a:pt x="18381" y="5871"/>
                    <a:pt x="18581" y="5538"/>
                    <a:pt x="18681" y="5171"/>
                  </a:cubicBezTo>
                  <a:cubicBezTo>
                    <a:pt x="18748" y="4804"/>
                    <a:pt x="18748" y="4470"/>
                    <a:pt x="18714" y="4137"/>
                  </a:cubicBezTo>
                  <a:cubicBezTo>
                    <a:pt x="18547" y="1602"/>
                    <a:pt x="18381" y="1"/>
                    <a:pt x="18381" y="0"/>
                  </a:cubicBezTo>
                  <a:close/>
                  <a:moveTo>
                    <a:pt x="245" y="17592"/>
                  </a:moveTo>
                  <a:lnTo>
                    <a:pt x="245" y="17592"/>
                  </a:lnTo>
                  <a:cubicBezTo>
                    <a:pt x="180" y="17674"/>
                    <a:pt x="121" y="17746"/>
                    <a:pt x="68" y="17813"/>
                  </a:cubicBezTo>
                  <a:cubicBezTo>
                    <a:pt x="47" y="17935"/>
                    <a:pt x="27" y="17995"/>
                    <a:pt x="14" y="18023"/>
                  </a:cubicBezTo>
                  <a:lnTo>
                    <a:pt x="14" y="18023"/>
                  </a:lnTo>
                  <a:lnTo>
                    <a:pt x="134" y="17813"/>
                  </a:lnTo>
                  <a:cubicBezTo>
                    <a:pt x="159" y="17751"/>
                    <a:pt x="197" y="17676"/>
                    <a:pt x="245" y="17592"/>
                  </a:cubicBezTo>
                  <a:close/>
                  <a:moveTo>
                    <a:pt x="14" y="18023"/>
                  </a:moveTo>
                  <a:lnTo>
                    <a:pt x="1" y="18047"/>
                  </a:lnTo>
                  <a:cubicBezTo>
                    <a:pt x="1" y="18047"/>
                    <a:pt x="6" y="18042"/>
                    <a:pt x="14" y="180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4"/>
            <p:cNvSpPr/>
            <p:nvPr/>
          </p:nvSpPr>
          <p:spPr>
            <a:xfrm>
              <a:off x="2473600" y="1113750"/>
              <a:ext cx="354450" cy="379450"/>
            </a:xfrm>
            <a:custGeom>
              <a:avLst/>
              <a:gdLst/>
              <a:ahLst/>
              <a:cxnLst/>
              <a:rect l="l" t="t" r="r" b="b"/>
              <a:pathLst>
                <a:path w="14178" h="15178" extrusionOk="0">
                  <a:moveTo>
                    <a:pt x="1" y="0"/>
                  </a:moveTo>
                  <a:lnTo>
                    <a:pt x="1" y="867"/>
                  </a:lnTo>
                  <a:cubicBezTo>
                    <a:pt x="1" y="1468"/>
                    <a:pt x="1" y="2302"/>
                    <a:pt x="101" y="3302"/>
                  </a:cubicBezTo>
                  <a:cubicBezTo>
                    <a:pt x="167" y="3836"/>
                    <a:pt x="234" y="4370"/>
                    <a:pt x="334" y="4970"/>
                  </a:cubicBezTo>
                  <a:cubicBezTo>
                    <a:pt x="368" y="5271"/>
                    <a:pt x="434" y="5537"/>
                    <a:pt x="534" y="5871"/>
                  </a:cubicBezTo>
                  <a:cubicBezTo>
                    <a:pt x="668" y="6171"/>
                    <a:pt x="835" y="6538"/>
                    <a:pt x="1101" y="6805"/>
                  </a:cubicBezTo>
                  <a:cubicBezTo>
                    <a:pt x="1402" y="7105"/>
                    <a:pt x="1735" y="7272"/>
                    <a:pt x="2035" y="7439"/>
                  </a:cubicBezTo>
                  <a:cubicBezTo>
                    <a:pt x="2336" y="7606"/>
                    <a:pt x="2603" y="7806"/>
                    <a:pt x="2936" y="7972"/>
                  </a:cubicBezTo>
                  <a:cubicBezTo>
                    <a:pt x="3637" y="8339"/>
                    <a:pt x="4304" y="8673"/>
                    <a:pt x="4971" y="9040"/>
                  </a:cubicBezTo>
                  <a:cubicBezTo>
                    <a:pt x="6272" y="9807"/>
                    <a:pt x="7573" y="10474"/>
                    <a:pt x="8740" y="11141"/>
                  </a:cubicBezTo>
                  <a:cubicBezTo>
                    <a:pt x="9908" y="11809"/>
                    <a:pt x="10908" y="12476"/>
                    <a:pt x="11709" y="13043"/>
                  </a:cubicBezTo>
                  <a:cubicBezTo>
                    <a:pt x="12510" y="13643"/>
                    <a:pt x="13143" y="14177"/>
                    <a:pt x="13544" y="14544"/>
                  </a:cubicBezTo>
                  <a:lnTo>
                    <a:pt x="14177" y="15178"/>
                  </a:lnTo>
                  <a:cubicBezTo>
                    <a:pt x="14177" y="15178"/>
                    <a:pt x="13977" y="14944"/>
                    <a:pt x="13677" y="14444"/>
                  </a:cubicBezTo>
                  <a:cubicBezTo>
                    <a:pt x="13310" y="14010"/>
                    <a:pt x="12743" y="13443"/>
                    <a:pt x="11976" y="12776"/>
                  </a:cubicBezTo>
                  <a:cubicBezTo>
                    <a:pt x="11209" y="12109"/>
                    <a:pt x="10208" y="11342"/>
                    <a:pt x="9074" y="10641"/>
                  </a:cubicBezTo>
                  <a:cubicBezTo>
                    <a:pt x="7973" y="9941"/>
                    <a:pt x="6672" y="9173"/>
                    <a:pt x="5304" y="8473"/>
                  </a:cubicBezTo>
                  <a:cubicBezTo>
                    <a:pt x="4571" y="8106"/>
                    <a:pt x="3903" y="7772"/>
                    <a:pt x="3303" y="7439"/>
                  </a:cubicBezTo>
                  <a:cubicBezTo>
                    <a:pt x="2936" y="7272"/>
                    <a:pt x="2603" y="7105"/>
                    <a:pt x="2336" y="6938"/>
                  </a:cubicBezTo>
                  <a:cubicBezTo>
                    <a:pt x="2002" y="6772"/>
                    <a:pt x="1702" y="6638"/>
                    <a:pt x="1502" y="6438"/>
                  </a:cubicBezTo>
                  <a:cubicBezTo>
                    <a:pt x="1035" y="6104"/>
                    <a:pt x="901" y="5471"/>
                    <a:pt x="768" y="4870"/>
                  </a:cubicBezTo>
                  <a:cubicBezTo>
                    <a:pt x="668" y="4303"/>
                    <a:pt x="534" y="3769"/>
                    <a:pt x="434" y="3269"/>
                  </a:cubicBezTo>
                  <a:cubicBezTo>
                    <a:pt x="234" y="2268"/>
                    <a:pt x="167" y="1434"/>
                    <a:pt x="67" y="867"/>
                  </a:cubicBezTo>
                  <a:cubicBezTo>
                    <a:pt x="34" y="30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4"/>
            <p:cNvSpPr/>
            <p:nvPr/>
          </p:nvSpPr>
          <p:spPr>
            <a:xfrm>
              <a:off x="1566300" y="1560725"/>
              <a:ext cx="265200" cy="698025"/>
            </a:xfrm>
            <a:custGeom>
              <a:avLst/>
              <a:gdLst/>
              <a:ahLst/>
              <a:cxnLst/>
              <a:rect l="l" t="t" r="r" b="b"/>
              <a:pathLst>
                <a:path w="10608" h="27921" extrusionOk="0">
                  <a:moveTo>
                    <a:pt x="5337" y="1"/>
                  </a:moveTo>
                  <a:lnTo>
                    <a:pt x="5337" y="1"/>
                  </a:lnTo>
                  <a:cubicBezTo>
                    <a:pt x="5337" y="1"/>
                    <a:pt x="5270" y="468"/>
                    <a:pt x="5104" y="1335"/>
                  </a:cubicBezTo>
                  <a:cubicBezTo>
                    <a:pt x="4937" y="2169"/>
                    <a:pt x="4703" y="3436"/>
                    <a:pt x="4503" y="5004"/>
                  </a:cubicBezTo>
                  <a:cubicBezTo>
                    <a:pt x="4370" y="5805"/>
                    <a:pt x="4303" y="6672"/>
                    <a:pt x="4203" y="7606"/>
                  </a:cubicBezTo>
                  <a:cubicBezTo>
                    <a:pt x="4136" y="8507"/>
                    <a:pt x="4103" y="9507"/>
                    <a:pt x="4003" y="10541"/>
                  </a:cubicBezTo>
                  <a:cubicBezTo>
                    <a:pt x="3936" y="11542"/>
                    <a:pt x="3769" y="12643"/>
                    <a:pt x="3269" y="13610"/>
                  </a:cubicBezTo>
                  <a:cubicBezTo>
                    <a:pt x="3002" y="14111"/>
                    <a:pt x="2635" y="14478"/>
                    <a:pt x="2302" y="15011"/>
                  </a:cubicBezTo>
                  <a:cubicBezTo>
                    <a:pt x="2102" y="15278"/>
                    <a:pt x="1968" y="15612"/>
                    <a:pt x="1868" y="15945"/>
                  </a:cubicBezTo>
                  <a:cubicBezTo>
                    <a:pt x="1868" y="16112"/>
                    <a:pt x="1835" y="16312"/>
                    <a:pt x="1868" y="16479"/>
                  </a:cubicBezTo>
                  <a:cubicBezTo>
                    <a:pt x="1868" y="16646"/>
                    <a:pt x="1935" y="16813"/>
                    <a:pt x="1968" y="16946"/>
                  </a:cubicBezTo>
                  <a:cubicBezTo>
                    <a:pt x="2068" y="17246"/>
                    <a:pt x="2068" y="17446"/>
                    <a:pt x="1968" y="17680"/>
                  </a:cubicBezTo>
                  <a:cubicBezTo>
                    <a:pt x="1901" y="17947"/>
                    <a:pt x="1768" y="18180"/>
                    <a:pt x="1601" y="18380"/>
                  </a:cubicBezTo>
                  <a:cubicBezTo>
                    <a:pt x="1301" y="18814"/>
                    <a:pt x="867" y="19281"/>
                    <a:pt x="567" y="19781"/>
                  </a:cubicBezTo>
                  <a:cubicBezTo>
                    <a:pt x="167" y="20282"/>
                    <a:pt x="0" y="20949"/>
                    <a:pt x="167" y="21583"/>
                  </a:cubicBezTo>
                  <a:cubicBezTo>
                    <a:pt x="334" y="22150"/>
                    <a:pt x="734" y="22650"/>
                    <a:pt x="1101" y="23017"/>
                  </a:cubicBezTo>
                  <a:cubicBezTo>
                    <a:pt x="1468" y="23417"/>
                    <a:pt x="1935" y="23751"/>
                    <a:pt x="2335" y="23984"/>
                  </a:cubicBezTo>
                  <a:cubicBezTo>
                    <a:pt x="2769" y="24285"/>
                    <a:pt x="3169" y="24485"/>
                    <a:pt x="3603" y="24752"/>
                  </a:cubicBezTo>
                  <a:cubicBezTo>
                    <a:pt x="4437" y="25185"/>
                    <a:pt x="5170" y="25619"/>
                    <a:pt x="5904" y="25952"/>
                  </a:cubicBezTo>
                  <a:cubicBezTo>
                    <a:pt x="7305" y="26653"/>
                    <a:pt x="8473" y="27120"/>
                    <a:pt x="9307" y="27454"/>
                  </a:cubicBezTo>
                  <a:cubicBezTo>
                    <a:pt x="10141" y="27754"/>
                    <a:pt x="10608" y="27921"/>
                    <a:pt x="10608" y="27921"/>
                  </a:cubicBezTo>
                  <a:cubicBezTo>
                    <a:pt x="10608" y="27921"/>
                    <a:pt x="10141" y="27687"/>
                    <a:pt x="9340" y="27353"/>
                  </a:cubicBezTo>
                  <a:cubicBezTo>
                    <a:pt x="8540" y="26987"/>
                    <a:pt x="7439" y="26386"/>
                    <a:pt x="6038" y="25652"/>
                  </a:cubicBezTo>
                  <a:cubicBezTo>
                    <a:pt x="5404" y="25285"/>
                    <a:pt x="4637" y="24852"/>
                    <a:pt x="3836" y="24351"/>
                  </a:cubicBezTo>
                  <a:cubicBezTo>
                    <a:pt x="3102" y="23851"/>
                    <a:pt x="2235" y="23351"/>
                    <a:pt x="1501" y="22650"/>
                  </a:cubicBezTo>
                  <a:cubicBezTo>
                    <a:pt x="1134" y="22317"/>
                    <a:pt x="867" y="21883"/>
                    <a:pt x="767" y="21449"/>
                  </a:cubicBezTo>
                  <a:cubicBezTo>
                    <a:pt x="634" y="20982"/>
                    <a:pt x="767" y="20482"/>
                    <a:pt x="1068" y="20048"/>
                  </a:cubicBezTo>
                  <a:cubicBezTo>
                    <a:pt x="1334" y="19648"/>
                    <a:pt x="1735" y="19214"/>
                    <a:pt x="2102" y="18714"/>
                  </a:cubicBezTo>
                  <a:cubicBezTo>
                    <a:pt x="2302" y="18480"/>
                    <a:pt x="2469" y="18180"/>
                    <a:pt x="2569" y="17847"/>
                  </a:cubicBezTo>
                  <a:cubicBezTo>
                    <a:pt x="2669" y="17513"/>
                    <a:pt x="2669" y="17113"/>
                    <a:pt x="2602" y="16813"/>
                  </a:cubicBezTo>
                  <a:cubicBezTo>
                    <a:pt x="2502" y="16512"/>
                    <a:pt x="2469" y="16312"/>
                    <a:pt x="2502" y="16045"/>
                  </a:cubicBezTo>
                  <a:cubicBezTo>
                    <a:pt x="2569" y="15812"/>
                    <a:pt x="2635" y="15545"/>
                    <a:pt x="2802" y="15345"/>
                  </a:cubicBezTo>
                  <a:cubicBezTo>
                    <a:pt x="3102" y="14878"/>
                    <a:pt x="3503" y="14444"/>
                    <a:pt x="3769" y="13877"/>
                  </a:cubicBezTo>
                  <a:cubicBezTo>
                    <a:pt x="4303" y="12810"/>
                    <a:pt x="4437" y="11642"/>
                    <a:pt x="4503" y="10608"/>
                  </a:cubicBezTo>
                  <a:cubicBezTo>
                    <a:pt x="4537" y="9541"/>
                    <a:pt x="4603" y="8540"/>
                    <a:pt x="4637" y="7639"/>
                  </a:cubicBezTo>
                  <a:cubicBezTo>
                    <a:pt x="4670" y="6705"/>
                    <a:pt x="4703" y="5871"/>
                    <a:pt x="4804" y="5104"/>
                  </a:cubicBezTo>
                  <a:cubicBezTo>
                    <a:pt x="4937" y="3503"/>
                    <a:pt x="5070" y="2269"/>
                    <a:pt x="5170" y="1368"/>
                  </a:cubicBezTo>
                  <a:cubicBezTo>
                    <a:pt x="5304" y="501"/>
                    <a:pt x="5337" y="1"/>
                    <a:pt x="5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4"/>
            <p:cNvSpPr/>
            <p:nvPr/>
          </p:nvSpPr>
          <p:spPr>
            <a:xfrm>
              <a:off x="1618825" y="2010225"/>
              <a:ext cx="155975" cy="75900"/>
            </a:xfrm>
            <a:custGeom>
              <a:avLst/>
              <a:gdLst/>
              <a:ahLst/>
              <a:cxnLst/>
              <a:rect l="l" t="t" r="r" b="b"/>
              <a:pathLst>
                <a:path w="6239" h="3036" extrusionOk="0">
                  <a:moveTo>
                    <a:pt x="1" y="0"/>
                  </a:moveTo>
                  <a:cubicBezTo>
                    <a:pt x="1" y="0"/>
                    <a:pt x="234" y="300"/>
                    <a:pt x="734" y="701"/>
                  </a:cubicBezTo>
                  <a:cubicBezTo>
                    <a:pt x="1201" y="1134"/>
                    <a:pt x="1969" y="1668"/>
                    <a:pt x="2836" y="2102"/>
                  </a:cubicBezTo>
                  <a:cubicBezTo>
                    <a:pt x="3703" y="2502"/>
                    <a:pt x="4571" y="2769"/>
                    <a:pt x="5204" y="2869"/>
                  </a:cubicBezTo>
                  <a:cubicBezTo>
                    <a:pt x="5838" y="3002"/>
                    <a:pt x="6238" y="3036"/>
                    <a:pt x="6238" y="3036"/>
                  </a:cubicBezTo>
                  <a:cubicBezTo>
                    <a:pt x="6238" y="3036"/>
                    <a:pt x="4804" y="2335"/>
                    <a:pt x="3136" y="1501"/>
                  </a:cubicBezTo>
                  <a:cubicBezTo>
                    <a:pt x="1402" y="70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4"/>
            <p:cNvSpPr/>
            <p:nvPr/>
          </p:nvSpPr>
          <p:spPr>
            <a:xfrm>
              <a:off x="1827300" y="1671650"/>
              <a:ext cx="61750" cy="591275"/>
            </a:xfrm>
            <a:custGeom>
              <a:avLst/>
              <a:gdLst/>
              <a:ahLst/>
              <a:cxnLst/>
              <a:rect l="l" t="t" r="r" b="b"/>
              <a:pathLst>
                <a:path w="2470" h="23651" extrusionOk="0">
                  <a:moveTo>
                    <a:pt x="34" y="0"/>
                  </a:moveTo>
                  <a:cubicBezTo>
                    <a:pt x="34" y="0"/>
                    <a:pt x="201" y="267"/>
                    <a:pt x="501" y="834"/>
                  </a:cubicBezTo>
                  <a:cubicBezTo>
                    <a:pt x="635" y="1067"/>
                    <a:pt x="835" y="1401"/>
                    <a:pt x="1035" y="1801"/>
                  </a:cubicBezTo>
                  <a:cubicBezTo>
                    <a:pt x="1135" y="2001"/>
                    <a:pt x="1235" y="2202"/>
                    <a:pt x="1369" y="2402"/>
                  </a:cubicBezTo>
                  <a:cubicBezTo>
                    <a:pt x="1502" y="2635"/>
                    <a:pt x="1635" y="2835"/>
                    <a:pt x="1669" y="3069"/>
                  </a:cubicBezTo>
                  <a:cubicBezTo>
                    <a:pt x="1802" y="3569"/>
                    <a:pt x="1569" y="4136"/>
                    <a:pt x="1469" y="4803"/>
                  </a:cubicBezTo>
                  <a:cubicBezTo>
                    <a:pt x="1302" y="5471"/>
                    <a:pt x="1302" y="6171"/>
                    <a:pt x="1369" y="6905"/>
                  </a:cubicBezTo>
                  <a:cubicBezTo>
                    <a:pt x="1469" y="7672"/>
                    <a:pt x="1635" y="8406"/>
                    <a:pt x="1702" y="9207"/>
                  </a:cubicBezTo>
                  <a:cubicBezTo>
                    <a:pt x="1802" y="10007"/>
                    <a:pt x="1836" y="10808"/>
                    <a:pt x="1836" y="11642"/>
                  </a:cubicBezTo>
                  <a:cubicBezTo>
                    <a:pt x="1802" y="13310"/>
                    <a:pt x="1569" y="14844"/>
                    <a:pt x="1369" y="16312"/>
                  </a:cubicBezTo>
                  <a:cubicBezTo>
                    <a:pt x="1135" y="17746"/>
                    <a:pt x="902" y="19047"/>
                    <a:pt x="701" y="20148"/>
                  </a:cubicBezTo>
                  <a:cubicBezTo>
                    <a:pt x="301" y="22316"/>
                    <a:pt x="1" y="23650"/>
                    <a:pt x="1" y="23650"/>
                  </a:cubicBezTo>
                  <a:cubicBezTo>
                    <a:pt x="1" y="23650"/>
                    <a:pt x="401" y="22349"/>
                    <a:pt x="1002" y="20215"/>
                  </a:cubicBezTo>
                  <a:cubicBezTo>
                    <a:pt x="1302" y="19147"/>
                    <a:pt x="1569" y="17880"/>
                    <a:pt x="1869" y="16412"/>
                  </a:cubicBezTo>
                  <a:cubicBezTo>
                    <a:pt x="2169" y="15011"/>
                    <a:pt x="2403" y="13376"/>
                    <a:pt x="2469" y="11675"/>
                  </a:cubicBezTo>
                  <a:cubicBezTo>
                    <a:pt x="2469" y="10808"/>
                    <a:pt x="2403" y="9974"/>
                    <a:pt x="2303" y="9173"/>
                  </a:cubicBezTo>
                  <a:cubicBezTo>
                    <a:pt x="2169" y="8373"/>
                    <a:pt x="2002" y="7639"/>
                    <a:pt x="1902" y="6905"/>
                  </a:cubicBezTo>
                  <a:cubicBezTo>
                    <a:pt x="1802" y="6204"/>
                    <a:pt x="1802" y="5537"/>
                    <a:pt x="1869" y="4904"/>
                  </a:cubicBezTo>
                  <a:cubicBezTo>
                    <a:pt x="2002" y="4303"/>
                    <a:pt x="2169" y="3636"/>
                    <a:pt x="2002" y="3036"/>
                  </a:cubicBezTo>
                  <a:cubicBezTo>
                    <a:pt x="1902" y="2702"/>
                    <a:pt x="1735" y="2502"/>
                    <a:pt x="1635" y="2302"/>
                  </a:cubicBezTo>
                  <a:cubicBezTo>
                    <a:pt x="1435" y="2068"/>
                    <a:pt x="1335" y="1868"/>
                    <a:pt x="1202" y="1701"/>
                  </a:cubicBezTo>
                  <a:cubicBezTo>
                    <a:pt x="968" y="1368"/>
                    <a:pt x="735" y="1034"/>
                    <a:pt x="568" y="801"/>
                  </a:cubicBezTo>
                  <a:cubicBezTo>
                    <a:pt x="234" y="2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4"/>
            <p:cNvSpPr/>
            <p:nvPr/>
          </p:nvSpPr>
          <p:spPr>
            <a:xfrm>
              <a:off x="1548775" y="2131125"/>
              <a:ext cx="192675" cy="1064975"/>
            </a:xfrm>
            <a:custGeom>
              <a:avLst/>
              <a:gdLst/>
              <a:ahLst/>
              <a:cxnLst/>
              <a:rect l="l" t="t" r="r" b="b"/>
              <a:pathLst>
                <a:path w="7707" h="42599" extrusionOk="0">
                  <a:moveTo>
                    <a:pt x="2502" y="1"/>
                  </a:moveTo>
                  <a:cubicBezTo>
                    <a:pt x="2502" y="1"/>
                    <a:pt x="2469" y="168"/>
                    <a:pt x="2369" y="535"/>
                  </a:cubicBezTo>
                  <a:cubicBezTo>
                    <a:pt x="2302" y="902"/>
                    <a:pt x="2169" y="1402"/>
                    <a:pt x="2035" y="2136"/>
                  </a:cubicBezTo>
                  <a:cubicBezTo>
                    <a:pt x="1769" y="3503"/>
                    <a:pt x="1368" y="5505"/>
                    <a:pt x="1035" y="8007"/>
                  </a:cubicBezTo>
                  <a:cubicBezTo>
                    <a:pt x="701" y="10508"/>
                    <a:pt x="468" y="13511"/>
                    <a:pt x="334" y="16846"/>
                  </a:cubicBezTo>
                  <a:cubicBezTo>
                    <a:pt x="301" y="18514"/>
                    <a:pt x="267" y="20249"/>
                    <a:pt x="334" y="22083"/>
                  </a:cubicBezTo>
                  <a:cubicBezTo>
                    <a:pt x="434" y="23017"/>
                    <a:pt x="501" y="23985"/>
                    <a:pt x="701" y="24885"/>
                  </a:cubicBezTo>
                  <a:cubicBezTo>
                    <a:pt x="935" y="25819"/>
                    <a:pt x="1168" y="26720"/>
                    <a:pt x="1201" y="27654"/>
                  </a:cubicBezTo>
                  <a:cubicBezTo>
                    <a:pt x="1302" y="28521"/>
                    <a:pt x="1201" y="29355"/>
                    <a:pt x="1035" y="30156"/>
                  </a:cubicBezTo>
                  <a:cubicBezTo>
                    <a:pt x="968" y="30523"/>
                    <a:pt x="835" y="30923"/>
                    <a:pt x="701" y="31323"/>
                  </a:cubicBezTo>
                  <a:cubicBezTo>
                    <a:pt x="601" y="31690"/>
                    <a:pt x="434" y="32057"/>
                    <a:pt x="267" y="32491"/>
                  </a:cubicBezTo>
                  <a:cubicBezTo>
                    <a:pt x="134" y="32891"/>
                    <a:pt x="1" y="33325"/>
                    <a:pt x="1" y="33758"/>
                  </a:cubicBezTo>
                  <a:cubicBezTo>
                    <a:pt x="1" y="34225"/>
                    <a:pt x="101" y="34659"/>
                    <a:pt x="201" y="35059"/>
                  </a:cubicBezTo>
                  <a:cubicBezTo>
                    <a:pt x="501" y="35893"/>
                    <a:pt x="835" y="36560"/>
                    <a:pt x="1168" y="37261"/>
                  </a:cubicBezTo>
                  <a:cubicBezTo>
                    <a:pt x="1502" y="37995"/>
                    <a:pt x="1869" y="38662"/>
                    <a:pt x="2302" y="39262"/>
                  </a:cubicBezTo>
                  <a:cubicBezTo>
                    <a:pt x="2703" y="39896"/>
                    <a:pt x="3203" y="40430"/>
                    <a:pt x="3770" y="40897"/>
                  </a:cubicBezTo>
                  <a:cubicBezTo>
                    <a:pt x="4871" y="41831"/>
                    <a:pt x="6138" y="42365"/>
                    <a:pt x="7339" y="42565"/>
                  </a:cubicBezTo>
                  <a:lnTo>
                    <a:pt x="7473" y="42598"/>
                  </a:lnTo>
                  <a:lnTo>
                    <a:pt x="7506" y="42498"/>
                  </a:lnTo>
                  <a:cubicBezTo>
                    <a:pt x="7673" y="42098"/>
                    <a:pt x="7706" y="41697"/>
                    <a:pt x="7639" y="41330"/>
                  </a:cubicBezTo>
                  <a:cubicBezTo>
                    <a:pt x="7539" y="40930"/>
                    <a:pt x="7373" y="40597"/>
                    <a:pt x="7206" y="40330"/>
                  </a:cubicBezTo>
                  <a:cubicBezTo>
                    <a:pt x="6839" y="39729"/>
                    <a:pt x="6372" y="39329"/>
                    <a:pt x="6005" y="38862"/>
                  </a:cubicBezTo>
                  <a:cubicBezTo>
                    <a:pt x="5271" y="37995"/>
                    <a:pt x="4804" y="37027"/>
                    <a:pt x="4504" y="36260"/>
                  </a:cubicBezTo>
                  <a:cubicBezTo>
                    <a:pt x="4170" y="35493"/>
                    <a:pt x="4003" y="34859"/>
                    <a:pt x="3870" y="34459"/>
                  </a:cubicBezTo>
                  <a:cubicBezTo>
                    <a:pt x="3770" y="34025"/>
                    <a:pt x="3670" y="33825"/>
                    <a:pt x="3670" y="33825"/>
                  </a:cubicBezTo>
                  <a:lnTo>
                    <a:pt x="3670" y="33825"/>
                  </a:lnTo>
                  <a:cubicBezTo>
                    <a:pt x="3670" y="33825"/>
                    <a:pt x="3703" y="34025"/>
                    <a:pt x="3803" y="34359"/>
                  </a:cubicBezTo>
                  <a:cubicBezTo>
                    <a:pt x="3903" y="34759"/>
                    <a:pt x="4037" y="35393"/>
                    <a:pt x="4337" y="36193"/>
                  </a:cubicBezTo>
                  <a:cubicBezTo>
                    <a:pt x="4637" y="36994"/>
                    <a:pt x="5038" y="37995"/>
                    <a:pt x="5805" y="38895"/>
                  </a:cubicBezTo>
                  <a:cubicBezTo>
                    <a:pt x="6172" y="39396"/>
                    <a:pt x="6572" y="39863"/>
                    <a:pt x="6906" y="40396"/>
                  </a:cubicBezTo>
                  <a:cubicBezTo>
                    <a:pt x="7188" y="40899"/>
                    <a:pt x="7382" y="41580"/>
                    <a:pt x="7181" y="42159"/>
                  </a:cubicBezTo>
                  <a:lnTo>
                    <a:pt x="7181" y="42159"/>
                  </a:lnTo>
                  <a:cubicBezTo>
                    <a:pt x="6094" y="41881"/>
                    <a:pt x="4958" y="41357"/>
                    <a:pt x="4003" y="40530"/>
                  </a:cubicBezTo>
                  <a:cubicBezTo>
                    <a:pt x="2969" y="39663"/>
                    <a:pt x="2202" y="38395"/>
                    <a:pt x="1568" y="37027"/>
                  </a:cubicBezTo>
                  <a:cubicBezTo>
                    <a:pt x="1302" y="36360"/>
                    <a:pt x="901" y="35593"/>
                    <a:pt x="701" y="34893"/>
                  </a:cubicBezTo>
                  <a:cubicBezTo>
                    <a:pt x="568" y="34559"/>
                    <a:pt x="534" y="34192"/>
                    <a:pt x="534" y="33825"/>
                  </a:cubicBezTo>
                  <a:cubicBezTo>
                    <a:pt x="534" y="33492"/>
                    <a:pt x="668" y="33091"/>
                    <a:pt x="801" y="32724"/>
                  </a:cubicBezTo>
                  <a:cubicBezTo>
                    <a:pt x="901" y="32357"/>
                    <a:pt x="1068" y="31990"/>
                    <a:pt x="1235" y="31557"/>
                  </a:cubicBezTo>
                  <a:cubicBezTo>
                    <a:pt x="1402" y="31157"/>
                    <a:pt x="1535" y="30723"/>
                    <a:pt x="1635" y="30323"/>
                  </a:cubicBezTo>
                  <a:cubicBezTo>
                    <a:pt x="1835" y="29422"/>
                    <a:pt x="1869" y="28555"/>
                    <a:pt x="1835" y="27654"/>
                  </a:cubicBezTo>
                  <a:cubicBezTo>
                    <a:pt x="1735" y="26653"/>
                    <a:pt x="1502" y="25719"/>
                    <a:pt x="1302" y="24819"/>
                  </a:cubicBezTo>
                  <a:cubicBezTo>
                    <a:pt x="1068" y="23885"/>
                    <a:pt x="968" y="22984"/>
                    <a:pt x="901" y="22083"/>
                  </a:cubicBezTo>
                  <a:cubicBezTo>
                    <a:pt x="801" y="20315"/>
                    <a:pt x="835" y="18547"/>
                    <a:pt x="835" y="16880"/>
                  </a:cubicBezTo>
                  <a:cubicBezTo>
                    <a:pt x="868" y="13544"/>
                    <a:pt x="1068" y="10542"/>
                    <a:pt x="1335" y="8040"/>
                  </a:cubicBezTo>
                  <a:cubicBezTo>
                    <a:pt x="1568" y="5538"/>
                    <a:pt x="1902" y="3503"/>
                    <a:pt x="2135" y="2136"/>
                  </a:cubicBezTo>
                  <a:cubicBezTo>
                    <a:pt x="2236" y="1469"/>
                    <a:pt x="2336" y="902"/>
                    <a:pt x="2402" y="535"/>
                  </a:cubicBezTo>
                  <a:cubicBezTo>
                    <a:pt x="2469" y="201"/>
                    <a:pt x="2502" y="1"/>
                    <a:pt x="25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4"/>
            <p:cNvSpPr/>
            <p:nvPr/>
          </p:nvSpPr>
          <p:spPr>
            <a:xfrm>
              <a:off x="1652175" y="2872500"/>
              <a:ext cx="95100" cy="198300"/>
            </a:xfrm>
            <a:custGeom>
              <a:avLst/>
              <a:gdLst/>
              <a:ahLst/>
              <a:cxnLst/>
              <a:rect l="l" t="t" r="r" b="b"/>
              <a:pathLst>
                <a:path w="3804" h="7932" extrusionOk="0">
                  <a:moveTo>
                    <a:pt x="3070" y="0"/>
                  </a:moveTo>
                  <a:cubicBezTo>
                    <a:pt x="3070" y="1"/>
                    <a:pt x="3070" y="68"/>
                    <a:pt x="3136" y="167"/>
                  </a:cubicBezTo>
                  <a:cubicBezTo>
                    <a:pt x="3170" y="234"/>
                    <a:pt x="3203" y="367"/>
                    <a:pt x="3237" y="568"/>
                  </a:cubicBezTo>
                  <a:cubicBezTo>
                    <a:pt x="3337" y="968"/>
                    <a:pt x="3403" y="1502"/>
                    <a:pt x="3403" y="2202"/>
                  </a:cubicBezTo>
                  <a:cubicBezTo>
                    <a:pt x="3470" y="2869"/>
                    <a:pt x="3370" y="3703"/>
                    <a:pt x="3370" y="4637"/>
                  </a:cubicBezTo>
                  <a:cubicBezTo>
                    <a:pt x="3370" y="5071"/>
                    <a:pt x="3370" y="5571"/>
                    <a:pt x="3403" y="6071"/>
                  </a:cubicBezTo>
                  <a:cubicBezTo>
                    <a:pt x="3470" y="6572"/>
                    <a:pt x="3637" y="7072"/>
                    <a:pt x="3370" y="7472"/>
                  </a:cubicBezTo>
                  <a:cubicBezTo>
                    <a:pt x="3266" y="7602"/>
                    <a:pt x="3123" y="7651"/>
                    <a:pt x="2970" y="7651"/>
                  </a:cubicBezTo>
                  <a:cubicBezTo>
                    <a:pt x="2926" y="7651"/>
                    <a:pt x="2881" y="7647"/>
                    <a:pt x="2836" y="7639"/>
                  </a:cubicBezTo>
                  <a:cubicBezTo>
                    <a:pt x="2636" y="7573"/>
                    <a:pt x="2403" y="7406"/>
                    <a:pt x="2303" y="7239"/>
                  </a:cubicBezTo>
                  <a:cubicBezTo>
                    <a:pt x="2002" y="6872"/>
                    <a:pt x="1869" y="6405"/>
                    <a:pt x="1836" y="5971"/>
                  </a:cubicBezTo>
                  <a:cubicBezTo>
                    <a:pt x="1702" y="5037"/>
                    <a:pt x="1702" y="4170"/>
                    <a:pt x="1335" y="3536"/>
                  </a:cubicBezTo>
                  <a:cubicBezTo>
                    <a:pt x="1168" y="3236"/>
                    <a:pt x="902" y="3003"/>
                    <a:pt x="735" y="2769"/>
                  </a:cubicBezTo>
                  <a:cubicBezTo>
                    <a:pt x="568" y="2569"/>
                    <a:pt x="401" y="2402"/>
                    <a:pt x="301" y="2235"/>
                  </a:cubicBezTo>
                  <a:cubicBezTo>
                    <a:pt x="69" y="1936"/>
                    <a:pt x="1" y="1737"/>
                    <a:pt x="1" y="1735"/>
                  </a:cubicBezTo>
                  <a:lnTo>
                    <a:pt x="1" y="1735"/>
                  </a:lnTo>
                  <a:cubicBezTo>
                    <a:pt x="1" y="1737"/>
                    <a:pt x="68" y="1937"/>
                    <a:pt x="234" y="2302"/>
                  </a:cubicBezTo>
                  <a:cubicBezTo>
                    <a:pt x="401" y="2636"/>
                    <a:pt x="868" y="3036"/>
                    <a:pt x="1168" y="3603"/>
                  </a:cubicBezTo>
                  <a:cubicBezTo>
                    <a:pt x="1502" y="4237"/>
                    <a:pt x="1469" y="5071"/>
                    <a:pt x="1535" y="6005"/>
                  </a:cubicBezTo>
                  <a:cubicBezTo>
                    <a:pt x="1569" y="6438"/>
                    <a:pt x="1669" y="6939"/>
                    <a:pt x="2002" y="7406"/>
                  </a:cubicBezTo>
                  <a:cubicBezTo>
                    <a:pt x="2169" y="7606"/>
                    <a:pt x="2369" y="7839"/>
                    <a:pt x="2669" y="7906"/>
                  </a:cubicBezTo>
                  <a:cubicBezTo>
                    <a:pt x="2736" y="7923"/>
                    <a:pt x="2811" y="7931"/>
                    <a:pt x="2890" y="7931"/>
                  </a:cubicBezTo>
                  <a:cubicBezTo>
                    <a:pt x="2970" y="7931"/>
                    <a:pt x="3053" y="7923"/>
                    <a:pt x="3136" y="7906"/>
                  </a:cubicBezTo>
                  <a:cubicBezTo>
                    <a:pt x="3303" y="7873"/>
                    <a:pt x="3470" y="7739"/>
                    <a:pt x="3537" y="7606"/>
                  </a:cubicBezTo>
                  <a:cubicBezTo>
                    <a:pt x="3737" y="7372"/>
                    <a:pt x="3804" y="7039"/>
                    <a:pt x="3737" y="6772"/>
                  </a:cubicBezTo>
                  <a:cubicBezTo>
                    <a:pt x="3737" y="6538"/>
                    <a:pt x="3704" y="6272"/>
                    <a:pt x="3670" y="6038"/>
                  </a:cubicBezTo>
                  <a:cubicBezTo>
                    <a:pt x="3637" y="5538"/>
                    <a:pt x="3570" y="5071"/>
                    <a:pt x="3570" y="4604"/>
                  </a:cubicBezTo>
                  <a:cubicBezTo>
                    <a:pt x="3570" y="3703"/>
                    <a:pt x="3570" y="2869"/>
                    <a:pt x="3537" y="2169"/>
                  </a:cubicBezTo>
                  <a:cubicBezTo>
                    <a:pt x="3503" y="1468"/>
                    <a:pt x="3370" y="901"/>
                    <a:pt x="3237" y="534"/>
                  </a:cubicBezTo>
                  <a:cubicBezTo>
                    <a:pt x="3203" y="367"/>
                    <a:pt x="3170" y="201"/>
                    <a:pt x="3136" y="134"/>
                  </a:cubicBezTo>
                  <a:cubicBezTo>
                    <a:pt x="3070" y="34"/>
                    <a:pt x="3070" y="1"/>
                    <a:pt x="3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4"/>
            <p:cNvSpPr/>
            <p:nvPr/>
          </p:nvSpPr>
          <p:spPr>
            <a:xfrm>
              <a:off x="1632175" y="2953400"/>
              <a:ext cx="54225" cy="36700"/>
            </a:xfrm>
            <a:custGeom>
              <a:avLst/>
              <a:gdLst/>
              <a:ahLst/>
              <a:cxnLst/>
              <a:rect l="l" t="t" r="r" b="b"/>
              <a:pathLst>
                <a:path w="2169" h="1468" extrusionOk="0">
                  <a:moveTo>
                    <a:pt x="0" y="0"/>
                  </a:moveTo>
                  <a:lnTo>
                    <a:pt x="0" y="134"/>
                  </a:lnTo>
                  <a:cubicBezTo>
                    <a:pt x="0" y="234"/>
                    <a:pt x="34" y="300"/>
                    <a:pt x="67" y="434"/>
                  </a:cubicBezTo>
                  <a:cubicBezTo>
                    <a:pt x="167" y="667"/>
                    <a:pt x="467" y="934"/>
                    <a:pt x="834" y="1101"/>
                  </a:cubicBezTo>
                  <a:cubicBezTo>
                    <a:pt x="1168" y="1268"/>
                    <a:pt x="1501" y="1334"/>
                    <a:pt x="1735" y="1401"/>
                  </a:cubicBezTo>
                  <a:cubicBezTo>
                    <a:pt x="2002" y="1434"/>
                    <a:pt x="2169" y="1468"/>
                    <a:pt x="2169" y="1468"/>
                  </a:cubicBezTo>
                  <a:cubicBezTo>
                    <a:pt x="2169" y="1468"/>
                    <a:pt x="2035" y="1401"/>
                    <a:pt x="1835" y="1268"/>
                  </a:cubicBezTo>
                  <a:cubicBezTo>
                    <a:pt x="1635" y="1134"/>
                    <a:pt x="1301" y="1001"/>
                    <a:pt x="968" y="834"/>
                  </a:cubicBezTo>
                  <a:cubicBezTo>
                    <a:pt x="634" y="667"/>
                    <a:pt x="367" y="500"/>
                    <a:pt x="200" y="334"/>
                  </a:cubicBezTo>
                  <a:cubicBezTo>
                    <a:pt x="34" y="1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4"/>
            <p:cNvSpPr/>
            <p:nvPr/>
          </p:nvSpPr>
          <p:spPr>
            <a:xfrm>
              <a:off x="1663850" y="2986750"/>
              <a:ext cx="54250" cy="139300"/>
            </a:xfrm>
            <a:custGeom>
              <a:avLst/>
              <a:gdLst/>
              <a:ahLst/>
              <a:cxnLst/>
              <a:rect l="l" t="t" r="r" b="b"/>
              <a:pathLst>
                <a:path w="2170" h="5572" extrusionOk="0">
                  <a:moveTo>
                    <a:pt x="34" y="0"/>
                  </a:moveTo>
                  <a:cubicBezTo>
                    <a:pt x="34" y="0"/>
                    <a:pt x="1" y="334"/>
                    <a:pt x="34" y="868"/>
                  </a:cubicBezTo>
                  <a:cubicBezTo>
                    <a:pt x="68" y="1468"/>
                    <a:pt x="201" y="2235"/>
                    <a:pt x="501" y="3003"/>
                  </a:cubicBezTo>
                  <a:cubicBezTo>
                    <a:pt x="835" y="3803"/>
                    <a:pt x="1235" y="4470"/>
                    <a:pt x="1569" y="4871"/>
                  </a:cubicBezTo>
                  <a:cubicBezTo>
                    <a:pt x="1902" y="5338"/>
                    <a:pt x="2169" y="5571"/>
                    <a:pt x="2169" y="5571"/>
                  </a:cubicBezTo>
                  <a:cubicBezTo>
                    <a:pt x="2169" y="5571"/>
                    <a:pt x="2002" y="5271"/>
                    <a:pt x="1669" y="4837"/>
                  </a:cubicBezTo>
                  <a:cubicBezTo>
                    <a:pt x="1369" y="4337"/>
                    <a:pt x="1035" y="3670"/>
                    <a:pt x="735" y="2936"/>
                  </a:cubicBezTo>
                  <a:cubicBezTo>
                    <a:pt x="435" y="2135"/>
                    <a:pt x="234" y="1435"/>
                    <a:pt x="168" y="868"/>
                  </a:cubicBezTo>
                  <a:cubicBezTo>
                    <a:pt x="68" y="3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4"/>
            <p:cNvSpPr/>
            <p:nvPr/>
          </p:nvSpPr>
          <p:spPr>
            <a:xfrm>
              <a:off x="1605475" y="3011775"/>
              <a:ext cx="133475" cy="174300"/>
            </a:xfrm>
            <a:custGeom>
              <a:avLst/>
              <a:gdLst/>
              <a:ahLst/>
              <a:cxnLst/>
              <a:rect l="l" t="t" r="r" b="b"/>
              <a:pathLst>
                <a:path w="5339" h="6972" extrusionOk="0">
                  <a:moveTo>
                    <a:pt x="1" y="0"/>
                  </a:moveTo>
                  <a:cubicBezTo>
                    <a:pt x="1" y="0"/>
                    <a:pt x="101" y="501"/>
                    <a:pt x="334" y="1301"/>
                  </a:cubicBezTo>
                  <a:cubicBezTo>
                    <a:pt x="568" y="2035"/>
                    <a:pt x="935" y="3169"/>
                    <a:pt x="1735" y="4170"/>
                  </a:cubicBezTo>
                  <a:cubicBezTo>
                    <a:pt x="2536" y="5170"/>
                    <a:pt x="3503" y="5838"/>
                    <a:pt x="4171" y="6305"/>
                  </a:cubicBezTo>
                  <a:cubicBezTo>
                    <a:pt x="4871" y="6772"/>
                    <a:pt x="5338" y="6972"/>
                    <a:pt x="5338" y="6972"/>
                  </a:cubicBezTo>
                  <a:cubicBezTo>
                    <a:pt x="5338" y="6972"/>
                    <a:pt x="4904" y="6672"/>
                    <a:pt x="4204" y="6238"/>
                  </a:cubicBezTo>
                  <a:cubicBezTo>
                    <a:pt x="3570" y="5738"/>
                    <a:pt x="2703" y="4970"/>
                    <a:pt x="1936" y="4003"/>
                  </a:cubicBezTo>
                  <a:cubicBezTo>
                    <a:pt x="1202" y="3036"/>
                    <a:pt x="735" y="2002"/>
                    <a:pt x="435" y="1268"/>
                  </a:cubicBezTo>
                  <a:cubicBezTo>
                    <a:pt x="168" y="4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4"/>
            <p:cNvSpPr/>
            <p:nvPr/>
          </p:nvSpPr>
          <p:spPr>
            <a:xfrm>
              <a:off x="1709725" y="2252900"/>
              <a:ext cx="110950" cy="577925"/>
            </a:xfrm>
            <a:custGeom>
              <a:avLst/>
              <a:gdLst/>
              <a:ahLst/>
              <a:cxnLst/>
              <a:rect l="l" t="t" r="r" b="b"/>
              <a:pathLst>
                <a:path w="4438" h="23117" extrusionOk="0">
                  <a:moveTo>
                    <a:pt x="4437" y="0"/>
                  </a:moveTo>
                  <a:cubicBezTo>
                    <a:pt x="4437" y="1"/>
                    <a:pt x="4237" y="1335"/>
                    <a:pt x="3870" y="3469"/>
                  </a:cubicBezTo>
                  <a:cubicBezTo>
                    <a:pt x="3737" y="4003"/>
                    <a:pt x="3603" y="4603"/>
                    <a:pt x="3403" y="5170"/>
                  </a:cubicBezTo>
                  <a:cubicBezTo>
                    <a:pt x="3203" y="5771"/>
                    <a:pt x="2869" y="6405"/>
                    <a:pt x="2602" y="7072"/>
                  </a:cubicBezTo>
                  <a:cubicBezTo>
                    <a:pt x="2102" y="8439"/>
                    <a:pt x="1768" y="9974"/>
                    <a:pt x="1402" y="11608"/>
                  </a:cubicBezTo>
                  <a:cubicBezTo>
                    <a:pt x="734" y="14844"/>
                    <a:pt x="334" y="17813"/>
                    <a:pt x="101" y="19981"/>
                  </a:cubicBezTo>
                  <a:cubicBezTo>
                    <a:pt x="67" y="20515"/>
                    <a:pt x="1" y="20982"/>
                    <a:pt x="34" y="21449"/>
                  </a:cubicBezTo>
                  <a:cubicBezTo>
                    <a:pt x="67" y="21916"/>
                    <a:pt x="201" y="22249"/>
                    <a:pt x="334" y="22516"/>
                  </a:cubicBezTo>
                  <a:cubicBezTo>
                    <a:pt x="434" y="22783"/>
                    <a:pt x="601" y="22983"/>
                    <a:pt x="701" y="23117"/>
                  </a:cubicBezTo>
                  <a:cubicBezTo>
                    <a:pt x="601" y="22950"/>
                    <a:pt x="501" y="22783"/>
                    <a:pt x="367" y="22483"/>
                  </a:cubicBezTo>
                  <a:cubicBezTo>
                    <a:pt x="267" y="22249"/>
                    <a:pt x="167" y="21849"/>
                    <a:pt x="167" y="21449"/>
                  </a:cubicBezTo>
                  <a:cubicBezTo>
                    <a:pt x="101" y="21015"/>
                    <a:pt x="201" y="20515"/>
                    <a:pt x="267" y="19981"/>
                  </a:cubicBezTo>
                  <a:cubicBezTo>
                    <a:pt x="568" y="17846"/>
                    <a:pt x="1035" y="14911"/>
                    <a:pt x="1735" y="11642"/>
                  </a:cubicBezTo>
                  <a:cubicBezTo>
                    <a:pt x="2102" y="10007"/>
                    <a:pt x="2402" y="8473"/>
                    <a:pt x="2903" y="7138"/>
                  </a:cubicBezTo>
                  <a:cubicBezTo>
                    <a:pt x="3169" y="6471"/>
                    <a:pt x="3436" y="5871"/>
                    <a:pt x="3670" y="5270"/>
                  </a:cubicBezTo>
                  <a:cubicBezTo>
                    <a:pt x="3870" y="4637"/>
                    <a:pt x="3937" y="4070"/>
                    <a:pt x="4037" y="3503"/>
                  </a:cubicBezTo>
                  <a:cubicBezTo>
                    <a:pt x="4270" y="1335"/>
                    <a:pt x="4437" y="1"/>
                    <a:pt x="44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4"/>
            <p:cNvSpPr/>
            <p:nvPr/>
          </p:nvSpPr>
          <p:spPr>
            <a:xfrm>
              <a:off x="2844700" y="2222025"/>
              <a:ext cx="62575" cy="737225"/>
            </a:xfrm>
            <a:custGeom>
              <a:avLst/>
              <a:gdLst/>
              <a:ahLst/>
              <a:cxnLst/>
              <a:rect l="l" t="t" r="r" b="b"/>
              <a:pathLst>
                <a:path w="2503" h="29489" extrusionOk="0">
                  <a:moveTo>
                    <a:pt x="2469" y="1"/>
                  </a:moveTo>
                  <a:cubicBezTo>
                    <a:pt x="2469" y="1"/>
                    <a:pt x="2402" y="1669"/>
                    <a:pt x="2302" y="4337"/>
                  </a:cubicBezTo>
                  <a:cubicBezTo>
                    <a:pt x="2169" y="7039"/>
                    <a:pt x="1902" y="10708"/>
                    <a:pt x="1568" y="14811"/>
                  </a:cubicBezTo>
                  <a:cubicBezTo>
                    <a:pt x="1502" y="15845"/>
                    <a:pt x="1368" y="16846"/>
                    <a:pt x="1201" y="17747"/>
                  </a:cubicBezTo>
                  <a:cubicBezTo>
                    <a:pt x="1001" y="18681"/>
                    <a:pt x="701" y="19548"/>
                    <a:pt x="501" y="20415"/>
                  </a:cubicBezTo>
                  <a:cubicBezTo>
                    <a:pt x="34" y="22183"/>
                    <a:pt x="1" y="23818"/>
                    <a:pt x="1" y="25152"/>
                  </a:cubicBezTo>
                  <a:cubicBezTo>
                    <a:pt x="34" y="26486"/>
                    <a:pt x="134" y="27554"/>
                    <a:pt x="167" y="28321"/>
                  </a:cubicBezTo>
                  <a:cubicBezTo>
                    <a:pt x="201" y="29055"/>
                    <a:pt x="234" y="29489"/>
                    <a:pt x="234" y="29489"/>
                  </a:cubicBezTo>
                  <a:lnTo>
                    <a:pt x="234" y="28221"/>
                  </a:lnTo>
                  <a:cubicBezTo>
                    <a:pt x="201" y="27487"/>
                    <a:pt x="167" y="26386"/>
                    <a:pt x="201" y="25052"/>
                  </a:cubicBezTo>
                  <a:cubicBezTo>
                    <a:pt x="234" y="23718"/>
                    <a:pt x="334" y="22117"/>
                    <a:pt x="768" y="20415"/>
                  </a:cubicBezTo>
                  <a:cubicBezTo>
                    <a:pt x="1035" y="19581"/>
                    <a:pt x="1335" y="18714"/>
                    <a:pt x="1535" y="17747"/>
                  </a:cubicBezTo>
                  <a:cubicBezTo>
                    <a:pt x="1735" y="16813"/>
                    <a:pt x="1835" y="15812"/>
                    <a:pt x="1902" y="14811"/>
                  </a:cubicBezTo>
                  <a:cubicBezTo>
                    <a:pt x="2302" y="10708"/>
                    <a:pt x="2402" y="7006"/>
                    <a:pt x="2469" y="4337"/>
                  </a:cubicBezTo>
                  <a:cubicBezTo>
                    <a:pt x="2502" y="1669"/>
                    <a:pt x="2469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4"/>
            <p:cNvSpPr/>
            <p:nvPr/>
          </p:nvSpPr>
          <p:spPr>
            <a:xfrm>
              <a:off x="2677075" y="2367975"/>
              <a:ext cx="38400" cy="488700"/>
            </a:xfrm>
            <a:custGeom>
              <a:avLst/>
              <a:gdLst/>
              <a:ahLst/>
              <a:cxnLst/>
              <a:rect l="l" t="t" r="r" b="b"/>
              <a:pathLst>
                <a:path w="1536" h="19548" extrusionOk="0">
                  <a:moveTo>
                    <a:pt x="234" y="0"/>
                  </a:moveTo>
                  <a:lnTo>
                    <a:pt x="101" y="734"/>
                  </a:lnTo>
                  <a:cubicBezTo>
                    <a:pt x="68" y="1235"/>
                    <a:pt x="1" y="1968"/>
                    <a:pt x="34" y="2869"/>
                  </a:cubicBezTo>
                  <a:cubicBezTo>
                    <a:pt x="34" y="3336"/>
                    <a:pt x="101" y="3770"/>
                    <a:pt x="201" y="4337"/>
                  </a:cubicBezTo>
                  <a:cubicBezTo>
                    <a:pt x="334" y="4837"/>
                    <a:pt x="468" y="5371"/>
                    <a:pt x="601" y="5971"/>
                  </a:cubicBezTo>
                  <a:cubicBezTo>
                    <a:pt x="935" y="7072"/>
                    <a:pt x="1102" y="8340"/>
                    <a:pt x="1202" y="9707"/>
                  </a:cubicBezTo>
                  <a:cubicBezTo>
                    <a:pt x="1268" y="11042"/>
                    <a:pt x="1268" y="12376"/>
                    <a:pt x="1335" y="13543"/>
                  </a:cubicBezTo>
                  <a:cubicBezTo>
                    <a:pt x="1368" y="14711"/>
                    <a:pt x="1368" y="15812"/>
                    <a:pt x="1402" y="16679"/>
                  </a:cubicBezTo>
                  <a:cubicBezTo>
                    <a:pt x="1502" y="18414"/>
                    <a:pt x="1535" y="19548"/>
                    <a:pt x="1535" y="19548"/>
                  </a:cubicBezTo>
                  <a:cubicBezTo>
                    <a:pt x="1535" y="19548"/>
                    <a:pt x="1535" y="18414"/>
                    <a:pt x="1469" y="16712"/>
                  </a:cubicBezTo>
                  <a:lnTo>
                    <a:pt x="1469" y="13577"/>
                  </a:lnTo>
                  <a:cubicBezTo>
                    <a:pt x="1469" y="12409"/>
                    <a:pt x="1535" y="11142"/>
                    <a:pt x="1435" y="9741"/>
                  </a:cubicBezTo>
                  <a:cubicBezTo>
                    <a:pt x="1402" y="8406"/>
                    <a:pt x="1202" y="7072"/>
                    <a:pt x="835" y="5971"/>
                  </a:cubicBezTo>
                  <a:cubicBezTo>
                    <a:pt x="635" y="5371"/>
                    <a:pt x="501" y="4837"/>
                    <a:pt x="368" y="4337"/>
                  </a:cubicBezTo>
                  <a:cubicBezTo>
                    <a:pt x="268" y="3836"/>
                    <a:pt x="201" y="3369"/>
                    <a:pt x="168" y="2902"/>
                  </a:cubicBezTo>
                  <a:cubicBezTo>
                    <a:pt x="68" y="2002"/>
                    <a:pt x="101" y="1268"/>
                    <a:pt x="168" y="801"/>
                  </a:cubicBezTo>
                  <a:cubicBezTo>
                    <a:pt x="201" y="267"/>
                    <a:pt x="234" y="1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4"/>
            <p:cNvSpPr/>
            <p:nvPr/>
          </p:nvSpPr>
          <p:spPr>
            <a:xfrm>
              <a:off x="2736300" y="2980900"/>
              <a:ext cx="120100" cy="291075"/>
            </a:xfrm>
            <a:custGeom>
              <a:avLst/>
              <a:gdLst/>
              <a:ahLst/>
              <a:cxnLst/>
              <a:rect l="l" t="t" r="r" b="b"/>
              <a:pathLst>
                <a:path w="4804" h="11643" extrusionOk="0">
                  <a:moveTo>
                    <a:pt x="4804" y="1"/>
                  </a:moveTo>
                  <a:cubicBezTo>
                    <a:pt x="4804" y="1"/>
                    <a:pt x="4637" y="702"/>
                    <a:pt x="4370" y="1836"/>
                  </a:cubicBezTo>
                  <a:cubicBezTo>
                    <a:pt x="4237" y="2403"/>
                    <a:pt x="4136" y="3070"/>
                    <a:pt x="3970" y="3837"/>
                  </a:cubicBezTo>
                  <a:cubicBezTo>
                    <a:pt x="3803" y="4571"/>
                    <a:pt x="3669" y="5405"/>
                    <a:pt x="3336" y="6205"/>
                  </a:cubicBezTo>
                  <a:cubicBezTo>
                    <a:pt x="3002" y="7006"/>
                    <a:pt x="2535" y="7706"/>
                    <a:pt x="2168" y="8374"/>
                  </a:cubicBezTo>
                  <a:cubicBezTo>
                    <a:pt x="1801" y="9041"/>
                    <a:pt x="1401" y="9574"/>
                    <a:pt x="1068" y="10075"/>
                  </a:cubicBezTo>
                  <a:cubicBezTo>
                    <a:pt x="467" y="11042"/>
                    <a:pt x="0" y="11643"/>
                    <a:pt x="0" y="11643"/>
                  </a:cubicBezTo>
                  <a:cubicBezTo>
                    <a:pt x="0" y="11643"/>
                    <a:pt x="501" y="11142"/>
                    <a:pt x="1234" y="10208"/>
                  </a:cubicBezTo>
                  <a:cubicBezTo>
                    <a:pt x="1635" y="9741"/>
                    <a:pt x="2035" y="9207"/>
                    <a:pt x="2469" y="8540"/>
                  </a:cubicBezTo>
                  <a:cubicBezTo>
                    <a:pt x="2869" y="7873"/>
                    <a:pt x="3336" y="7173"/>
                    <a:pt x="3669" y="6339"/>
                  </a:cubicBezTo>
                  <a:cubicBezTo>
                    <a:pt x="4003" y="5505"/>
                    <a:pt x="4136" y="4638"/>
                    <a:pt x="4237" y="3870"/>
                  </a:cubicBezTo>
                  <a:cubicBezTo>
                    <a:pt x="4337" y="3136"/>
                    <a:pt x="4470" y="2469"/>
                    <a:pt x="4537" y="1869"/>
                  </a:cubicBezTo>
                  <a:cubicBezTo>
                    <a:pt x="4703" y="702"/>
                    <a:pt x="4804" y="1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4"/>
            <p:cNvSpPr/>
            <p:nvPr/>
          </p:nvSpPr>
          <p:spPr>
            <a:xfrm>
              <a:off x="2732125" y="3101000"/>
              <a:ext cx="67575" cy="135950"/>
            </a:xfrm>
            <a:custGeom>
              <a:avLst/>
              <a:gdLst/>
              <a:ahLst/>
              <a:cxnLst/>
              <a:rect l="l" t="t" r="r" b="b"/>
              <a:pathLst>
                <a:path w="2703" h="5438" extrusionOk="0">
                  <a:moveTo>
                    <a:pt x="2702" y="0"/>
                  </a:moveTo>
                  <a:cubicBezTo>
                    <a:pt x="2702" y="0"/>
                    <a:pt x="2569" y="267"/>
                    <a:pt x="2335" y="768"/>
                  </a:cubicBezTo>
                  <a:cubicBezTo>
                    <a:pt x="2069" y="1268"/>
                    <a:pt x="1802" y="1968"/>
                    <a:pt x="1401" y="2736"/>
                  </a:cubicBezTo>
                  <a:cubicBezTo>
                    <a:pt x="1034" y="3503"/>
                    <a:pt x="668" y="4137"/>
                    <a:pt x="367" y="4604"/>
                  </a:cubicBezTo>
                  <a:cubicBezTo>
                    <a:pt x="234" y="4870"/>
                    <a:pt x="67" y="5037"/>
                    <a:pt x="34" y="5204"/>
                  </a:cubicBezTo>
                  <a:cubicBezTo>
                    <a:pt x="1" y="5369"/>
                    <a:pt x="0" y="5436"/>
                    <a:pt x="0" y="5438"/>
                  </a:cubicBezTo>
                  <a:lnTo>
                    <a:pt x="0" y="5438"/>
                  </a:lnTo>
                  <a:cubicBezTo>
                    <a:pt x="0" y="5436"/>
                    <a:pt x="1" y="5370"/>
                    <a:pt x="34" y="5237"/>
                  </a:cubicBezTo>
                  <a:cubicBezTo>
                    <a:pt x="100" y="5104"/>
                    <a:pt x="301" y="4937"/>
                    <a:pt x="467" y="4737"/>
                  </a:cubicBezTo>
                  <a:cubicBezTo>
                    <a:pt x="834" y="4337"/>
                    <a:pt x="1301" y="3670"/>
                    <a:pt x="1668" y="2902"/>
                  </a:cubicBezTo>
                  <a:cubicBezTo>
                    <a:pt x="2035" y="2102"/>
                    <a:pt x="2302" y="1401"/>
                    <a:pt x="2469" y="868"/>
                  </a:cubicBezTo>
                  <a:cubicBezTo>
                    <a:pt x="2636" y="334"/>
                    <a:pt x="2702" y="0"/>
                    <a:pt x="2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4"/>
            <p:cNvSpPr/>
            <p:nvPr/>
          </p:nvSpPr>
          <p:spPr>
            <a:xfrm>
              <a:off x="1877350" y="1644125"/>
              <a:ext cx="289400" cy="128550"/>
            </a:xfrm>
            <a:custGeom>
              <a:avLst/>
              <a:gdLst/>
              <a:ahLst/>
              <a:cxnLst/>
              <a:rect l="l" t="t" r="r" b="b"/>
              <a:pathLst>
                <a:path w="11576" h="5142" extrusionOk="0">
                  <a:moveTo>
                    <a:pt x="11575" y="0"/>
                  </a:moveTo>
                  <a:lnTo>
                    <a:pt x="11575" y="0"/>
                  </a:lnTo>
                  <a:cubicBezTo>
                    <a:pt x="11575" y="1"/>
                    <a:pt x="11508" y="901"/>
                    <a:pt x="11408" y="2269"/>
                  </a:cubicBezTo>
                  <a:cubicBezTo>
                    <a:pt x="11408" y="2435"/>
                    <a:pt x="11375" y="2602"/>
                    <a:pt x="11375" y="2802"/>
                  </a:cubicBezTo>
                  <a:cubicBezTo>
                    <a:pt x="11375" y="2969"/>
                    <a:pt x="11342" y="3136"/>
                    <a:pt x="11208" y="3269"/>
                  </a:cubicBezTo>
                  <a:cubicBezTo>
                    <a:pt x="10875" y="3469"/>
                    <a:pt x="10441" y="3736"/>
                    <a:pt x="10074" y="3936"/>
                  </a:cubicBezTo>
                  <a:cubicBezTo>
                    <a:pt x="9707" y="4137"/>
                    <a:pt x="9240" y="4337"/>
                    <a:pt x="8773" y="4470"/>
                  </a:cubicBezTo>
                  <a:cubicBezTo>
                    <a:pt x="8340" y="4604"/>
                    <a:pt x="7839" y="4637"/>
                    <a:pt x="7306" y="4637"/>
                  </a:cubicBezTo>
                  <a:cubicBezTo>
                    <a:pt x="6205" y="4637"/>
                    <a:pt x="5171" y="4637"/>
                    <a:pt x="4237" y="4737"/>
                  </a:cubicBezTo>
                  <a:cubicBezTo>
                    <a:pt x="3269" y="4770"/>
                    <a:pt x="2435" y="4970"/>
                    <a:pt x="1768" y="4970"/>
                  </a:cubicBezTo>
                  <a:cubicBezTo>
                    <a:pt x="1068" y="4970"/>
                    <a:pt x="534" y="4737"/>
                    <a:pt x="267" y="4437"/>
                  </a:cubicBezTo>
                  <a:cubicBezTo>
                    <a:pt x="167" y="4270"/>
                    <a:pt x="67" y="4137"/>
                    <a:pt x="34" y="4070"/>
                  </a:cubicBezTo>
                  <a:cubicBezTo>
                    <a:pt x="1" y="3970"/>
                    <a:pt x="0" y="3937"/>
                    <a:pt x="0" y="3936"/>
                  </a:cubicBezTo>
                  <a:lnTo>
                    <a:pt x="0" y="3936"/>
                  </a:lnTo>
                  <a:cubicBezTo>
                    <a:pt x="0" y="3937"/>
                    <a:pt x="0" y="4004"/>
                    <a:pt x="34" y="4103"/>
                  </a:cubicBezTo>
                  <a:cubicBezTo>
                    <a:pt x="67" y="4170"/>
                    <a:pt x="167" y="4303"/>
                    <a:pt x="267" y="4470"/>
                  </a:cubicBezTo>
                  <a:cubicBezTo>
                    <a:pt x="534" y="4770"/>
                    <a:pt x="1068" y="5104"/>
                    <a:pt x="1768" y="5137"/>
                  </a:cubicBezTo>
                  <a:cubicBezTo>
                    <a:pt x="1834" y="5140"/>
                    <a:pt x="1901" y="5142"/>
                    <a:pt x="1969" y="5142"/>
                  </a:cubicBezTo>
                  <a:cubicBezTo>
                    <a:pt x="2653" y="5142"/>
                    <a:pt x="3417" y="5001"/>
                    <a:pt x="4237" y="4970"/>
                  </a:cubicBezTo>
                  <a:cubicBezTo>
                    <a:pt x="4784" y="4931"/>
                    <a:pt x="5354" y="4915"/>
                    <a:pt x="5947" y="4915"/>
                  </a:cubicBezTo>
                  <a:cubicBezTo>
                    <a:pt x="6366" y="4915"/>
                    <a:pt x="6797" y="4923"/>
                    <a:pt x="7239" y="4937"/>
                  </a:cubicBezTo>
                  <a:cubicBezTo>
                    <a:pt x="7806" y="4937"/>
                    <a:pt x="8340" y="4904"/>
                    <a:pt x="8840" y="4737"/>
                  </a:cubicBezTo>
                  <a:cubicBezTo>
                    <a:pt x="9340" y="4570"/>
                    <a:pt x="9741" y="4337"/>
                    <a:pt x="10174" y="4103"/>
                  </a:cubicBezTo>
                  <a:cubicBezTo>
                    <a:pt x="10374" y="4003"/>
                    <a:pt x="10575" y="3903"/>
                    <a:pt x="10741" y="3770"/>
                  </a:cubicBezTo>
                  <a:cubicBezTo>
                    <a:pt x="10908" y="3636"/>
                    <a:pt x="11142" y="3569"/>
                    <a:pt x="11308" y="3403"/>
                  </a:cubicBezTo>
                  <a:cubicBezTo>
                    <a:pt x="11375" y="3336"/>
                    <a:pt x="11408" y="3236"/>
                    <a:pt x="11475" y="3102"/>
                  </a:cubicBezTo>
                  <a:cubicBezTo>
                    <a:pt x="11509" y="3002"/>
                    <a:pt x="11509" y="2902"/>
                    <a:pt x="11509" y="2802"/>
                  </a:cubicBezTo>
                  <a:lnTo>
                    <a:pt x="11509" y="2269"/>
                  </a:lnTo>
                  <a:cubicBezTo>
                    <a:pt x="11542" y="901"/>
                    <a:pt x="11575" y="1"/>
                    <a:pt x="115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4"/>
            <p:cNvSpPr/>
            <p:nvPr/>
          </p:nvSpPr>
          <p:spPr>
            <a:xfrm>
              <a:off x="2422725" y="1713325"/>
              <a:ext cx="306075" cy="120950"/>
            </a:xfrm>
            <a:custGeom>
              <a:avLst/>
              <a:gdLst/>
              <a:ahLst/>
              <a:cxnLst/>
              <a:rect l="l" t="t" r="r" b="b"/>
              <a:pathLst>
                <a:path w="12243" h="4838" extrusionOk="0">
                  <a:moveTo>
                    <a:pt x="68" y="1"/>
                  </a:moveTo>
                  <a:lnTo>
                    <a:pt x="68" y="1"/>
                  </a:lnTo>
                  <a:cubicBezTo>
                    <a:pt x="68" y="1"/>
                    <a:pt x="34" y="34"/>
                    <a:pt x="34" y="168"/>
                  </a:cubicBezTo>
                  <a:cubicBezTo>
                    <a:pt x="68" y="68"/>
                    <a:pt x="68" y="1"/>
                    <a:pt x="68" y="1"/>
                  </a:cubicBezTo>
                  <a:close/>
                  <a:moveTo>
                    <a:pt x="34" y="169"/>
                  </a:moveTo>
                  <a:lnTo>
                    <a:pt x="34" y="169"/>
                  </a:lnTo>
                  <a:cubicBezTo>
                    <a:pt x="1" y="237"/>
                    <a:pt x="1" y="403"/>
                    <a:pt x="1" y="601"/>
                  </a:cubicBezTo>
                  <a:cubicBezTo>
                    <a:pt x="1" y="835"/>
                    <a:pt x="68" y="1068"/>
                    <a:pt x="201" y="1335"/>
                  </a:cubicBezTo>
                  <a:cubicBezTo>
                    <a:pt x="334" y="1569"/>
                    <a:pt x="535" y="1836"/>
                    <a:pt x="835" y="2069"/>
                  </a:cubicBezTo>
                  <a:cubicBezTo>
                    <a:pt x="1002" y="2169"/>
                    <a:pt x="1102" y="2269"/>
                    <a:pt x="1268" y="2403"/>
                  </a:cubicBezTo>
                  <a:cubicBezTo>
                    <a:pt x="1435" y="2536"/>
                    <a:pt x="1602" y="2669"/>
                    <a:pt x="1836" y="2736"/>
                  </a:cubicBezTo>
                  <a:cubicBezTo>
                    <a:pt x="2036" y="2836"/>
                    <a:pt x="2269" y="2870"/>
                    <a:pt x="2469" y="2903"/>
                  </a:cubicBezTo>
                  <a:cubicBezTo>
                    <a:pt x="2703" y="2970"/>
                    <a:pt x="2903" y="3003"/>
                    <a:pt x="3136" y="3036"/>
                  </a:cubicBezTo>
                  <a:cubicBezTo>
                    <a:pt x="4070" y="3203"/>
                    <a:pt x="5071" y="3403"/>
                    <a:pt x="6105" y="3704"/>
                  </a:cubicBezTo>
                  <a:cubicBezTo>
                    <a:pt x="7139" y="4004"/>
                    <a:pt x="8107" y="4337"/>
                    <a:pt x="8974" y="4671"/>
                  </a:cubicBezTo>
                  <a:cubicBezTo>
                    <a:pt x="9207" y="4738"/>
                    <a:pt x="9441" y="4838"/>
                    <a:pt x="9708" y="4838"/>
                  </a:cubicBezTo>
                  <a:cubicBezTo>
                    <a:pt x="9941" y="4838"/>
                    <a:pt x="10208" y="4704"/>
                    <a:pt x="10375" y="4638"/>
                  </a:cubicBezTo>
                  <a:cubicBezTo>
                    <a:pt x="10742" y="4471"/>
                    <a:pt x="11075" y="4304"/>
                    <a:pt x="11409" y="4137"/>
                  </a:cubicBezTo>
                  <a:cubicBezTo>
                    <a:pt x="11576" y="4070"/>
                    <a:pt x="11776" y="3970"/>
                    <a:pt x="11809" y="3804"/>
                  </a:cubicBezTo>
                  <a:cubicBezTo>
                    <a:pt x="11909" y="3603"/>
                    <a:pt x="11909" y="3470"/>
                    <a:pt x="11943" y="3337"/>
                  </a:cubicBezTo>
                  <a:cubicBezTo>
                    <a:pt x="11976" y="3036"/>
                    <a:pt x="12076" y="2836"/>
                    <a:pt x="12110" y="2636"/>
                  </a:cubicBezTo>
                  <a:cubicBezTo>
                    <a:pt x="12210" y="2236"/>
                    <a:pt x="12243" y="2036"/>
                    <a:pt x="12243" y="2036"/>
                  </a:cubicBezTo>
                  <a:lnTo>
                    <a:pt x="12243" y="2036"/>
                  </a:lnTo>
                  <a:cubicBezTo>
                    <a:pt x="12243" y="2036"/>
                    <a:pt x="12176" y="2236"/>
                    <a:pt x="12076" y="2569"/>
                  </a:cubicBezTo>
                  <a:cubicBezTo>
                    <a:pt x="12043" y="2736"/>
                    <a:pt x="11943" y="3003"/>
                    <a:pt x="11876" y="3237"/>
                  </a:cubicBezTo>
                  <a:cubicBezTo>
                    <a:pt x="11809" y="3370"/>
                    <a:pt x="11776" y="3537"/>
                    <a:pt x="11743" y="3670"/>
                  </a:cubicBezTo>
                  <a:cubicBezTo>
                    <a:pt x="11643" y="3770"/>
                    <a:pt x="11542" y="3837"/>
                    <a:pt x="11376" y="3904"/>
                  </a:cubicBezTo>
                  <a:cubicBezTo>
                    <a:pt x="11042" y="4037"/>
                    <a:pt x="10642" y="4204"/>
                    <a:pt x="10275" y="4371"/>
                  </a:cubicBezTo>
                  <a:cubicBezTo>
                    <a:pt x="10075" y="4437"/>
                    <a:pt x="9908" y="4537"/>
                    <a:pt x="9708" y="4537"/>
                  </a:cubicBezTo>
                  <a:cubicBezTo>
                    <a:pt x="9474" y="4537"/>
                    <a:pt x="9274" y="4437"/>
                    <a:pt x="9074" y="4371"/>
                  </a:cubicBezTo>
                  <a:cubicBezTo>
                    <a:pt x="8240" y="4037"/>
                    <a:pt x="7239" y="3670"/>
                    <a:pt x="6205" y="3370"/>
                  </a:cubicBezTo>
                  <a:cubicBezTo>
                    <a:pt x="5138" y="3070"/>
                    <a:pt x="4104" y="2870"/>
                    <a:pt x="3203" y="2736"/>
                  </a:cubicBezTo>
                  <a:cubicBezTo>
                    <a:pt x="2970" y="2703"/>
                    <a:pt x="2736" y="2703"/>
                    <a:pt x="2536" y="2669"/>
                  </a:cubicBezTo>
                  <a:cubicBezTo>
                    <a:pt x="2269" y="2603"/>
                    <a:pt x="2069" y="2603"/>
                    <a:pt x="1902" y="2536"/>
                  </a:cubicBezTo>
                  <a:cubicBezTo>
                    <a:pt x="1535" y="2403"/>
                    <a:pt x="1235" y="2169"/>
                    <a:pt x="935" y="1936"/>
                  </a:cubicBezTo>
                  <a:cubicBezTo>
                    <a:pt x="668" y="1735"/>
                    <a:pt x="435" y="1535"/>
                    <a:pt x="268" y="1268"/>
                  </a:cubicBezTo>
                  <a:cubicBezTo>
                    <a:pt x="101" y="1035"/>
                    <a:pt x="68" y="835"/>
                    <a:pt x="34" y="601"/>
                  </a:cubicBezTo>
                  <a:cubicBezTo>
                    <a:pt x="1" y="403"/>
                    <a:pt x="1" y="237"/>
                    <a:pt x="34" y="16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4"/>
            <p:cNvSpPr/>
            <p:nvPr/>
          </p:nvSpPr>
          <p:spPr>
            <a:xfrm>
              <a:off x="2707950" y="1614925"/>
              <a:ext cx="46725" cy="264375"/>
            </a:xfrm>
            <a:custGeom>
              <a:avLst/>
              <a:gdLst/>
              <a:ahLst/>
              <a:cxnLst/>
              <a:rect l="l" t="t" r="r" b="b"/>
              <a:pathLst>
                <a:path w="1869" h="10575" extrusionOk="0">
                  <a:moveTo>
                    <a:pt x="1868" y="1"/>
                  </a:moveTo>
                  <a:cubicBezTo>
                    <a:pt x="1868" y="1"/>
                    <a:pt x="1301" y="2336"/>
                    <a:pt x="801" y="5271"/>
                  </a:cubicBezTo>
                  <a:cubicBezTo>
                    <a:pt x="234" y="8173"/>
                    <a:pt x="0" y="10575"/>
                    <a:pt x="0" y="10575"/>
                  </a:cubicBezTo>
                  <a:cubicBezTo>
                    <a:pt x="0" y="10575"/>
                    <a:pt x="600" y="8240"/>
                    <a:pt x="1067" y="5305"/>
                  </a:cubicBezTo>
                  <a:cubicBezTo>
                    <a:pt x="1634" y="2403"/>
                    <a:pt x="1868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4"/>
            <p:cNvSpPr/>
            <p:nvPr/>
          </p:nvSpPr>
          <p:spPr>
            <a:xfrm>
              <a:off x="2776325" y="1534875"/>
              <a:ext cx="66725" cy="138450"/>
            </a:xfrm>
            <a:custGeom>
              <a:avLst/>
              <a:gdLst/>
              <a:ahLst/>
              <a:cxnLst/>
              <a:rect l="l" t="t" r="r" b="b"/>
              <a:pathLst>
                <a:path w="2669" h="5538" extrusionOk="0">
                  <a:moveTo>
                    <a:pt x="2669" y="0"/>
                  </a:moveTo>
                  <a:cubicBezTo>
                    <a:pt x="2669" y="1"/>
                    <a:pt x="2602" y="101"/>
                    <a:pt x="2469" y="167"/>
                  </a:cubicBezTo>
                  <a:cubicBezTo>
                    <a:pt x="2335" y="267"/>
                    <a:pt x="2169" y="434"/>
                    <a:pt x="1968" y="634"/>
                  </a:cubicBezTo>
                  <a:cubicBezTo>
                    <a:pt x="1568" y="1035"/>
                    <a:pt x="1068" y="1668"/>
                    <a:pt x="667" y="2469"/>
                  </a:cubicBezTo>
                  <a:cubicBezTo>
                    <a:pt x="301" y="3236"/>
                    <a:pt x="134" y="4037"/>
                    <a:pt x="67" y="4637"/>
                  </a:cubicBezTo>
                  <a:cubicBezTo>
                    <a:pt x="0" y="4904"/>
                    <a:pt x="0" y="5137"/>
                    <a:pt x="0" y="5304"/>
                  </a:cubicBezTo>
                  <a:lnTo>
                    <a:pt x="0" y="5538"/>
                  </a:lnTo>
                  <a:cubicBezTo>
                    <a:pt x="0" y="5538"/>
                    <a:pt x="0" y="5471"/>
                    <a:pt x="67" y="5338"/>
                  </a:cubicBezTo>
                  <a:cubicBezTo>
                    <a:pt x="100" y="5171"/>
                    <a:pt x="134" y="4971"/>
                    <a:pt x="234" y="4670"/>
                  </a:cubicBezTo>
                  <a:cubicBezTo>
                    <a:pt x="334" y="4137"/>
                    <a:pt x="601" y="3370"/>
                    <a:pt x="968" y="2636"/>
                  </a:cubicBezTo>
                  <a:cubicBezTo>
                    <a:pt x="1335" y="1835"/>
                    <a:pt x="1768" y="1201"/>
                    <a:pt x="2102" y="768"/>
                  </a:cubicBezTo>
                  <a:cubicBezTo>
                    <a:pt x="2269" y="501"/>
                    <a:pt x="2402" y="334"/>
                    <a:pt x="2502" y="201"/>
                  </a:cubicBezTo>
                  <a:cubicBezTo>
                    <a:pt x="2635" y="101"/>
                    <a:pt x="2669" y="1"/>
                    <a:pt x="2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4"/>
            <p:cNvSpPr/>
            <p:nvPr/>
          </p:nvSpPr>
          <p:spPr>
            <a:xfrm>
              <a:off x="1726400" y="1536550"/>
              <a:ext cx="95925" cy="162625"/>
            </a:xfrm>
            <a:custGeom>
              <a:avLst/>
              <a:gdLst/>
              <a:ahLst/>
              <a:cxnLst/>
              <a:rect l="l" t="t" r="r" b="b"/>
              <a:pathLst>
                <a:path w="3837" h="6505" extrusionOk="0">
                  <a:moveTo>
                    <a:pt x="1" y="0"/>
                  </a:moveTo>
                  <a:lnTo>
                    <a:pt x="201" y="234"/>
                  </a:lnTo>
                  <a:cubicBezTo>
                    <a:pt x="368" y="334"/>
                    <a:pt x="568" y="567"/>
                    <a:pt x="768" y="801"/>
                  </a:cubicBezTo>
                  <a:cubicBezTo>
                    <a:pt x="1235" y="1334"/>
                    <a:pt x="1769" y="2135"/>
                    <a:pt x="2169" y="3102"/>
                  </a:cubicBezTo>
                  <a:cubicBezTo>
                    <a:pt x="2336" y="3603"/>
                    <a:pt x="2436" y="4070"/>
                    <a:pt x="2569" y="4503"/>
                  </a:cubicBezTo>
                  <a:cubicBezTo>
                    <a:pt x="2703" y="4970"/>
                    <a:pt x="2869" y="5404"/>
                    <a:pt x="3036" y="5671"/>
                  </a:cubicBezTo>
                  <a:cubicBezTo>
                    <a:pt x="3203" y="6004"/>
                    <a:pt x="3403" y="6238"/>
                    <a:pt x="3570" y="6338"/>
                  </a:cubicBezTo>
                  <a:cubicBezTo>
                    <a:pt x="3603" y="6405"/>
                    <a:pt x="3703" y="6438"/>
                    <a:pt x="3737" y="6471"/>
                  </a:cubicBezTo>
                  <a:cubicBezTo>
                    <a:pt x="3770" y="6505"/>
                    <a:pt x="3837" y="6505"/>
                    <a:pt x="3837" y="6505"/>
                  </a:cubicBezTo>
                  <a:cubicBezTo>
                    <a:pt x="3837" y="6505"/>
                    <a:pt x="3837" y="6471"/>
                    <a:pt x="3737" y="6438"/>
                  </a:cubicBezTo>
                  <a:cubicBezTo>
                    <a:pt x="3703" y="6405"/>
                    <a:pt x="3603" y="6338"/>
                    <a:pt x="3570" y="6271"/>
                  </a:cubicBezTo>
                  <a:cubicBezTo>
                    <a:pt x="3436" y="6138"/>
                    <a:pt x="3270" y="5938"/>
                    <a:pt x="3170" y="5604"/>
                  </a:cubicBezTo>
                  <a:cubicBezTo>
                    <a:pt x="3036" y="5271"/>
                    <a:pt x="2903" y="4904"/>
                    <a:pt x="2836" y="4437"/>
                  </a:cubicBezTo>
                  <a:cubicBezTo>
                    <a:pt x="2736" y="3970"/>
                    <a:pt x="2669" y="3469"/>
                    <a:pt x="2436" y="2969"/>
                  </a:cubicBezTo>
                  <a:cubicBezTo>
                    <a:pt x="2069" y="1935"/>
                    <a:pt x="1435" y="1134"/>
                    <a:pt x="901" y="667"/>
                  </a:cubicBezTo>
                  <a:cubicBezTo>
                    <a:pt x="601" y="467"/>
                    <a:pt x="401" y="300"/>
                    <a:pt x="234" y="167"/>
                  </a:cubicBezTo>
                  <a:cubicBezTo>
                    <a:pt x="67" y="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4"/>
            <p:cNvSpPr/>
            <p:nvPr/>
          </p:nvSpPr>
          <p:spPr>
            <a:xfrm>
              <a:off x="1837325" y="1508200"/>
              <a:ext cx="30875" cy="183475"/>
            </a:xfrm>
            <a:custGeom>
              <a:avLst/>
              <a:gdLst/>
              <a:ahLst/>
              <a:cxnLst/>
              <a:rect l="l" t="t" r="r" b="b"/>
              <a:pathLst>
                <a:path w="1235" h="7339" extrusionOk="0">
                  <a:moveTo>
                    <a:pt x="0" y="0"/>
                  </a:moveTo>
                  <a:lnTo>
                    <a:pt x="37" y="32"/>
                  </a:lnTo>
                  <a:lnTo>
                    <a:pt x="37" y="32"/>
                  </a:lnTo>
                  <a:cubicBezTo>
                    <a:pt x="15" y="10"/>
                    <a:pt x="0" y="0"/>
                    <a:pt x="0" y="0"/>
                  </a:cubicBezTo>
                  <a:close/>
                  <a:moveTo>
                    <a:pt x="37" y="32"/>
                  </a:moveTo>
                  <a:cubicBezTo>
                    <a:pt x="73" y="67"/>
                    <a:pt x="126" y="131"/>
                    <a:pt x="167" y="234"/>
                  </a:cubicBezTo>
                  <a:cubicBezTo>
                    <a:pt x="267" y="367"/>
                    <a:pt x="400" y="600"/>
                    <a:pt x="501" y="934"/>
                  </a:cubicBezTo>
                  <a:cubicBezTo>
                    <a:pt x="734" y="1568"/>
                    <a:pt x="901" y="2502"/>
                    <a:pt x="901" y="3536"/>
                  </a:cubicBezTo>
                  <a:cubicBezTo>
                    <a:pt x="934" y="4570"/>
                    <a:pt x="901" y="5504"/>
                    <a:pt x="934" y="6204"/>
                  </a:cubicBezTo>
                  <a:cubicBezTo>
                    <a:pt x="1001" y="6905"/>
                    <a:pt x="1101" y="7339"/>
                    <a:pt x="1101" y="7339"/>
                  </a:cubicBezTo>
                  <a:cubicBezTo>
                    <a:pt x="1101" y="7339"/>
                    <a:pt x="1034" y="6905"/>
                    <a:pt x="1101" y="6238"/>
                  </a:cubicBezTo>
                  <a:cubicBezTo>
                    <a:pt x="1101" y="5571"/>
                    <a:pt x="1234" y="4603"/>
                    <a:pt x="1234" y="3569"/>
                  </a:cubicBezTo>
                  <a:cubicBezTo>
                    <a:pt x="1234" y="2502"/>
                    <a:pt x="1001" y="1534"/>
                    <a:pt x="667" y="901"/>
                  </a:cubicBezTo>
                  <a:cubicBezTo>
                    <a:pt x="501" y="567"/>
                    <a:pt x="334" y="367"/>
                    <a:pt x="234" y="200"/>
                  </a:cubicBezTo>
                  <a:lnTo>
                    <a:pt x="37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2619550" y="1555725"/>
              <a:ext cx="91750" cy="250200"/>
            </a:xfrm>
            <a:custGeom>
              <a:avLst/>
              <a:gdLst/>
              <a:ahLst/>
              <a:cxnLst/>
              <a:rect l="l" t="t" r="r" b="b"/>
              <a:pathLst>
                <a:path w="3670" h="10008" extrusionOk="0">
                  <a:moveTo>
                    <a:pt x="3669" y="0"/>
                  </a:moveTo>
                  <a:cubicBezTo>
                    <a:pt x="3668" y="2"/>
                    <a:pt x="3568" y="135"/>
                    <a:pt x="3403" y="334"/>
                  </a:cubicBezTo>
                  <a:cubicBezTo>
                    <a:pt x="3269" y="601"/>
                    <a:pt x="3069" y="934"/>
                    <a:pt x="2836" y="1335"/>
                  </a:cubicBezTo>
                  <a:cubicBezTo>
                    <a:pt x="2335" y="2169"/>
                    <a:pt x="1735" y="3369"/>
                    <a:pt x="1334" y="4837"/>
                  </a:cubicBezTo>
                  <a:cubicBezTo>
                    <a:pt x="1101" y="5538"/>
                    <a:pt x="1001" y="6272"/>
                    <a:pt x="867" y="6872"/>
                  </a:cubicBezTo>
                  <a:cubicBezTo>
                    <a:pt x="801" y="7506"/>
                    <a:pt x="701" y="8106"/>
                    <a:pt x="567" y="8540"/>
                  </a:cubicBezTo>
                  <a:cubicBezTo>
                    <a:pt x="501" y="9040"/>
                    <a:pt x="334" y="9374"/>
                    <a:pt x="200" y="9641"/>
                  </a:cubicBezTo>
                  <a:cubicBezTo>
                    <a:pt x="67" y="9874"/>
                    <a:pt x="0" y="10008"/>
                    <a:pt x="0" y="10008"/>
                  </a:cubicBezTo>
                  <a:cubicBezTo>
                    <a:pt x="0" y="10008"/>
                    <a:pt x="67" y="9907"/>
                    <a:pt x="200" y="9674"/>
                  </a:cubicBezTo>
                  <a:cubicBezTo>
                    <a:pt x="367" y="9474"/>
                    <a:pt x="534" y="9107"/>
                    <a:pt x="701" y="8640"/>
                  </a:cubicBezTo>
                  <a:cubicBezTo>
                    <a:pt x="867" y="8173"/>
                    <a:pt x="1001" y="7606"/>
                    <a:pt x="1134" y="6972"/>
                  </a:cubicBezTo>
                  <a:cubicBezTo>
                    <a:pt x="1234" y="6338"/>
                    <a:pt x="1401" y="5671"/>
                    <a:pt x="1635" y="4971"/>
                  </a:cubicBezTo>
                  <a:cubicBezTo>
                    <a:pt x="2035" y="3536"/>
                    <a:pt x="2535" y="2302"/>
                    <a:pt x="2936" y="1435"/>
                  </a:cubicBezTo>
                  <a:cubicBezTo>
                    <a:pt x="3169" y="968"/>
                    <a:pt x="3336" y="634"/>
                    <a:pt x="3436" y="367"/>
                  </a:cubicBezTo>
                  <a:cubicBezTo>
                    <a:pt x="3569" y="135"/>
                    <a:pt x="3668" y="2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4"/>
            <p:cNvSpPr/>
            <p:nvPr/>
          </p:nvSpPr>
          <p:spPr>
            <a:xfrm>
              <a:off x="2143375" y="1254675"/>
              <a:ext cx="181825" cy="546250"/>
            </a:xfrm>
            <a:custGeom>
              <a:avLst/>
              <a:gdLst/>
              <a:ahLst/>
              <a:cxnLst/>
              <a:rect l="l" t="t" r="r" b="b"/>
              <a:pathLst>
                <a:path w="7273" h="21850" extrusionOk="0">
                  <a:moveTo>
                    <a:pt x="634" y="0"/>
                  </a:moveTo>
                  <a:lnTo>
                    <a:pt x="634" y="0"/>
                  </a:lnTo>
                  <a:cubicBezTo>
                    <a:pt x="467" y="668"/>
                    <a:pt x="401" y="1735"/>
                    <a:pt x="868" y="2969"/>
                  </a:cubicBezTo>
                  <a:cubicBezTo>
                    <a:pt x="1068" y="3536"/>
                    <a:pt x="1435" y="4170"/>
                    <a:pt x="1968" y="4704"/>
                  </a:cubicBezTo>
                  <a:cubicBezTo>
                    <a:pt x="2102" y="4837"/>
                    <a:pt x="2235" y="4971"/>
                    <a:pt x="2402" y="5071"/>
                  </a:cubicBezTo>
                  <a:cubicBezTo>
                    <a:pt x="2569" y="5204"/>
                    <a:pt x="2736" y="5338"/>
                    <a:pt x="2902" y="5404"/>
                  </a:cubicBezTo>
                  <a:cubicBezTo>
                    <a:pt x="3069" y="5538"/>
                    <a:pt x="3203" y="5638"/>
                    <a:pt x="3236" y="5805"/>
                  </a:cubicBezTo>
                  <a:cubicBezTo>
                    <a:pt x="3269" y="5905"/>
                    <a:pt x="3203" y="6071"/>
                    <a:pt x="3102" y="6238"/>
                  </a:cubicBezTo>
                  <a:cubicBezTo>
                    <a:pt x="3036" y="6405"/>
                    <a:pt x="2869" y="6538"/>
                    <a:pt x="2702" y="6639"/>
                  </a:cubicBezTo>
                  <a:cubicBezTo>
                    <a:pt x="2535" y="6705"/>
                    <a:pt x="2302" y="6739"/>
                    <a:pt x="2102" y="6805"/>
                  </a:cubicBezTo>
                  <a:cubicBezTo>
                    <a:pt x="1902" y="6839"/>
                    <a:pt x="1668" y="6872"/>
                    <a:pt x="1435" y="6972"/>
                  </a:cubicBezTo>
                  <a:cubicBezTo>
                    <a:pt x="1234" y="7039"/>
                    <a:pt x="1001" y="7172"/>
                    <a:pt x="834" y="7339"/>
                  </a:cubicBezTo>
                  <a:cubicBezTo>
                    <a:pt x="434" y="7639"/>
                    <a:pt x="234" y="8140"/>
                    <a:pt x="100" y="8573"/>
                  </a:cubicBezTo>
                  <a:cubicBezTo>
                    <a:pt x="0" y="9040"/>
                    <a:pt x="0" y="9541"/>
                    <a:pt x="67" y="10041"/>
                  </a:cubicBezTo>
                  <a:cubicBezTo>
                    <a:pt x="234" y="11042"/>
                    <a:pt x="601" y="11909"/>
                    <a:pt x="1068" y="12710"/>
                  </a:cubicBezTo>
                  <a:cubicBezTo>
                    <a:pt x="1535" y="13510"/>
                    <a:pt x="2035" y="14211"/>
                    <a:pt x="2569" y="14878"/>
                  </a:cubicBezTo>
                  <a:cubicBezTo>
                    <a:pt x="3603" y="16179"/>
                    <a:pt x="4604" y="17313"/>
                    <a:pt x="5371" y="18314"/>
                  </a:cubicBezTo>
                  <a:cubicBezTo>
                    <a:pt x="6071" y="19314"/>
                    <a:pt x="6572" y="20182"/>
                    <a:pt x="6838" y="20849"/>
                  </a:cubicBezTo>
                  <a:cubicBezTo>
                    <a:pt x="6939" y="21149"/>
                    <a:pt x="6972" y="21416"/>
                    <a:pt x="7072" y="21583"/>
                  </a:cubicBezTo>
                  <a:cubicBezTo>
                    <a:pt x="7105" y="21749"/>
                    <a:pt x="7172" y="21849"/>
                    <a:pt x="7172" y="21849"/>
                  </a:cubicBezTo>
                  <a:cubicBezTo>
                    <a:pt x="7172" y="21849"/>
                    <a:pt x="7172" y="21749"/>
                    <a:pt x="7272" y="21516"/>
                  </a:cubicBezTo>
                  <a:cubicBezTo>
                    <a:pt x="7205" y="21316"/>
                    <a:pt x="7139" y="21049"/>
                    <a:pt x="7039" y="20715"/>
                  </a:cubicBezTo>
                  <a:cubicBezTo>
                    <a:pt x="6772" y="20048"/>
                    <a:pt x="6305" y="19147"/>
                    <a:pt x="5604" y="18080"/>
                  </a:cubicBezTo>
                  <a:cubicBezTo>
                    <a:pt x="4904" y="17046"/>
                    <a:pt x="3903" y="15912"/>
                    <a:pt x="2902" y="14644"/>
                  </a:cubicBezTo>
                  <a:cubicBezTo>
                    <a:pt x="2402" y="14010"/>
                    <a:pt x="1902" y="13310"/>
                    <a:pt x="1435" y="12509"/>
                  </a:cubicBezTo>
                  <a:cubicBezTo>
                    <a:pt x="1034" y="11742"/>
                    <a:pt x="634" y="10875"/>
                    <a:pt x="467" y="9974"/>
                  </a:cubicBezTo>
                  <a:cubicBezTo>
                    <a:pt x="367" y="9074"/>
                    <a:pt x="467" y="8073"/>
                    <a:pt x="1101" y="7506"/>
                  </a:cubicBezTo>
                  <a:cubicBezTo>
                    <a:pt x="1401" y="7206"/>
                    <a:pt x="1802" y="7072"/>
                    <a:pt x="2235" y="7005"/>
                  </a:cubicBezTo>
                  <a:cubicBezTo>
                    <a:pt x="2435" y="6972"/>
                    <a:pt x="2635" y="6872"/>
                    <a:pt x="2869" y="6805"/>
                  </a:cubicBezTo>
                  <a:cubicBezTo>
                    <a:pt x="3069" y="6705"/>
                    <a:pt x="3236" y="6538"/>
                    <a:pt x="3369" y="6338"/>
                  </a:cubicBezTo>
                  <a:cubicBezTo>
                    <a:pt x="3469" y="6138"/>
                    <a:pt x="3569" y="5871"/>
                    <a:pt x="3469" y="5638"/>
                  </a:cubicBezTo>
                  <a:cubicBezTo>
                    <a:pt x="3403" y="5371"/>
                    <a:pt x="3203" y="5204"/>
                    <a:pt x="3036" y="5137"/>
                  </a:cubicBezTo>
                  <a:cubicBezTo>
                    <a:pt x="2802" y="5037"/>
                    <a:pt x="2702" y="4904"/>
                    <a:pt x="2535" y="4837"/>
                  </a:cubicBezTo>
                  <a:cubicBezTo>
                    <a:pt x="2402" y="4737"/>
                    <a:pt x="2235" y="4637"/>
                    <a:pt x="2102" y="4504"/>
                  </a:cubicBezTo>
                  <a:cubicBezTo>
                    <a:pt x="1601" y="4037"/>
                    <a:pt x="1234" y="3470"/>
                    <a:pt x="968" y="2869"/>
                  </a:cubicBezTo>
                  <a:cubicBezTo>
                    <a:pt x="467" y="1735"/>
                    <a:pt x="534" y="668"/>
                    <a:pt x="6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2173400" y="1283025"/>
              <a:ext cx="324425" cy="1072450"/>
            </a:xfrm>
            <a:custGeom>
              <a:avLst/>
              <a:gdLst/>
              <a:ahLst/>
              <a:cxnLst/>
              <a:rect l="l" t="t" r="r" b="b"/>
              <a:pathLst>
                <a:path w="12977" h="42898" extrusionOk="0">
                  <a:moveTo>
                    <a:pt x="12976" y="1"/>
                  </a:moveTo>
                  <a:lnTo>
                    <a:pt x="12976" y="1"/>
                  </a:lnTo>
                  <a:cubicBezTo>
                    <a:pt x="12876" y="334"/>
                    <a:pt x="12809" y="768"/>
                    <a:pt x="12576" y="1368"/>
                  </a:cubicBezTo>
                  <a:cubicBezTo>
                    <a:pt x="12409" y="1935"/>
                    <a:pt x="12142" y="2669"/>
                    <a:pt x="11708" y="3403"/>
                  </a:cubicBezTo>
                  <a:cubicBezTo>
                    <a:pt x="11542" y="3770"/>
                    <a:pt x="11241" y="4170"/>
                    <a:pt x="11208" y="4704"/>
                  </a:cubicBezTo>
                  <a:cubicBezTo>
                    <a:pt x="11175" y="4937"/>
                    <a:pt x="11241" y="5238"/>
                    <a:pt x="11408" y="5438"/>
                  </a:cubicBezTo>
                  <a:cubicBezTo>
                    <a:pt x="11528" y="5647"/>
                    <a:pt x="11809" y="5776"/>
                    <a:pt x="12083" y="5776"/>
                  </a:cubicBezTo>
                  <a:cubicBezTo>
                    <a:pt x="12114" y="5776"/>
                    <a:pt x="12145" y="5775"/>
                    <a:pt x="12175" y="5771"/>
                  </a:cubicBezTo>
                  <a:cubicBezTo>
                    <a:pt x="12264" y="5771"/>
                    <a:pt x="12339" y="5757"/>
                    <a:pt x="12418" y="5757"/>
                  </a:cubicBezTo>
                  <a:cubicBezTo>
                    <a:pt x="12457" y="5757"/>
                    <a:pt x="12498" y="5760"/>
                    <a:pt x="12542" y="5771"/>
                  </a:cubicBezTo>
                  <a:cubicBezTo>
                    <a:pt x="12676" y="5771"/>
                    <a:pt x="12743" y="5871"/>
                    <a:pt x="12809" y="6005"/>
                  </a:cubicBezTo>
                  <a:cubicBezTo>
                    <a:pt x="12843" y="6205"/>
                    <a:pt x="12809" y="6539"/>
                    <a:pt x="12809" y="6839"/>
                  </a:cubicBezTo>
                  <a:cubicBezTo>
                    <a:pt x="12743" y="7406"/>
                    <a:pt x="12709" y="8040"/>
                    <a:pt x="12642" y="8673"/>
                  </a:cubicBezTo>
                  <a:cubicBezTo>
                    <a:pt x="12542" y="9274"/>
                    <a:pt x="12409" y="9941"/>
                    <a:pt x="12175" y="10575"/>
                  </a:cubicBezTo>
                  <a:cubicBezTo>
                    <a:pt x="11975" y="11242"/>
                    <a:pt x="11575" y="11842"/>
                    <a:pt x="11175" y="12409"/>
                  </a:cubicBezTo>
                  <a:cubicBezTo>
                    <a:pt x="9373" y="14678"/>
                    <a:pt x="7339" y="17113"/>
                    <a:pt x="5237" y="19748"/>
                  </a:cubicBezTo>
                  <a:cubicBezTo>
                    <a:pt x="4737" y="20415"/>
                    <a:pt x="4203" y="21049"/>
                    <a:pt x="3736" y="21749"/>
                  </a:cubicBezTo>
                  <a:cubicBezTo>
                    <a:pt x="3536" y="22116"/>
                    <a:pt x="3336" y="22483"/>
                    <a:pt x="3202" y="22884"/>
                  </a:cubicBezTo>
                  <a:cubicBezTo>
                    <a:pt x="3069" y="23284"/>
                    <a:pt x="3002" y="23718"/>
                    <a:pt x="2969" y="24084"/>
                  </a:cubicBezTo>
                  <a:cubicBezTo>
                    <a:pt x="2869" y="24885"/>
                    <a:pt x="2802" y="25619"/>
                    <a:pt x="2635" y="26386"/>
                  </a:cubicBezTo>
                  <a:cubicBezTo>
                    <a:pt x="2469" y="27120"/>
                    <a:pt x="2202" y="27854"/>
                    <a:pt x="2035" y="28554"/>
                  </a:cubicBezTo>
                  <a:cubicBezTo>
                    <a:pt x="1835" y="29255"/>
                    <a:pt x="1701" y="29922"/>
                    <a:pt x="1635" y="30623"/>
                  </a:cubicBezTo>
                  <a:cubicBezTo>
                    <a:pt x="1535" y="31356"/>
                    <a:pt x="1535" y="32024"/>
                    <a:pt x="1501" y="32624"/>
                  </a:cubicBezTo>
                  <a:cubicBezTo>
                    <a:pt x="1501" y="33258"/>
                    <a:pt x="1401" y="33892"/>
                    <a:pt x="1334" y="34459"/>
                  </a:cubicBezTo>
                  <a:cubicBezTo>
                    <a:pt x="1234" y="35059"/>
                    <a:pt x="1068" y="35593"/>
                    <a:pt x="901" y="36126"/>
                  </a:cubicBezTo>
                  <a:cubicBezTo>
                    <a:pt x="567" y="37194"/>
                    <a:pt x="234" y="38095"/>
                    <a:pt x="134" y="38962"/>
                  </a:cubicBezTo>
                  <a:cubicBezTo>
                    <a:pt x="0" y="39862"/>
                    <a:pt x="33" y="40630"/>
                    <a:pt x="167" y="41230"/>
                  </a:cubicBezTo>
                  <a:cubicBezTo>
                    <a:pt x="300" y="41797"/>
                    <a:pt x="500" y="42264"/>
                    <a:pt x="701" y="42531"/>
                  </a:cubicBezTo>
                  <a:cubicBezTo>
                    <a:pt x="814" y="42616"/>
                    <a:pt x="879" y="42725"/>
                    <a:pt x="937" y="42776"/>
                  </a:cubicBezTo>
                  <a:lnTo>
                    <a:pt x="937" y="42776"/>
                  </a:lnTo>
                  <a:lnTo>
                    <a:pt x="901" y="42731"/>
                  </a:lnTo>
                  <a:cubicBezTo>
                    <a:pt x="867" y="42664"/>
                    <a:pt x="801" y="42564"/>
                    <a:pt x="701" y="42431"/>
                  </a:cubicBezTo>
                  <a:cubicBezTo>
                    <a:pt x="500" y="42164"/>
                    <a:pt x="300" y="41730"/>
                    <a:pt x="167" y="41130"/>
                  </a:cubicBezTo>
                  <a:cubicBezTo>
                    <a:pt x="33" y="40563"/>
                    <a:pt x="0" y="39762"/>
                    <a:pt x="167" y="38928"/>
                  </a:cubicBezTo>
                  <a:cubicBezTo>
                    <a:pt x="334" y="38061"/>
                    <a:pt x="701" y="37127"/>
                    <a:pt x="1034" y="36093"/>
                  </a:cubicBezTo>
                  <a:cubicBezTo>
                    <a:pt x="1201" y="35593"/>
                    <a:pt x="1368" y="34992"/>
                    <a:pt x="1501" y="34425"/>
                  </a:cubicBezTo>
                  <a:cubicBezTo>
                    <a:pt x="1635" y="33825"/>
                    <a:pt x="1668" y="33158"/>
                    <a:pt x="1701" y="32557"/>
                  </a:cubicBezTo>
                  <a:cubicBezTo>
                    <a:pt x="1735" y="31890"/>
                    <a:pt x="1735" y="31223"/>
                    <a:pt x="1835" y="30556"/>
                  </a:cubicBezTo>
                  <a:cubicBezTo>
                    <a:pt x="1901" y="29889"/>
                    <a:pt x="2035" y="29222"/>
                    <a:pt x="2235" y="28488"/>
                  </a:cubicBezTo>
                  <a:cubicBezTo>
                    <a:pt x="2402" y="27787"/>
                    <a:pt x="2669" y="27087"/>
                    <a:pt x="2835" y="26319"/>
                  </a:cubicBezTo>
                  <a:cubicBezTo>
                    <a:pt x="3036" y="25619"/>
                    <a:pt x="3136" y="24818"/>
                    <a:pt x="3202" y="24051"/>
                  </a:cubicBezTo>
                  <a:cubicBezTo>
                    <a:pt x="3236" y="23651"/>
                    <a:pt x="3336" y="23284"/>
                    <a:pt x="3469" y="22917"/>
                  </a:cubicBezTo>
                  <a:cubicBezTo>
                    <a:pt x="3569" y="22550"/>
                    <a:pt x="3736" y="22216"/>
                    <a:pt x="3970" y="21883"/>
                  </a:cubicBezTo>
                  <a:cubicBezTo>
                    <a:pt x="4370" y="21216"/>
                    <a:pt x="4970" y="20582"/>
                    <a:pt x="5471" y="19915"/>
                  </a:cubicBezTo>
                  <a:cubicBezTo>
                    <a:pt x="7539" y="17280"/>
                    <a:pt x="9540" y="14811"/>
                    <a:pt x="11342" y="12543"/>
                  </a:cubicBezTo>
                  <a:cubicBezTo>
                    <a:pt x="11809" y="11942"/>
                    <a:pt x="12175" y="11309"/>
                    <a:pt x="12376" y="10642"/>
                  </a:cubicBezTo>
                  <a:cubicBezTo>
                    <a:pt x="12576" y="9974"/>
                    <a:pt x="12709" y="9307"/>
                    <a:pt x="12809" y="8707"/>
                  </a:cubicBezTo>
                  <a:cubicBezTo>
                    <a:pt x="12876" y="8040"/>
                    <a:pt x="12909" y="7406"/>
                    <a:pt x="12909" y="6805"/>
                  </a:cubicBezTo>
                  <a:lnTo>
                    <a:pt x="12909" y="6372"/>
                  </a:lnTo>
                  <a:cubicBezTo>
                    <a:pt x="12909" y="6238"/>
                    <a:pt x="12909" y="6072"/>
                    <a:pt x="12876" y="5905"/>
                  </a:cubicBezTo>
                  <a:cubicBezTo>
                    <a:pt x="12843" y="5771"/>
                    <a:pt x="12676" y="5605"/>
                    <a:pt x="12509" y="5605"/>
                  </a:cubicBezTo>
                  <a:cubicBezTo>
                    <a:pt x="12465" y="5593"/>
                    <a:pt x="12416" y="5590"/>
                    <a:pt x="12367" y="5590"/>
                  </a:cubicBezTo>
                  <a:cubicBezTo>
                    <a:pt x="12268" y="5590"/>
                    <a:pt x="12164" y="5605"/>
                    <a:pt x="12075" y="5605"/>
                  </a:cubicBezTo>
                  <a:cubicBezTo>
                    <a:pt x="12027" y="5619"/>
                    <a:pt x="11979" y="5625"/>
                    <a:pt x="11934" y="5625"/>
                  </a:cubicBezTo>
                  <a:cubicBezTo>
                    <a:pt x="11760" y="5625"/>
                    <a:pt x="11607" y="5529"/>
                    <a:pt x="11475" y="5371"/>
                  </a:cubicBezTo>
                  <a:cubicBezTo>
                    <a:pt x="11308" y="5171"/>
                    <a:pt x="11241" y="4937"/>
                    <a:pt x="11241" y="4704"/>
                  </a:cubicBezTo>
                  <a:cubicBezTo>
                    <a:pt x="11308" y="4237"/>
                    <a:pt x="11542" y="3837"/>
                    <a:pt x="11742" y="3436"/>
                  </a:cubicBezTo>
                  <a:cubicBezTo>
                    <a:pt x="12175" y="2669"/>
                    <a:pt x="12476" y="1935"/>
                    <a:pt x="12642" y="1368"/>
                  </a:cubicBezTo>
                  <a:cubicBezTo>
                    <a:pt x="12809" y="768"/>
                    <a:pt x="12909" y="334"/>
                    <a:pt x="12976" y="1"/>
                  </a:cubicBezTo>
                  <a:close/>
                  <a:moveTo>
                    <a:pt x="937" y="42776"/>
                  </a:moveTo>
                  <a:lnTo>
                    <a:pt x="1034" y="42898"/>
                  </a:lnTo>
                  <a:lnTo>
                    <a:pt x="1034" y="42898"/>
                  </a:lnTo>
                  <a:lnTo>
                    <a:pt x="967" y="42798"/>
                  </a:lnTo>
                  <a:cubicBezTo>
                    <a:pt x="957" y="42793"/>
                    <a:pt x="947" y="42785"/>
                    <a:pt x="937" y="42776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2106675" y="1276350"/>
              <a:ext cx="64250" cy="128450"/>
            </a:xfrm>
            <a:custGeom>
              <a:avLst/>
              <a:gdLst/>
              <a:ahLst/>
              <a:cxnLst/>
              <a:rect l="l" t="t" r="r" b="b"/>
              <a:pathLst>
                <a:path w="2570" h="5138" extrusionOk="0">
                  <a:moveTo>
                    <a:pt x="334" y="1"/>
                  </a:moveTo>
                  <a:cubicBezTo>
                    <a:pt x="334" y="1"/>
                    <a:pt x="301" y="101"/>
                    <a:pt x="234" y="201"/>
                  </a:cubicBezTo>
                  <a:cubicBezTo>
                    <a:pt x="167" y="334"/>
                    <a:pt x="101" y="534"/>
                    <a:pt x="67" y="835"/>
                  </a:cubicBezTo>
                  <a:cubicBezTo>
                    <a:pt x="1" y="1135"/>
                    <a:pt x="1" y="1468"/>
                    <a:pt x="34" y="1835"/>
                  </a:cubicBezTo>
                  <a:cubicBezTo>
                    <a:pt x="134" y="2202"/>
                    <a:pt x="201" y="2603"/>
                    <a:pt x="367" y="3003"/>
                  </a:cubicBezTo>
                  <a:cubicBezTo>
                    <a:pt x="568" y="3437"/>
                    <a:pt x="801" y="3770"/>
                    <a:pt x="1035" y="4037"/>
                  </a:cubicBezTo>
                  <a:cubicBezTo>
                    <a:pt x="1268" y="4337"/>
                    <a:pt x="1535" y="4537"/>
                    <a:pt x="1768" y="4704"/>
                  </a:cubicBezTo>
                  <a:cubicBezTo>
                    <a:pt x="1962" y="4825"/>
                    <a:pt x="2103" y="4928"/>
                    <a:pt x="2229" y="4989"/>
                  </a:cubicBezTo>
                  <a:lnTo>
                    <a:pt x="2229" y="4989"/>
                  </a:lnTo>
                  <a:cubicBezTo>
                    <a:pt x="2124" y="4897"/>
                    <a:pt x="2004" y="4784"/>
                    <a:pt x="1869" y="4671"/>
                  </a:cubicBezTo>
                  <a:cubicBezTo>
                    <a:pt x="1468" y="4304"/>
                    <a:pt x="1001" y="3703"/>
                    <a:pt x="668" y="2970"/>
                  </a:cubicBezTo>
                  <a:cubicBezTo>
                    <a:pt x="334" y="2202"/>
                    <a:pt x="234" y="1468"/>
                    <a:pt x="234" y="935"/>
                  </a:cubicBezTo>
                  <a:cubicBezTo>
                    <a:pt x="234" y="635"/>
                    <a:pt x="234" y="434"/>
                    <a:pt x="301" y="268"/>
                  </a:cubicBezTo>
                  <a:cubicBezTo>
                    <a:pt x="334" y="101"/>
                    <a:pt x="334" y="1"/>
                    <a:pt x="334" y="1"/>
                  </a:cubicBezTo>
                  <a:close/>
                  <a:moveTo>
                    <a:pt x="2229" y="4989"/>
                  </a:moveTo>
                  <a:lnTo>
                    <a:pt x="2229" y="4989"/>
                  </a:lnTo>
                  <a:cubicBezTo>
                    <a:pt x="2279" y="5033"/>
                    <a:pt x="2326" y="5072"/>
                    <a:pt x="2369" y="5104"/>
                  </a:cubicBezTo>
                  <a:cubicBezTo>
                    <a:pt x="2502" y="5104"/>
                    <a:pt x="2569" y="5138"/>
                    <a:pt x="2569" y="5138"/>
                  </a:cubicBezTo>
                  <a:cubicBezTo>
                    <a:pt x="2569" y="5138"/>
                    <a:pt x="2502" y="5104"/>
                    <a:pt x="2369" y="5038"/>
                  </a:cubicBezTo>
                  <a:cubicBezTo>
                    <a:pt x="2323" y="5028"/>
                    <a:pt x="2277" y="5012"/>
                    <a:pt x="2229" y="49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2506950" y="1302200"/>
              <a:ext cx="37575" cy="101775"/>
            </a:xfrm>
            <a:custGeom>
              <a:avLst/>
              <a:gdLst/>
              <a:ahLst/>
              <a:cxnLst/>
              <a:rect l="l" t="t" r="r" b="b"/>
              <a:pathLst>
                <a:path w="1503" h="4071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1502" y="1"/>
                    <a:pt x="1435" y="268"/>
                    <a:pt x="1335" y="635"/>
                  </a:cubicBezTo>
                  <a:cubicBezTo>
                    <a:pt x="1202" y="1002"/>
                    <a:pt x="1035" y="1502"/>
                    <a:pt x="835" y="2036"/>
                  </a:cubicBezTo>
                  <a:cubicBezTo>
                    <a:pt x="635" y="2636"/>
                    <a:pt x="401" y="3103"/>
                    <a:pt x="234" y="3470"/>
                  </a:cubicBezTo>
                  <a:cubicBezTo>
                    <a:pt x="134" y="3804"/>
                    <a:pt x="1" y="4070"/>
                    <a:pt x="1" y="4070"/>
                  </a:cubicBezTo>
                  <a:cubicBezTo>
                    <a:pt x="1" y="4070"/>
                    <a:pt x="168" y="3904"/>
                    <a:pt x="401" y="3503"/>
                  </a:cubicBezTo>
                  <a:cubicBezTo>
                    <a:pt x="601" y="3170"/>
                    <a:pt x="902" y="2703"/>
                    <a:pt x="1102" y="2136"/>
                  </a:cubicBezTo>
                  <a:cubicBezTo>
                    <a:pt x="1335" y="1602"/>
                    <a:pt x="1402" y="1002"/>
                    <a:pt x="1435" y="635"/>
                  </a:cubicBezTo>
                  <a:cubicBezTo>
                    <a:pt x="1502" y="268"/>
                    <a:pt x="1502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2671250" y="1939325"/>
              <a:ext cx="50050" cy="427825"/>
            </a:xfrm>
            <a:custGeom>
              <a:avLst/>
              <a:gdLst/>
              <a:ahLst/>
              <a:cxnLst/>
              <a:rect l="l" t="t" r="r" b="b"/>
              <a:pathLst>
                <a:path w="2002" h="17113" extrusionOk="0">
                  <a:moveTo>
                    <a:pt x="2002" y="1"/>
                  </a:moveTo>
                  <a:cubicBezTo>
                    <a:pt x="2002" y="1"/>
                    <a:pt x="1968" y="34"/>
                    <a:pt x="1935" y="168"/>
                  </a:cubicBezTo>
                  <a:cubicBezTo>
                    <a:pt x="2002" y="101"/>
                    <a:pt x="2002" y="1"/>
                    <a:pt x="2002" y="1"/>
                  </a:cubicBezTo>
                  <a:close/>
                  <a:moveTo>
                    <a:pt x="1935" y="168"/>
                  </a:moveTo>
                  <a:lnTo>
                    <a:pt x="1935" y="168"/>
                  </a:lnTo>
                  <a:cubicBezTo>
                    <a:pt x="1902" y="234"/>
                    <a:pt x="1802" y="368"/>
                    <a:pt x="1668" y="601"/>
                  </a:cubicBezTo>
                  <a:cubicBezTo>
                    <a:pt x="1468" y="1001"/>
                    <a:pt x="1168" y="1569"/>
                    <a:pt x="934" y="2336"/>
                  </a:cubicBezTo>
                  <a:cubicBezTo>
                    <a:pt x="667" y="3070"/>
                    <a:pt x="467" y="4037"/>
                    <a:pt x="334" y="5071"/>
                  </a:cubicBezTo>
                  <a:cubicBezTo>
                    <a:pt x="267" y="5605"/>
                    <a:pt x="167" y="6138"/>
                    <a:pt x="134" y="6706"/>
                  </a:cubicBezTo>
                  <a:cubicBezTo>
                    <a:pt x="100" y="7306"/>
                    <a:pt x="0" y="7940"/>
                    <a:pt x="267" y="8540"/>
                  </a:cubicBezTo>
                  <a:cubicBezTo>
                    <a:pt x="334" y="8840"/>
                    <a:pt x="567" y="9107"/>
                    <a:pt x="667" y="9341"/>
                  </a:cubicBezTo>
                  <a:cubicBezTo>
                    <a:pt x="801" y="9608"/>
                    <a:pt x="901" y="9808"/>
                    <a:pt x="934" y="10108"/>
                  </a:cubicBezTo>
                  <a:cubicBezTo>
                    <a:pt x="1001" y="10642"/>
                    <a:pt x="968" y="11209"/>
                    <a:pt x="1001" y="11709"/>
                  </a:cubicBezTo>
                  <a:cubicBezTo>
                    <a:pt x="1068" y="12777"/>
                    <a:pt x="1101" y="13711"/>
                    <a:pt x="1101" y="14511"/>
                  </a:cubicBezTo>
                  <a:cubicBezTo>
                    <a:pt x="1101" y="16112"/>
                    <a:pt x="1001" y="17113"/>
                    <a:pt x="1001" y="17113"/>
                  </a:cubicBezTo>
                  <a:cubicBezTo>
                    <a:pt x="1001" y="17113"/>
                    <a:pt x="1168" y="16146"/>
                    <a:pt x="1268" y="14544"/>
                  </a:cubicBezTo>
                  <a:cubicBezTo>
                    <a:pt x="1301" y="13777"/>
                    <a:pt x="1301" y="12810"/>
                    <a:pt x="1301" y="11742"/>
                  </a:cubicBezTo>
                  <a:cubicBezTo>
                    <a:pt x="1301" y="11209"/>
                    <a:pt x="1335" y="10675"/>
                    <a:pt x="1268" y="10075"/>
                  </a:cubicBezTo>
                  <a:cubicBezTo>
                    <a:pt x="1235" y="9808"/>
                    <a:pt x="1134" y="9474"/>
                    <a:pt x="968" y="9207"/>
                  </a:cubicBezTo>
                  <a:cubicBezTo>
                    <a:pt x="801" y="8907"/>
                    <a:pt x="634" y="8674"/>
                    <a:pt x="567" y="8407"/>
                  </a:cubicBezTo>
                  <a:cubicBezTo>
                    <a:pt x="334" y="7940"/>
                    <a:pt x="401" y="7306"/>
                    <a:pt x="434" y="6739"/>
                  </a:cubicBezTo>
                  <a:cubicBezTo>
                    <a:pt x="501" y="6205"/>
                    <a:pt x="567" y="5671"/>
                    <a:pt x="601" y="5138"/>
                  </a:cubicBezTo>
                  <a:cubicBezTo>
                    <a:pt x="667" y="4070"/>
                    <a:pt x="834" y="3136"/>
                    <a:pt x="1068" y="2369"/>
                  </a:cubicBezTo>
                  <a:cubicBezTo>
                    <a:pt x="1235" y="1635"/>
                    <a:pt x="1468" y="1035"/>
                    <a:pt x="1668" y="635"/>
                  </a:cubicBezTo>
                  <a:cubicBezTo>
                    <a:pt x="1802" y="434"/>
                    <a:pt x="1902" y="234"/>
                    <a:pt x="1935" y="1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4"/>
            <p:cNvSpPr/>
            <p:nvPr/>
          </p:nvSpPr>
          <p:spPr>
            <a:xfrm>
              <a:off x="2699600" y="2051700"/>
              <a:ext cx="242700" cy="291275"/>
            </a:xfrm>
            <a:custGeom>
              <a:avLst/>
              <a:gdLst/>
              <a:ahLst/>
              <a:cxnLst/>
              <a:rect l="l" t="t" r="r" b="b"/>
              <a:pathLst>
                <a:path w="9708" h="11651" extrusionOk="0">
                  <a:moveTo>
                    <a:pt x="7551" y="0"/>
                  </a:moveTo>
                  <a:cubicBezTo>
                    <a:pt x="7414" y="0"/>
                    <a:pt x="7282" y="60"/>
                    <a:pt x="7172" y="142"/>
                  </a:cubicBezTo>
                  <a:cubicBezTo>
                    <a:pt x="6905" y="309"/>
                    <a:pt x="6805" y="543"/>
                    <a:pt x="6639" y="709"/>
                  </a:cubicBezTo>
                  <a:cubicBezTo>
                    <a:pt x="6005" y="1477"/>
                    <a:pt x="5371" y="1977"/>
                    <a:pt x="4871" y="2177"/>
                  </a:cubicBezTo>
                  <a:cubicBezTo>
                    <a:pt x="4637" y="2311"/>
                    <a:pt x="4437" y="2344"/>
                    <a:pt x="4304" y="2377"/>
                  </a:cubicBezTo>
                  <a:cubicBezTo>
                    <a:pt x="4170" y="2444"/>
                    <a:pt x="4103" y="2444"/>
                    <a:pt x="4103" y="2444"/>
                  </a:cubicBezTo>
                  <a:lnTo>
                    <a:pt x="4203" y="2444"/>
                  </a:lnTo>
                  <a:cubicBezTo>
                    <a:pt x="4370" y="2377"/>
                    <a:pt x="4604" y="2344"/>
                    <a:pt x="4837" y="2277"/>
                  </a:cubicBezTo>
                  <a:cubicBezTo>
                    <a:pt x="5338" y="2044"/>
                    <a:pt x="6005" y="1610"/>
                    <a:pt x="6672" y="843"/>
                  </a:cubicBezTo>
                  <a:cubicBezTo>
                    <a:pt x="6839" y="676"/>
                    <a:pt x="6972" y="443"/>
                    <a:pt x="7172" y="309"/>
                  </a:cubicBezTo>
                  <a:cubicBezTo>
                    <a:pt x="7247" y="249"/>
                    <a:pt x="7342" y="216"/>
                    <a:pt x="7443" y="216"/>
                  </a:cubicBezTo>
                  <a:cubicBezTo>
                    <a:pt x="7565" y="216"/>
                    <a:pt x="7696" y="266"/>
                    <a:pt x="7806" y="376"/>
                  </a:cubicBezTo>
                  <a:cubicBezTo>
                    <a:pt x="7973" y="543"/>
                    <a:pt x="8140" y="843"/>
                    <a:pt x="8306" y="1110"/>
                  </a:cubicBezTo>
                  <a:cubicBezTo>
                    <a:pt x="8473" y="1377"/>
                    <a:pt x="8607" y="1643"/>
                    <a:pt x="8773" y="1944"/>
                  </a:cubicBezTo>
                  <a:cubicBezTo>
                    <a:pt x="9040" y="2477"/>
                    <a:pt x="9307" y="3145"/>
                    <a:pt x="9274" y="3812"/>
                  </a:cubicBezTo>
                  <a:cubicBezTo>
                    <a:pt x="9274" y="4479"/>
                    <a:pt x="8873" y="5146"/>
                    <a:pt x="8807" y="5947"/>
                  </a:cubicBezTo>
                  <a:cubicBezTo>
                    <a:pt x="8807" y="6147"/>
                    <a:pt x="8773" y="6280"/>
                    <a:pt x="8673" y="6347"/>
                  </a:cubicBezTo>
                  <a:cubicBezTo>
                    <a:pt x="8607" y="6447"/>
                    <a:pt x="8373" y="6480"/>
                    <a:pt x="8206" y="6547"/>
                  </a:cubicBezTo>
                  <a:cubicBezTo>
                    <a:pt x="7873" y="6714"/>
                    <a:pt x="7539" y="6847"/>
                    <a:pt x="7206" y="6981"/>
                  </a:cubicBezTo>
                  <a:cubicBezTo>
                    <a:pt x="6605" y="7281"/>
                    <a:pt x="5938" y="7514"/>
                    <a:pt x="5338" y="7781"/>
                  </a:cubicBezTo>
                  <a:cubicBezTo>
                    <a:pt x="5037" y="7881"/>
                    <a:pt x="4737" y="8015"/>
                    <a:pt x="4470" y="8181"/>
                  </a:cubicBezTo>
                  <a:cubicBezTo>
                    <a:pt x="4203" y="8348"/>
                    <a:pt x="3970" y="8548"/>
                    <a:pt x="3770" y="8782"/>
                  </a:cubicBezTo>
                  <a:cubicBezTo>
                    <a:pt x="3370" y="9216"/>
                    <a:pt x="2969" y="9549"/>
                    <a:pt x="2536" y="9816"/>
                  </a:cubicBezTo>
                  <a:cubicBezTo>
                    <a:pt x="1702" y="10316"/>
                    <a:pt x="1001" y="10683"/>
                    <a:pt x="601" y="11050"/>
                  </a:cubicBezTo>
                  <a:cubicBezTo>
                    <a:pt x="367" y="11217"/>
                    <a:pt x="201" y="11350"/>
                    <a:pt x="134" y="11484"/>
                  </a:cubicBezTo>
                  <a:cubicBezTo>
                    <a:pt x="34" y="11617"/>
                    <a:pt x="0" y="11651"/>
                    <a:pt x="0" y="11651"/>
                  </a:cubicBezTo>
                  <a:lnTo>
                    <a:pt x="167" y="11484"/>
                  </a:lnTo>
                  <a:cubicBezTo>
                    <a:pt x="301" y="11350"/>
                    <a:pt x="467" y="11217"/>
                    <a:pt x="668" y="11050"/>
                  </a:cubicBezTo>
                  <a:cubicBezTo>
                    <a:pt x="1101" y="10717"/>
                    <a:pt x="1802" y="10383"/>
                    <a:pt x="2669" y="9883"/>
                  </a:cubicBezTo>
                  <a:cubicBezTo>
                    <a:pt x="3136" y="9649"/>
                    <a:pt x="3536" y="9316"/>
                    <a:pt x="3970" y="8882"/>
                  </a:cubicBezTo>
                  <a:cubicBezTo>
                    <a:pt x="4170" y="8682"/>
                    <a:pt x="4437" y="8515"/>
                    <a:pt x="4670" y="8348"/>
                  </a:cubicBezTo>
                  <a:cubicBezTo>
                    <a:pt x="4937" y="8215"/>
                    <a:pt x="5204" y="8115"/>
                    <a:pt x="5504" y="7981"/>
                  </a:cubicBezTo>
                  <a:cubicBezTo>
                    <a:pt x="6138" y="7714"/>
                    <a:pt x="6772" y="7481"/>
                    <a:pt x="7439" y="7214"/>
                  </a:cubicBezTo>
                  <a:cubicBezTo>
                    <a:pt x="7773" y="7047"/>
                    <a:pt x="8106" y="6947"/>
                    <a:pt x="8440" y="6814"/>
                  </a:cubicBezTo>
                  <a:cubicBezTo>
                    <a:pt x="8607" y="6780"/>
                    <a:pt x="8773" y="6714"/>
                    <a:pt x="8974" y="6547"/>
                  </a:cubicBezTo>
                  <a:cubicBezTo>
                    <a:pt x="9107" y="6480"/>
                    <a:pt x="9140" y="6347"/>
                    <a:pt x="9174" y="6213"/>
                  </a:cubicBezTo>
                  <a:cubicBezTo>
                    <a:pt x="9207" y="6147"/>
                    <a:pt x="9207" y="6013"/>
                    <a:pt x="9207" y="5947"/>
                  </a:cubicBezTo>
                  <a:cubicBezTo>
                    <a:pt x="9274" y="5279"/>
                    <a:pt x="9641" y="4546"/>
                    <a:pt x="9674" y="3812"/>
                  </a:cubicBezTo>
                  <a:cubicBezTo>
                    <a:pt x="9707" y="3044"/>
                    <a:pt x="9407" y="2377"/>
                    <a:pt x="9140" y="1810"/>
                  </a:cubicBezTo>
                  <a:cubicBezTo>
                    <a:pt x="8974" y="1510"/>
                    <a:pt x="8807" y="1210"/>
                    <a:pt x="8640" y="976"/>
                  </a:cubicBezTo>
                  <a:cubicBezTo>
                    <a:pt x="8440" y="676"/>
                    <a:pt x="8306" y="443"/>
                    <a:pt x="8040" y="209"/>
                  </a:cubicBezTo>
                  <a:cubicBezTo>
                    <a:pt x="7973" y="109"/>
                    <a:pt x="7806" y="9"/>
                    <a:pt x="7639" y="9"/>
                  </a:cubicBezTo>
                  <a:cubicBezTo>
                    <a:pt x="7610" y="3"/>
                    <a:pt x="7580" y="0"/>
                    <a:pt x="755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4"/>
            <p:cNvSpPr/>
            <p:nvPr/>
          </p:nvSpPr>
          <p:spPr>
            <a:xfrm>
              <a:off x="2843875" y="1514850"/>
              <a:ext cx="75075" cy="554600"/>
            </a:xfrm>
            <a:custGeom>
              <a:avLst/>
              <a:gdLst/>
              <a:ahLst/>
              <a:cxnLst/>
              <a:rect l="l" t="t" r="r" b="b"/>
              <a:pathLst>
                <a:path w="3003" h="22184" extrusionOk="0">
                  <a:moveTo>
                    <a:pt x="112" y="45"/>
                  </a:moveTo>
                  <a:lnTo>
                    <a:pt x="112" y="45"/>
                  </a:lnTo>
                  <a:cubicBezTo>
                    <a:pt x="33" y="51"/>
                    <a:pt x="0" y="101"/>
                    <a:pt x="0" y="101"/>
                  </a:cubicBezTo>
                  <a:cubicBezTo>
                    <a:pt x="0" y="101"/>
                    <a:pt x="37" y="82"/>
                    <a:pt x="112" y="45"/>
                  </a:cubicBezTo>
                  <a:close/>
                  <a:moveTo>
                    <a:pt x="200" y="1"/>
                  </a:moveTo>
                  <a:cubicBezTo>
                    <a:pt x="167" y="18"/>
                    <a:pt x="137" y="33"/>
                    <a:pt x="112" y="45"/>
                  </a:cubicBezTo>
                  <a:lnTo>
                    <a:pt x="112" y="45"/>
                  </a:lnTo>
                  <a:cubicBezTo>
                    <a:pt x="117" y="45"/>
                    <a:pt x="122" y="45"/>
                    <a:pt x="127" y="45"/>
                  </a:cubicBezTo>
                  <a:cubicBezTo>
                    <a:pt x="157" y="45"/>
                    <a:pt x="192" y="51"/>
                    <a:pt x="234" y="68"/>
                  </a:cubicBezTo>
                  <a:cubicBezTo>
                    <a:pt x="367" y="68"/>
                    <a:pt x="601" y="101"/>
                    <a:pt x="801" y="301"/>
                  </a:cubicBezTo>
                  <a:cubicBezTo>
                    <a:pt x="1034" y="501"/>
                    <a:pt x="1134" y="835"/>
                    <a:pt x="1201" y="1268"/>
                  </a:cubicBezTo>
                  <a:cubicBezTo>
                    <a:pt x="1234" y="1669"/>
                    <a:pt x="1368" y="2136"/>
                    <a:pt x="1535" y="2636"/>
                  </a:cubicBezTo>
                  <a:cubicBezTo>
                    <a:pt x="1701" y="3136"/>
                    <a:pt x="1935" y="3637"/>
                    <a:pt x="2135" y="4237"/>
                  </a:cubicBezTo>
                  <a:cubicBezTo>
                    <a:pt x="2369" y="4771"/>
                    <a:pt x="2502" y="5438"/>
                    <a:pt x="2569" y="6105"/>
                  </a:cubicBezTo>
                  <a:cubicBezTo>
                    <a:pt x="2702" y="7473"/>
                    <a:pt x="2569" y="9007"/>
                    <a:pt x="2535" y="10608"/>
                  </a:cubicBezTo>
                  <a:cubicBezTo>
                    <a:pt x="2369" y="17013"/>
                    <a:pt x="2369" y="22183"/>
                    <a:pt x="2369" y="22183"/>
                  </a:cubicBezTo>
                  <a:cubicBezTo>
                    <a:pt x="2369" y="22183"/>
                    <a:pt x="2635" y="16980"/>
                    <a:pt x="2869" y="10608"/>
                  </a:cubicBezTo>
                  <a:cubicBezTo>
                    <a:pt x="2869" y="8974"/>
                    <a:pt x="3002" y="7473"/>
                    <a:pt x="2802" y="6072"/>
                  </a:cubicBezTo>
                  <a:cubicBezTo>
                    <a:pt x="2736" y="5405"/>
                    <a:pt x="2569" y="4738"/>
                    <a:pt x="2335" y="4137"/>
                  </a:cubicBezTo>
                  <a:cubicBezTo>
                    <a:pt x="2102" y="3570"/>
                    <a:pt x="1868" y="3036"/>
                    <a:pt x="1668" y="2569"/>
                  </a:cubicBezTo>
                  <a:cubicBezTo>
                    <a:pt x="1435" y="2102"/>
                    <a:pt x="1368" y="1635"/>
                    <a:pt x="1268" y="1235"/>
                  </a:cubicBezTo>
                  <a:cubicBezTo>
                    <a:pt x="1201" y="801"/>
                    <a:pt x="1068" y="468"/>
                    <a:pt x="834" y="268"/>
                  </a:cubicBezTo>
                  <a:cubicBezTo>
                    <a:pt x="601" y="68"/>
                    <a:pt x="367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4"/>
            <p:cNvSpPr/>
            <p:nvPr/>
          </p:nvSpPr>
          <p:spPr>
            <a:xfrm>
              <a:off x="2724625" y="2142800"/>
              <a:ext cx="84250" cy="50000"/>
            </a:xfrm>
            <a:custGeom>
              <a:avLst/>
              <a:gdLst/>
              <a:ahLst/>
              <a:cxnLst/>
              <a:rect l="l" t="t" r="r" b="b"/>
              <a:pathLst>
                <a:path w="3370" h="2000" extrusionOk="0">
                  <a:moveTo>
                    <a:pt x="3369" y="1"/>
                  </a:moveTo>
                  <a:cubicBezTo>
                    <a:pt x="3369" y="1"/>
                    <a:pt x="3102" y="168"/>
                    <a:pt x="2535" y="334"/>
                  </a:cubicBezTo>
                  <a:cubicBezTo>
                    <a:pt x="2302" y="401"/>
                    <a:pt x="1968" y="468"/>
                    <a:pt x="1568" y="568"/>
                  </a:cubicBezTo>
                  <a:cubicBezTo>
                    <a:pt x="1201" y="701"/>
                    <a:pt x="801" y="868"/>
                    <a:pt x="467" y="1202"/>
                  </a:cubicBezTo>
                  <a:cubicBezTo>
                    <a:pt x="300" y="1369"/>
                    <a:pt x="167" y="1535"/>
                    <a:pt x="67" y="1735"/>
                  </a:cubicBezTo>
                  <a:lnTo>
                    <a:pt x="0" y="1902"/>
                  </a:lnTo>
                  <a:lnTo>
                    <a:pt x="167" y="1969"/>
                  </a:lnTo>
                  <a:cubicBezTo>
                    <a:pt x="328" y="1990"/>
                    <a:pt x="484" y="1999"/>
                    <a:pt x="634" y="1999"/>
                  </a:cubicBezTo>
                  <a:cubicBezTo>
                    <a:pt x="1202" y="1999"/>
                    <a:pt x="1685" y="1867"/>
                    <a:pt x="2002" y="1735"/>
                  </a:cubicBezTo>
                  <a:cubicBezTo>
                    <a:pt x="2268" y="1669"/>
                    <a:pt x="2369" y="1569"/>
                    <a:pt x="2502" y="1502"/>
                  </a:cubicBezTo>
                  <a:cubicBezTo>
                    <a:pt x="2634" y="1403"/>
                    <a:pt x="2668" y="1369"/>
                    <a:pt x="2669" y="1369"/>
                  </a:cubicBezTo>
                  <a:lnTo>
                    <a:pt x="2669" y="1369"/>
                  </a:lnTo>
                  <a:cubicBezTo>
                    <a:pt x="2668" y="1369"/>
                    <a:pt x="2634" y="1402"/>
                    <a:pt x="2502" y="1469"/>
                  </a:cubicBezTo>
                  <a:cubicBezTo>
                    <a:pt x="2369" y="1502"/>
                    <a:pt x="2202" y="1569"/>
                    <a:pt x="2002" y="1635"/>
                  </a:cubicBezTo>
                  <a:cubicBezTo>
                    <a:pt x="1736" y="1697"/>
                    <a:pt x="1383" y="1758"/>
                    <a:pt x="996" y="1758"/>
                  </a:cubicBezTo>
                  <a:cubicBezTo>
                    <a:pt x="816" y="1758"/>
                    <a:pt x="629" y="1745"/>
                    <a:pt x="440" y="1712"/>
                  </a:cubicBezTo>
                  <a:lnTo>
                    <a:pt x="440" y="1712"/>
                  </a:lnTo>
                  <a:cubicBezTo>
                    <a:pt x="499" y="1621"/>
                    <a:pt x="583" y="1532"/>
                    <a:pt x="667" y="1469"/>
                  </a:cubicBezTo>
                  <a:cubicBezTo>
                    <a:pt x="1234" y="902"/>
                    <a:pt x="2068" y="735"/>
                    <a:pt x="2569" y="501"/>
                  </a:cubicBezTo>
                  <a:cubicBezTo>
                    <a:pt x="3136" y="234"/>
                    <a:pt x="3369" y="1"/>
                    <a:pt x="3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4"/>
            <p:cNvSpPr/>
            <p:nvPr/>
          </p:nvSpPr>
          <p:spPr>
            <a:xfrm>
              <a:off x="2760475" y="2163650"/>
              <a:ext cx="110100" cy="76750"/>
            </a:xfrm>
            <a:custGeom>
              <a:avLst/>
              <a:gdLst/>
              <a:ahLst/>
              <a:cxnLst/>
              <a:rect l="l" t="t" r="r" b="b"/>
              <a:pathLst>
                <a:path w="4404" h="3070" extrusionOk="0">
                  <a:moveTo>
                    <a:pt x="4404" y="1"/>
                  </a:moveTo>
                  <a:cubicBezTo>
                    <a:pt x="4404" y="1"/>
                    <a:pt x="4270" y="68"/>
                    <a:pt x="4103" y="201"/>
                  </a:cubicBezTo>
                  <a:cubicBezTo>
                    <a:pt x="3937" y="334"/>
                    <a:pt x="3703" y="501"/>
                    <a:pt x="3370" y="701"/>
                  </a:cubicBezTo>
                  <a:cubicBezTo>
                    <a:pt x="3036" y="901"/>
                    <a:pt x="2602" y="1135"/>
                    <a:pt x="2169" y="1335"/>
                  </a:cubicBezTo>
                  <a:cubicBezTo>
                    <a:pt x="1902" y="1402"/>
                    <a:pt x="1668" y="1535"/>
                    <a:pt x="1402" y="1635"/>
                  </a:cubicBezTo>
                  <a:cubicBezTo>
                    <a:pt x="1101" y="1702"/>
                    <a:pt x="868" y="1802"/>
                    <a:pt x="568" y="1969"/>
                  </a:cubicBezTo>
                  <a:cubicBezTo>
                    <a:pt x="434" y="2036"/>
                    <a:pt x="334" y="2136"/>
                    <a:pt x="201" y="2236"/>
                  </a:cubicBezTo>
                  <a:cubicBezTo>
                    <a:pt x="101" y="2369"/>
                    <a:pt x="1" y="2536"/>
                    <a:pt x="34" y="2736"/>
                  </a:cubicBezTo>
                  <a:cubicBezTo>
                    <a:pt x="34" y="2836"/>
                    <a:pt x="101" y="2903"/>
                    <a:pt x="201" y="3003"/>
                  </a:cubicBezTo>
                  <a:cubicBezTo>
                    <a:pt x="267" y="3036"/>
                    <a:pt x="367" y="3070"/>
                    <a:pt x="434" y="3070"/>
                  </a:cubicBezTo>
                  <a:cubicBezTo>
                    <a:pt x="601" y="3070"/>
                    <a:pt x="768" y="3036"/>
                    <a:pt x="901" y="3003"/>
                  </a:cubicBezTo>
                  <a:cubicBezTo>
                    <a:pt x="1402" y="2803"/>
                    <a:pt x="1835" y="2569"/>
                    <a:pt x="2169" y="2403"/>
                  </a:cubicBezTo>
                  <a:cubicBezTo>
                    <a:pt x="2869" y="2036"/>
                    <a:pt x="3269" y="1836"/>
                    <a:pt x="3270" y="1835"/>
                  </a:cubicBezTo>
                  <a:lnTo>
                    <a:pt x="3270" y="1835"/>
                  </a:lnTo>
                  <a:cubicBezTo>
                    <a:pt x="3269" y="1835"/>
                    <a:pt x="2836" y="1969"/>
                    <a:pt x="2102" y="2336"/>
                  </a:cubicBezTo>
                  <a:cubicBezTo>
                    <a:pt x="1768" y="2503"/>
                    <a:pt x="1335" y="2669"/>
                    <a:pt x="868" y="2836"/>
                  </a:cubicBezTo>
                  <a:cubicBezTo>
                    <a:pt x="801" y="2858"/>
                    <a:pt x="723" y="2870"/>
                    <a:pt x="649" y="2870"/>
                  </a:cubicBezTo>
                  <a:cubicBezTo>
                    <a:pt x="501" y="2870"/>
                    <a:pt x="367" y="2825"/>
                    <a:pt x="367" y="2736"/>
                  </a:cubicBezTo>
                  <a:cubicBezTo>
                    <a:pt x="367" y="2703"/>
                    <a:pt x="401" y="2569"/>
                    <a:pt x="501" y="2503"/>
                  </a:cubicBezTo>
                  <a:cubicBezTo>
                    <a:pt x="568" y="2403"/>
                    <a:pt x="668" y="2336"/>
                    <a:pt x="768" y="2236"/>
                  </a:cubicBezTo>
                  <a:cubicBezTo>
                    <a:pt x="1001" y="2136"/>
                    <a:pt x="1268" y="2036"/>
                    <a:pt x="1535" y="1902"/>
                  </a:cubicBezTo>
                  <a:cubicBezTo>
                    <a:pt x="1835" y="1835"/>
                    <a:pt x="2069" y="1702"/>
                    <a:pt x="2269" y="1569"/>
                  </a:cubicBezTo>
                  <a:cubicBezTo>
                    <a:pt x="2736" y="1335"/>
                    <a:pt x="3169" y="1068"/>
                    <a:pt x="3436" y="835"/>
                  </a:cubicBezTo>
                  <a:cubicBezTo>
                    <a:pt x="3770" y="635"/>
                    <a:pt x="4003" y="401"/>
                    <a:pt x="4170" y="23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4"/>
            <p:cNvSpPr/>
            <p:nvPr/>
          </p:nvSpPr>
          <p:spPr>
            <a:xfrm>
              <a:off x="2707950" y="2219525"/>
              <a:ext cx="171800" cy="85100"/>
            </a:xfrm>
            <a:custGeom>
              <a:avLst/>
              <a:gdLst/>
              <a:ahLst/>
              <a:cxnLst/>
              <a:rect l="l" t="t" r="r" b="b"/>
              <a:pathLst>
                <a:path w="6872" h="3404" extrusionOk="0">
                  <a:moveTo>
                    <a:pt x="6872" y="1"/>
                  </a:moveTo>
                  <a:cubicBezTo>
                    <a:pt x="6871" y="1"/>
                    <a:pt x="6471" y="134"/>
                    <a:pt x="5737" y="334"/>
                  </a:cubicBezTo>
                  <a:cubicBezTo>
                    <a:pt x="5070" y="534"/>
                    <a:pt x="4170" y="835"/>
                    <a:pt x="3202" y="1302"/>
                  </a:cubicBezTo>
                  <a:cubicBezTo>
                    <a:pt x="2235" y="1769"/>
                    <a:pt x="1468" y="2269"/>
                    <a:pt x="867" y="2669"/>
                  </a:cubicBezTo>
                  <a:cubicBezTo>
                    <a:pt x="334" y="3103"/>
                    <a:pt x="0" y="3403"/>
                    <a:pt x="0" y="3403"/>
                  </a:cubicBezTo>
                  <a:cubicBezTo>
                    <a:pt x="0" y="3403"/>
                    <a:pt x="367" y="3136"/>
                    <a:pt x="967" y="2803"/>
                  </a:cubicBezTo>
                  <a:cubicBezTo>
                    <a:pt x="1568" y="2436"/>
                    <a:pt x="2402" y="2002"/>
                    <a:pt x="3369" y="1569"/>
                  </a:cubicBezTo>
                  <a:cubicBezTo>
                    <a:pt x="4336" y="1135"/>
                    <a:pt x="5204" y="768"/>
                    <a:pt x="5838" y="468"/>
                  </a:cubicBezTo>
                  <a:cubicBezTo>
                    <a:pt x="6471" y="168"/>
                    <a:pt x="6871" y="1"/>
                    <a:pt x="6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1679700" y="2113625"/>
              <a:ext cx="100100" cy="84525"/>
            </a:xfrm>
            <a:custGeom>
              <a:avLst/>
              <a:gdLst/>
              <a:ahLst/>
              <a:cxnLst/>
              <a:rect l="l" t="t" r="r" b="b"/>
              <a:pathLst>
                <a:path w="4004" h="3381" extrusionOk="0">
                  <a:moveTo>
                    <a:pt x="2436" y="3036"/>
                  </a:moveTo>
                  <a:cubicBezTo>
                    <a:pt x="2436" y="3036"/>
                    <a:pt x="2516" y="3076"/>
                    <a:pt x="2661" y="3141"/>
                  </a:cubicBezTo>
                  <a:lnTo>
                    <a:pt x="2661" y="3141"/>
                  </a:lnTo>
                  <a:cubicBezTo>
                    <a:pt x="2594" y="3097"/>
                    <a:pt x="2548" y="3059"/>
                    <a:pt x="2502" y="3036"/>
                  </a:cubicBezTo>
                  <a:close/>
                  <a:moveTo>
                    <a:pt x="1" y="0"/>
                  </a:moveTo>
                  <a:cubicBezTo>
                    <a:pt x="1" y="0"/>
                    <a:pt x="368" y="201"/>
                    <a:pt x="901" y="501"/>
                  </a:cubicBezTo>
                  <a:cubicBezTo>
                    <a:pt x="1435" y="801"/>
                    <a:pt x="2136" y="1201"/>
                    <a:pt x="2803" y="1835"/>
                  </a:cubicBezTo>
                  <a:cubicBezTo>
                    <a:pt x="3249" y="2282"/>
                    <a:pt x="3574" y="2759"/>
                    <a:pt x="3776" y="3179"/>
                  </a:cubicBezTo>
                  <a:lnTo>
                    <a:pt x="3776" y="3179"/>
                  </a:lnTo>
                  <a:cubicBezTo>
                    <a:pt x="3597" y="3253"/>
                    <a:pt x="3419" y="3282"/>
                    <a:pt x="3255" y="3282"/>
                  </a:cubicBezTo>
                  <a:cubicBezTo>
                    <a:pt x="3084" y="3282"/>
                    <a:pt x="2929" y="3250"/>
                    <a:pt x="2803" y="3203"/>
                  </a:cubicBezTo>
                  <a:cubicBezTo>
                    <a:pt x="2750" y="3180"/>
                    <a:pt x="2703" y="3160"/>
                    <a:pt x="2661" y="3141"/>
                  </a:cubicBezTo>
                  <a:lnTo>
                    <a:pt x="2661" y="3141"/>
                  </a:lnTo>
                  <a:cubicBezTo>
                    <a:pt x="2692" y="3161"/>
                    <a:pt x="2727" y="3182"/>
                    <a:pt x="2769" y="3203"/>
                  </a:cubicBezTo>
                  <a:cubicBezTo>
                    <a:pt x="2925" y="3292"/>
                    <a:pt x="3170" y="3381"/>
                    <a:pt x="3464" y="3381"/>
                  </a:cubicBezTo>
                  <a:cubicBezTo>
                    <a:pt x="3611" y="3381"/>
                    <a:pt x="3770" y="3358"/>
                    <a:pt x="3937" y="3303"/>
                  </a:cubicBezTo>
                  <a:lnTo>
                    <a:pt x="4004" y="3236"/>
                  </a:lnTo>
                  <a:lnTo>
                    <a:pt x="3970" y="3136"/>
                  </a:lnTo>
                  <a:cubicBezTo>
                    <a:pt x="3803" y="2636"/>
                    <a:pt x="3470" y="2035"/>
                    <a:pt x="2969" y="1568"/>
                  </a:cubicBezTo>
                  <a:cubicBezTo>
                    <a:pt x="2269" y="968"/>
                    <a:pt x="1468" y="567"/>
                    <a:pt x="935" y="334"/>
                  </a:cubicBezTo>
                  <a:cubicBezTo>
                    <a:pt x="401" y="1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4"/>
            <p:cNvSpPr/>
            <p:nvPr/>
          </p:nvSpPr>
          <p:spPr>
            <a:xfrm>
              <a:off x="1757250" y="2115300"/>
              <a:ext cx="73425" cy="85075"/>
            </a:xfrm>
            <a:custGeom>
              <a:avLst/>
              <a:gdLst/>
              <a:ahLst/>
              <a:cxnLst/>
              <a:rect l="l" t="t" r="r" b="b"/>
              <a:pathLst>
                <a:path w="2937" h="3403" extrusionOk="0">
                  <a:moveTo>
                    <a:pt x="1" y="0"/>
                  </a:moveTo>
                  <a:cubicBezTo>
                    <a:pt x="1" y="0"/>
                    <a:pt x="268" y="100"/>
                    <a:pt x="635" y="300"/>
                  </a:cubicBezTo>
                  <a:cubicBezTo>
                    <a:pt x="1002" y="500"/>
                    <a:pt x="1535" y="801"/>
                    <a:pt x="1969" y="1268"/>
                  </a:cubicBezTo>
                  <a:cubicBezTo>
                    <a:pt x="2369" y="1735"/>
                    <a:pt x="2636" y="2268"/>
                    <a:pt x="2703" y="2669"/>
                  </a:cubicBezTo>
                  <a:cubicBezTo>
                    <a:pt x="2770" y="2902"/>
                    <a:pt x="2770" y="3036"/>
                    <a:pt x="2770" y="3169"/>
                  </a:cubicBezTo>
                  <a:lnTo>
                    <a:pt x="2770" y="3403"/>
                  </a:lnTo>
                  <a:cubicBezTo>
                    <a:pt x="2770" y="3403"/>
                    <a:pt x="2770" y="3336"/>
                    <a:pt x="2870" y="3136"/>
                  </a:cubicBezTo>
                  <a:cubicBezTo>
                    <a:pt x="2936" y="3002"/>
                    <a:pt x="2936" y="2802"/>
                    <a:pt x="2936" y="2602"/>
                  </a:cubicBezTo>
                  <a:cubicBezTo>
                    <a:pt x="2870" y="2168"/>
                    <a:pt x="2703" y="1501"/>
                    <a:pt x="2202" y="1001"/>
                  </a:cubicBezTo>
                  <a:cubicBezTo>
                    <a:pt x="1702" y="500"/>
                    <a:pt x="1135" y="267"/>
                    <a:pt x="701" y="134"/>
                  </a:cubicBezTo>
                  <a:cubicBezTo>
                    <a:pt x="30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4"/>
            <p:cNvSpPr/>
            <p:nvPr/>
          </p:nvSpPr>
          <p:spPr>
            <a:xfrm>
              <a:off x="1674700" y="1971850"/>
              <a:ext cx="119275" cy="107600"/>
            </a:xfrm>
            <a:custGeom>
              <a:avLst/>
              <a:gdLst/>
              <a:ahLst/>
              <a:cxnLst/>
              <a:rect l="l" t="t" r="r" b="b"/>
              <a:pathLst>
                <a:path w="4771" h="4304" extrusionOk="0">
                  <a:moveTo>
                    <a:pt x="634" y="1"/>
                  </a:moveTo>
                  <a:cubicBezTo>
                    <a:pt x="267" y="34"/>
                    <a:pt x="101" y="334"/>
                    <a:pt x="67" y="568"/>
                  </a:cubicBezTo>
                  <a:cubicBezTo>
                    <a:pt x="1" y="835"/>
                    <a:pt x="101" y="1068"/>
                    <a:pt x="234" y="1235"/>
                  </a:cubicBezTo>
                  <a:cubicBezTo>
                    <a:pt x="468" y="1568"/>
                    <a:pt x="734" y="1735"/>
                    <a:pt x="935" y="1869"/>
                  </a:cubicBezTo>
                  <a:cubicBezTo>
                    <a:pt x="1101" y="1969"/>
                    <a:pt x="1235" y="2002"/>
                    <a:pt x="1235" y="2002"/>
                  </a:cubicBezTo>
                  <a:cubicBezTo>
                    <a:pt x="1235" y="2002"/>
                    <a:pt x="1101" y="1969"/>
                    <a:pt x="935" y="1835"/>
                  </a:cubicBezTo>
                  <a:cubicBezTo>
                    <a:pt x="768" y="1702"/>
                    <a:pt x="501" y="1502"/>
                    <a:pt x="334" y="1168"/>
                  </a:cubicBezTo>
                  <a:cubicBezTo>
                    <a:pt x="267" y="1001"/>
                    <a:pt x="234" y="835"/>
                    <a:pt x="267" y="634"/>
                  </a:cubicBezTo>
                  <a:cubicBezTo>
                    <a:pt x="301" y="468"/>
                    <a:pt x="468" y="234"/>
                    <a:pt x="634" y="234"/>
                  </a:cubicBezTo>
                  <a:cubicBezTo>
                    <a:pt x="801" y="234"/>
                    <a:pt x="1068" y="401"/>
                    <a:pt x="1268" y="534"/>
                  </a:cubicBezTo>
                  <a:cubicBezTo>
                    <a:pt x="1468" y="668"/>
                    <a:pt x="1668" y="868"/>
                    <a:pt x="1902" y="1068"/>
                  </a:cubicBezTo>
                  <a:cubicBezTo>
                    <a:pt x="2636" y="1969"/>
                    <a:pt x="3336" y="2803"/>
                    <a:pt x="3903" y="3370"/>
                  </a:cubicBezTo>
                  <a:cubicBezTo>
                    <a:pt x="4437" y="3970"/>
                    <a:pt x="4771" y="4304"/>
                    <a:pt x="4771" y="4304"/>
                  </a:cubicBezTo>
                  <a:cubicBezTo>
                    <a:pt x="4771" y="4304"/>
                    <a:pt x="4470" y="3870"/>
                    <a:pt x="4070" y="3236"/>
                  </a:cubicBezTo>
                  <a:cubicBezTo>
                    <a:pt x="3570" y="2636"/>
                    <a:pt x="2936" y="1802"/>
                    <a:pt x="2135" y="868"/>
                  </a:cubicBezTo>
                  <a:cubicBezTo>
                    <a:pt x="1935" y="668"/>
                    <a:pt x="1735" y="468"/>
                    <a:pt x="1468" y="301"/>
                  </a:cubicBezTo>
                  <a:cubicBezTo>
                    <a:pt x="1335" y="201"/>
                    <a:pt x="1235" y="134"/>
                    <a:pt x="1101" y="67"/>
                  </a:cubicBezTo>
                  <a:cubicBezTo>
                    <a:pt x="968" y="34"/>
                    <a:pt x="801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1669700" y="1924925"/>
              <a:ext cx="184325" cy="42900"/>
            </a:xfrm>
            <a:custGeom>
              <a:avLst/>
              <a:gdLst/>
              <a:ahLst/>
              <a:cxnLst/>
              <a:rect l="l" t="t" r="r" b="b"/>
              <a:pathLst>
                <a:path w="7373" h="1716" extrusionOk="0">
                  <a:moveTo>
                    <a:pt x="134" y="910"/>
                  </a:moveTo>
                  <a:cubicBezTo>
                    <a:pt x="34" y="910"/>
                    <a:pt x="0" y="944"/>
                    <a:pt x="0" y="944"/>
                  </a:cubicBezTo>
                  <a:cubicBezTo>
                    <a:pt x="0" y="944"/>
                    <a:pt x="34" y="944"/>
                    <a:pt x="134" y="910"/>
                  </a:cubicBezTo>
                  <a:close/>
                  <a:moveTo>
                    <a:pt x="6867" y="1"/>
                  </a:moveTo>
                  <a:cubicBezTo>
                    <a:pt x="6798" y="1"/>
                    <a:pt x="6732" y="10"/>
                    <a:pt x="6672" y="10"/>
                  </a:cubicBezTo>
                  <a:cubicBezTo>
                    <a:pt x="6505" y="43"/>
                    <a:pt x="6338" y="76"/>
                    <a:pt x="6205" y="110"/>
                  </a:cubicBezTo>
                  <a:cubicBezTo>
                    <a:pt x="5938" y="210"/>
                    <a:pt x="5671" y="276"/>
                    <a:pt x="5438" y="377"/>
                  </a:cubicBezTo>
                  <a:cubicBezTo>
                    <a:pt x="4470" y="677"/>
                    <a:pt x="3836" y="877"/>
                    <a:pt x="3836" y="877"/>
                  </a:cubicBezTo>
                  <a:cubicBezTo>
                    <a:pt x="3836" y="877"/>
                    <a:pt x="4470" y="744"/>
                    <a:pt x="5538" y="543"/>
                  </a:cubicBezTo>
                  <a:cubicBezTo>
                    <a:pt x="5805" y="443"/>
                    <a:pt x="6038" y="410"/>
                    <a:pt x="6338" y="343"/>
                  </a:cubicBezTo>
                  <a:cubicBezTo>
                    <a:pt x="6472" y="276"/>
                    <a:pt x="6638" y="243"/>
                    <a:pt x="6772" y="243"/>
                  </a:cubicBezTo>
                  <a:cubicBezTo>
                    <a:pt x="6872" y="243"/>
                    <a:pt x="7039" y="243"/>
                    <a:pt x="7105" y="343"/>
                  </a:cubicBezTo>
                  <a:cubicBezTo>
                    <a:pt x="7139" y="410"/>
                    <a:pt x="7139" y="543"/>
                    <a:pt x="7005" y="610"/>
                  </a:cubicBezTo>
                  <a:cubicBezTo>
                    <a:pt x="6939" y="710"/>
                    <a:pt x="6772" y="777"/>
                    <a:pt x="6605" y="877"/>
                  </a:cubicBezTo>
                  <a:cubicBezTo>
                    <a:pt x="6272" y="1044"/>
                    <a:pt x="5938" y="1177"/>
                    <a:pt x="5538" y="1244"/>
                  </a:cubicBezTo>
                  <a:cubicBezTo>
                    <a:pt x="5150" y="1332"/>
                    <a:pt x="4754" y="1373"/>
                    <a:pt x="4377" y="1373"/>
                  </a:cubicBezTo>
                  <a:cubicBezTo>
                    <a:pt x="4040" y="1373"/>
                    <a:pt x="3720" y="1340"/>
                    <a:pt x="3436" y="1277"/>
                  </a:cubicBezTo>
                  <a:cubicBezTo>
                    <a:pt x="2769" y="1177"/>
                    <a:pt x="2169" y="944"/>
                    <a:pt x="1668" y="877"/>
                  </a:cubicBezTo>
                  <a:cubicBezTo>
                    <a:pt x="1393" y="822"/>
                    <a:pt x="1148" y="797"/>
                    <a:pt x="933" y="797"/>
                  </a:cubicBezTo>
                  <a:cubicBezTo>
                    <a:pt x="757" y="797"/>
                    <a:pt x="602" y="814"/>
                    <a:pt x="467" y="844"/>
                  </a:cubicBezTo>
                  <a:cubicBezTo>
                    <a:pt x="301" y="877"/>
                    <a:pt x="201" y="877"/>
                    <a:pt x="134" y="910"/>
                  </a:cubicBezTo>
                  <a:cubicBezTo>
                    <a:pt x="201" y="910"/>
                    <a:pt x="334" y="877"/>
                    <a:pt x="467" y="877"/>
                  </a:cubicBezTo>
                  <a:cubicBezTo>
                    <a:pt x="768" y="877"/>
                    <a:pt x="1135" y="910"/>
                    <a:pt x="1635" y="1044"/>
                  </a:cubicBezTo>
                  <a:cubicBezTo>
                    <a:pt x="2135" y="1177"/>
                    <a:pt x="2669" y="1411"/>
                    <a:pt x="3336" y="1577"/>
                  </a:cubicBezTo>
                  <a:cubicBezTo>
                    <a:pt x="3685" y="1665"/>
                    <a:pt x="4070" y="1715"/>
                    <a:pt x="4472" y="1715"/>
                  </a:cubicBezTo>
                  <a:cubicBezTo>
                    <a:pt x="4840" y="1715"/>
                    <a:pt x="5222" y="1673"/>
                    <a:pt x="5604" y="1577"/>
                  </a:cubicBezTo>
                  <a:cubicBezTo>
                    <a:pt x="5971" y="1511"/>
                    <a:pt x="6338" y="1344"/>
                    <a:pt x="6672" y="1177"/>
                  </a:cubicBezTo>
                  <a:cubicBezTo>
                    <a:pt x="6839" y="1044"/>
                    <a:pt x="7005" y="944"/>
                    <a:pt x="7172" y="844"/>
                  </a:cubicBezTo>
                  <a:cubicBezTo>
                    <a:pt x="7272" y="744"/>
                    <a:pt x="7306" y="677"/>
                    <a:pt x="7339" y="543"/>
                  </a:cubicBezTo>
                  <a:cubicBezTo>
                    <a:pt x="7372" y="410"/>
                    <a:pt x="7339" y="243"/>
                    <a:pt x="7272" y="176"/>
                  </a:cubicBezTo>
                  <a:cubicBezTo>
                    <a:pt x="7124" y="28"/>
                    <a:pt x="6989" y="1"/>
                    <a:pt x="6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1741425" y="1847925"/>
              <a:ext cx="93425" cy="46950"/>
            </a:xfrm>
            <a:custGeom>
              <a:avLst/>
              <a:gdLst/>
              <a:ahLst/>
              <a:cxnLst/>
              <a:rect l="l" t="t" r="r" b="b"/>
              <a:pathLst>
                <a:path w="3737" h="1878" extrusionOk="0">
                  <a:moveTo>
                    <a:pt x="1318" y="1"/>
                  </a:moveTo>
                  <a:cubicBezTo>
                    <a:pt x="1159" y="1"/>
                    <a:pt x="1003" y="24"/>
                    <a:pt x="834" y="87"/>
                  </a:cubicBezTo>
                  <a:cubicBezTo>
                    <a:pt x="601" y="121"/>
                    <a:pt x="300" y="254"/>
                    <a:pt x="134" y="521"/>
                  </a:cubicBezTo>
                  <a:cubicBezTo>
                    <a:pt x="67" y="655"/>
                    <a:pt x="0" y="855"/>
                    <a:pt x="100" y="1021"/>
                  </a:cubicBezTo>
                  <a:cubicBezTo>
                    <a:pt x="167" y="1188"/>
                    <a:pt x="300" y="1288"/>
                    <a:pt x="434" y="1355"/>
                  </a:cubicBezTo>
                  <a:cubicBezTo>
                    <a:pt x="667" y="1522"/>
                    <a:pt x="934" y="1589"/>
                    <a:pt x="1134" y="1622"/>
                  </a:cubicBezTo>
                  <a:cubicBezTo>
                    <a:pt x="1568" y="1755"/>
                    <a:pt x="1968" y="1789"/>
                    <a:pt x="2302" y="1822"/>
                  </a:cubicBezTo>
                  <a:cubicBezTo>
                    <a:pt x="2588" y="1865"/>
                    <a:pt x="2831" y="1877"/>
                    <a:pt x="3015" y="1877"/>
                  </a:cubicBezTo>
                  <a:cubicBezTo>
                    <a:pt x="3261" y="1877"/>
                    <a:pt x="3403" y="1855"/>
                    <a:pt x="3403" y="1855"/>
                  </a:cubicBezTo>
                  <a:cubicBezTo>
                    <a:pt x="3403" y="1855"/>
                    <a:pt x="2969" y="1822"/>
                    <a:pt x="2335" y="1689"/>
                  </a:cubicBezTo>
                  <a:cubicBezTo>
                    <a:pt x="2002" y="1655"/>
                    <a:pt x="1635" y="1522"/>
                    <a:pt x="1234" y="1422"/>
                  </a:cubicBezTo>
                  <a:cubicBezTo>
                    <a:pt x="1001" y="1322"/>
                    <a:pt x="767" y="1288"/>
                    <a:pt x="601" y="1155"/>
                  </a:cubicBezTo>
                  <a:cubicBezTo>
                    <a:pt x="434" y="1021"/>
                    <a:pt x="334" y="921"/>
                    <a:pt x="434" y="755"/>
                  </a:cubicBezTo>
                  <a:cubicBezTo>
                    <a:pt x="500" y="588"/>
                    <a:pt x="734" y="454"/>
                    <a:pt x="934" y="421"/>
                  </a:cubicBezTo>
                  <a:cubicBezTo>
                    <a:pt x="1134" y="321"/>
                    <a:pt x="1334" y="321"/>
                    <a:pt x="1568" y="321"/>
                  </a:cubicBezTo>
                  <a:cubicBezTo>
                    <a:pt x="1968" y="321"/>
                    <a:pt x="2335" y="454"/>
                    <a:pt x="2669" y="521"/>
                  </a:cubicBezTo>
                  <a:cubicBezTo>
                    <a:pt x="3002" y="621"/>
                    <a:pt x="3269" y="688"/>
                    <a:pt x="3436" y="788"/>
                  </a:cubicBezTo>
                  <a:cubicBezTo>
                    <a:pt x="3636" y="855"/>
                    <a:pt x="3736" y="921"/>
                    <a:pt x="3736" y="921"/>
                  </a:cubicBezTo>
                  <a:cubicBezTo>
                    <a:pt x="3736" y="921"/>
                    <a:pt x="3636" y="821"/>
                    <a:pt x="3469" y="755"/>
                  </a:cubicBezTo>
                  <a:cubicBezTo>
                    <a:pt x="3302" y="655"/>
                    <a:pt x="3069" y="488"/>
                    <a:pt x="2769" y="354"/>
                  </a:cubicBezTo>
                  <a:cubicBezTo>
                    <a:pt x="2435" y="188"/>
                    <a:pt x="2068" y="87"/>
                    <a:pt x="1601" y="21"/>
                  </a:cubicBezTo>
                  <a:cubicBezTo>
                    <a:pt x="1504" y="9"/>
                    <a:pt x="1410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1803125" y="1809225"/>
              <a:ext cx="65075" cy="10675"/>
            </a:xfrm>
            <a:custGeom>
              <a:avLst/>
              <a:gdLst/>
              <a:ahLst/>
              <a:cxnLst/>
              <a:rect l="l" t="t" r="r" b="b"/>
              <a:pathLst>
                <a:path w="2603" h="427" extrusionOk="0">
                  <a:moveTo>
                    <a:pt x="2602" y="1"/>
                  </a:moveTo>
                  <a:cubicBezTo>
                    <a:pt x="2602" y="1"/>
                    <a:pt x="2002" y="34"/>
                    <a:pt x="1301" y="134"/>
                  </a:cubicBezTo>
                  <a:cubicBezTo>
                    <a:pt x="601" y="201"/>
                    <a:pt x="1" y="335"/>
                    <a:pt x="1" y="335"/>
                  </a:cubicBezTo>
                  <a:cubicBezTo>
                    <a:pt x="1" y="335"/>
                    <a:pt x="167" y="368"/>
                    <a:pt x="434" y="401"/>
                  </a:cubicBezTo>
                  <a:cubicBezTo>
                    <a:pt x="534" y="418"/>
                    <a:pt x="668" y="426"/>
                    <a:pt x="822" y="426"/>
                  </a:cubicBezTo>
                  <a:cubicBezTo>
                    <a:pt x="976" y="426"/>
                    <a:pt x="1151" y="418"/>
                    <a:pt x="1335" y="401"/>
                  </a:cubicBezTo>
                  <a:cubicBezTo>
                    <a:pt x="1702" y="368"/>
                    <a:pt x="2035" y="234"/>
                    <a:pt x="2269" y="168"/>
                  </a:cubicBezTo>
                  <a:cubicBezTo>
                    <a:pt x="2469" y="68"/>
                    <a:pt x="2602" y="1"/>
                    <a:pt x="2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1803125" y="1751325"/>
              <a:ext cx="63400" cy="21250"/>
            </a:xfrm>
            <a:custGeom>
              <a:avLst/>
              <a:gdLst/>
              <a:ahLst/>
              <a:cxnLst/>
              <a:rect l="l" t="t" r="r" b="b"/>
              <a:pathLst>
                <a:path w="2536" h="850" extrusionOk="0">
                  <a:moveTo>
                    <a:pt x="391" y="1"/>
                  </a:moveTo>
                  <a:cubicBezTo>
                    <a:pt x="364" y="1"/>
                    <a:pt x="334" y="4"/>
                    <a:pt x="301" y="15"/>
                  </a:cubicBezTo>
                  <a:cubicBezTo>
                    <a:pt x="201" y="49"/>
                    <a:pt x="34" y="182"/>
                    <a:pt x="34" y="316"/>
                  </a:cubicBezTo>
                  <a:cubicBezTo>
                    <a:pt x="1" y="416"/>
                    <a:pt x="34" y="549"/>
                    <a:pt x="134" y="649"/>
                  </a:cubicBezTo>
                  <a:cubicBezTo>
                    <a:pt x="301" y="849"/>
                    <a:pt x="501" y="849"/>
                    <a:pt x="668" y="849"/>
                  </a:cubicBezTo>
                  <a:lnTo>
                    <a:pt x="1135" y="849"/>
                  </a:lnTo>
                  <a:cubicBezTo>
                    <a:pt x="1402" y="849"/>
                    <a:pt x="1668" y="816"/>
                    <a:pt x="1869" y="783"/>
                  </a:cubicBezTo>
                  <a:cubicBezTo>
                    <a:pt x="2302" y="716"/>
                    <a:pt x="2536" y="649"/>
                    <a:pt x="2536" y="649"/>
                  </a:cubicBezTo>
                  <a:lnTo>
                    <a:pt x="1869" y="649"/>
                  </a:lnTo>
                  <a:cubicBezTo>
                    <a:pt x="1668" y="649"/>
                    <a:pt x="1435" y="616"/>
                    <a:pt x="1135" y="616"/>
                  </a:cubicBezTo>
                  <a:cubicBezTo>
                    <a:pt x="868" y="616"/>
                    <a:pt x="468" y="616"/>
                    <a:pt x="367" y="482"/>
                  </a:cubicBezTo>
                  <a:cubicBezTo>
                    <a:pt x="334" y="482"/>
                    <a:pt x="334" y="416"/>
                    <a:pt x="334" y="382"/>
                  </a:cubicBezTo>
                  <a:cubicBezTo>
                    <a:pt x="334" y="349"/>
                    <a:pt x="334" y="349"/>
                    <a:pt x="367" y="349"/>
                  </a:cubicBezTo>
                  <a:lnTo>
                    <a:pt x="1502" y="349"/>
                  </a:lnTo>
                  <a:cubicBezTo>
                    <a:pt x="1935" y="349"/>
                    <a:pt x="2169" y="382"/>
                    <a:pt x="2169" y="382"/>
                  </a:cubicBezTo>
                  <a:cubicBezTo>
                    <a:pt x="2169" y="382"/>
                    <a:pt x="1935" y="282"/>
                    <a:pt x="1502" y="149"/>
                  </a:cubicBezTo>
                  <a:cubicBezTo>
                    <a:pt x="1301" y="82"/>
                    <a:pt x="1035" y="49"/>
                    <a:pt x="734" y="15"/>
                  </a:cubicBezTo>
                  <a:lnTo>
                    <a:pt x="534" y="15"/>
                  </a:lnTo>
                  <a:cubicBezTo>
                    <a:pt x="490" y="15"/>
                    <a:pt x="445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1808125" y="1715000"/>
              <a:ext cx="55075" cy="29225"/>
            </a:xfrm>
            <a:custGeom>
              <a:avLst/>
              <a:gdLst/>
              <a:ahLst/>
              <a:cxnLst/>
              <a:rect l="l" t="t" r="r" b="b"/>
              <a:pathLst>
                <a:path w="2203" h="1169" extrusionOk="0">
                  <a:moveTo>
                    <a:pt x="1" y="1"/>
                  </a:moveTo>
                  <a:cubicBezTo>
                    <a:pt x="1" y="1"/>
                    <a:pt x="501" y="334"/>
                    <a:pt x="1101" y="634"/>
                  </a:cubicBezTo>
                  <a:cubicBezTo>
                    <a:pt x="1669" y="968"/>
                    <a:pt x="2202" y="1168"/>
                    <a:pt x="2202" y="1168"/>
                  </a:cubicBezTo>
                  <a:lnTo>
                    <a:pt x="1935" y="868"/>
                  </a:lnTo>
                  <a:cubicBezTo>
                    <a:pt x="1802" y="701"/>
                    <a:pt x="1535" y="501"/>
                    <a:pt x="1202" y="334"/>
                  </a:cubicBezTo>
                  <a:cubicBezTo>
                    <a:pt x="935" y="167"/>
                    <a:pt x="601" y="101"/>
                    <a:pt x="368" y="34"/>
                  </a:cubicBezTo>
                  <a:cubicBezTo>
                    <a:pt x="13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2715450" y="1795050"/>
              <a:ext cx="43375" cy="140975"/>
            </a:xfrm>
            <a:custGeom>
              <a:avLst/>
              <a:gdLst/>
              <a:ahLst/>
              <a:cxnLst/>
              <a:rect l="l" t="t" r="r" b="b"/>
              <a:pathLst>
                <a:path w="1735" h="5639" extrusionOk="0">
                  <a:moveTo>
                    <a:pt x="1134" y="1"/>
                  </a:moveTo>
                  <a:lnTo>
                    <a:pt x="1134" y="1"/>
                  </a:lnTo>
                  <a:cubicBezTo>
                    <a:pt x="1134" y="1"/>
                    <a:pt x="1201" y="1"/>
                    <a:pt x="1335" y="134"/>
                  </a:cubicBezTo>
                  <a:cubicBezTo>
                    <a:pt x="1401" y="234"/>
                    <a:pt x="1501" y="468"/>
                    <a:pt x="1501" y="735"/>
                  </a:cubicBezTo>
                  <a:cubicBezTo>
                    <a:pt x="1501" y="1268"/>
                    <a:pt x="1401" y="2069"/>
                    <a:pt x="1201" y="2836"/>
                  </a:cubicBezTo>
                  <a:cubicBezTo>
                    <a:pt x="1001" y="3637"/>
                    <a:pt x="701" y="4371"/>
                    <a:pt x="467" y="4871"/>
                  </a:cubicBezTo>
                  <a:cubicBezTo>
                    <a:pt x="200" y="5371"/>
                    <a:pt x="0" y="5638"/>
                    <a:pt x="0" y="5638"/>
                  </a:cubicBezTo>
                  <a:cubicBezTo>
                    <a:pt x="0" y="5638"/>
                    <a:pt x="234" y="5405"/>
                    <a:pt x="567" y="4938"/>
                  </a:cubicBezTo>
                  <a:cubicBezTo>
                    <a:pt x="868" y="4471"/>
                    <a:pt x="1268" y="3770"/>
                    <a:pt x="1501" y="2936"/>
                  </a:cubicBezTo>
                  <a:cubicBezTo>
                    <a:pt x="1701" y="2102"/>
                    <a:pt x="1735" y="1302"/>
                    <a:pt x="1668" y="735"/>
                  </a:cubicBezTo>
                  <a:cubicBezTo>
                    <a:pt x="1601" y="435"/>
                    <a:pt x="1501" y="168"/>
                    <a:pt x="1368" y="101"/>
                  </a:cubicBezTo>
                  <a:cubicBezTo>
                    <a:pt x="1201" y="1"/>
                    <a:pt x="1134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2727950" y="1689975"/>
              <a:ext cx="87600" cy="266050"/>
            </a:xfrm>
            <a:custGeom>
              <a:avLst/>
              <a:gdLst/>
              <a:ahLst/>
              <a:cxnLst/>
              <a:rect l="l" t="t" r="r" b="b"/>
              <a:pathLst>
                <a:path w="3504" h="10642" extrusionOk="0">
                  <a:moveTo>
                    <a:pt x="3503" y="1"/>
                  </a:moveTo>
                  <a:lnTo>
                    <a:pt x="3503" y="1"/>
                  </a:lnTo>
                  <a:cubicBezTo>
                    <a:pt x="3503" y="1"/>
                    <a:pt x="3492" y="16"/>
                    <a:pt x="3473" y="45"/>
                  </a:cubicBezTo>
                  <a:lnTo>
                    <a:pt x="3473" y="45"/>
                  </a:lnTo>
                  <a:lnTo>
                    <a:pt x="3503" y="1"/>
                  </a:lnTo>
                  <a:close/>
                  <a:moveTo>
                    <a:pt x="3473" y="45"/>
                  </a:moveTo>
                  <a:lnTo>
                    <a:pt x="3236" y="401"/>
                  </a:lnTo>
                  <a:cubicBezTo>
                    <a:pt x="3069" y="601"/>
                    <a:pt x="2869" y="968"/>
                    <a:pt x="2703" y="1469"/>
                  </a:cubicBezTo>
                  <a:cubicBezTo>
                    <a:pt x="2336" y="2436"/>
                    <a:pt x="1935" y="3804"/>
                    <a:pt x="1535" y="5305"/>
                  </a:cubicBezTo>
                  <a:cubicBezTo>
                    <a:pt x="1335" y="6105"/>
                    <a:pt x="1368" y="6839"/>
                    <a:pt x="1302" y="7506"/>
                  </a:cubicBezTo>
                  <a:cubicBezTo>
                    <a:pt x="1201" y="8173"/>
                    <a:pt x="1035" y="8774"/>
                    <a:pt x="835" y="9241"/>
                  </a:cubicBezTo>
                  <a:cubicBezTo>
                    <a:pt x="634" y="9674"/>
                    <a:pt x="401" y="10008"/>
                    <a:pt x="234" y="10275"/>
                  </a:cubicBezTo>
                  <a:lnTo>
                    <a:pt x="1" y="10642"/>
                  </a:lnTo>
                  <a:cubicBezTo>
                    <a:pt x="1" y="10642"/>
                    <a:pt x="134" y="10575"/>
                    <a:pt x="334" y="10308"/>
                  </a:cubicBezTo>
                  <a:cubicBezTo>
                    <a:pt x="501" y="10108"/>
                    <a:pt x="734" y="9775"/>
                    <a:pt x="1001" y="9308"/>
                  </a:cubicBezTo>
                  <a:cubicBezTo>
                    <a:pt x="1235" y="8841"/>
                    <a:pt x="1502" y="8240"/>
                    <a:pt x="1568" y="7573"/>
                  </a:cubicBezTo>
                  <a:cubicBezTo>
                    <a:pt x="1668" y="6906"/>
                    <a:pt x="1668" y="6139"/>
                    <a:pt x="1869" y="5405"/>
                  </a:cubicBezTo>
                  <a:cubicBezTo>
                    <a:pt x="2302" y="3904"/>
                    <a:pt x="2636" y="2503"/>
                    <a:pt x="2869" y="1502"/>
                  </a:cubicBezTo>
                  <a:cubicBezTo>
                    <a:pt x="3003" y="1002"/>
                    <a:pt x="3170" y="635"/>
                    <a:pt x="3303" y="401"/>
                  </a:cubicBezTo>
                  <a:cubicBezTo>
                    <a:pt x="3370" y="223"/>
                    <a:pt x="3436" y="105"/>
                    <a:pt x="3473" y="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2783000" y="1896800"/>
              <a:ext cx="70075" cy="191000"/>
            </a:xfrm>
            <a:custGeom>
              <a:avLst/>
              <a:gdLst/>
              <a:ahLst/>
              <a:cxnLst/>
              <a:rect l="l" t="t" r="r" b="b"/>
              <a:pathLst>
                <a:path w="2803" h="7640" extrusionOk="0">
                  <a:moveTo>
                    <a:pt x="2802" y="0"/>
                  </a:moveTo>
                  <a:cubicBezTo>
                    <a:pt x="2802" y="1"/>
                    <a:pt x="2787" y="11"/>
                    <a:pt x="2759" y="38"/>
                  </a:cubicBezTo>
                  <a:lnTo>
                    <a:pt x="2759" y="38"/>
                  </a:lnTo>
                  <a:lnTo>
                    <a:pt x="2802" y="0"/>
                  </a:lnTo>
                  <a:close/>
                  <a:moveTo>
                    <a:pt x="2759" y="38"/>
                  </a:moveTo>
                  <a:lnTo>
                    <a:pt x="2535" y="234"/>
                  </a:lnTo>
                  <a:cubicBezTo>
                    <a:pt x="2435" y="401"/>
                    <a:pt x="2202" y="668"/>
                    <a:pt x="2035" y="1035"/>
                  </a:cubicBezTo>
                  <a:cubicBezTo>
                    <a:pt x="1668" y="1802"/>
                    <a:pt x="1334" y="2803"/>
                    <a:pt x="934" y="3970"/>
                  </a:cubicBezTo>
                  <a:cubicBezTo>
                    <a:pt x="634" y="4704"/>
                    <a:pt x="434" y="5471"/>
                    <a:pt x="200" y="6072"/>
                  </a:cubicBezTo>
                  <a:cubicBezTo>
                    <a:pt x="100" y="6405"/>
                    <a:pt x="0" y="6705"/>
                    <a:pt x="0" y="7006"/>
                  </a:cubicBezTo>
                  <a:cubicBezTo>
                    <a:pt x="34" y="7306"/>
                    <a:pt x="167" y="7539"/>
                    <a:pt x="367" y="7639"/>
                  </a:cubicBezTo>
                  <a:lnTo>
                    <a:pt x="434" y="7639"/>
                  </a:lnTo>
                  <a:lnTo>
                    <a:pt x="434" y="7573"/>
                  </a:lnTo>
                  <a:lnTo>
                    <a:pt x="467" y="7573"/>
                  </a:lnTo>
                  <a:cubicBezTo>
                    <a:pt x="457" y="7569"/>
                    <a:pt x="448" y="7564"/>
                    <a:pt x="439" y="7560"/>
                  </a:cubicBezTo>
                  <a:lnTo>
                    <a:pt x="439" y="7560"/>
                  </a:lnTo>
                  <a:cubicBezTo>
                    <a:pt x="570" y="7202"/>
                    <a:pt x="701" y="7039"/>
                    <a:pt x="701" y="7039"/>
                  </a:cubicBezTo>
                  <a:lnTo>
                    <a:pt x="701" y="7039"/>
                  </a:lnTo>
                  <a:cubicBezTo>
                    <a:pt x="701" y="7039"/>
                    <a:pt x="543" y="7197"/>
                    <a:pt x="411" y="7544"/>
                  </a:cubicBezTo>
                  <a:lnTo>
                    <a:pt x="411" y="7544"/>
                  </a:lnTo>
                  <a:cubicBezTo>
                    <a:pt x="278" y="7458"/>
                    <a:pt x="200" y="7274"/>
                    <a:pt x="200" y="7039"/>
                  </a:cubicBezTo>
                  <a:cubicBezTo>
                    <a:pt x="200" y="6805"/>
                    <a:pt x="334" y="6505"/>
                    <a:pt x="467" y="6205"/>
                  </a:cubicBezTo>
                  <a:cubicBezTo>
                    <a:pt x="667" y="5571"/>
                    <a:pt x="968" y="4871"/>
                    <a:pt x="1201" y="4070"/>
                  </a:cubicBezTo>
                  <a:cubicBezTo>
                    <a:pt x="1635" y="2969"/>
                    <a:pt x="1902" y="1869"/>
                    <a:pt x="2168" y="1135"/>
                  </a:cubicBezTo>
                  <a:cubicBezTo>
                    <a:pt x="2335" y="734"/>
                    <a:pt x="2469" y="467"/>
                    <a:pt x="2569" y="301"/>
                  </a:cubicBezTo>
                  <a:cubicBezTo>
                    <a:pt x="2649" y="159"/>
                    <a:pt x="2718" y="79"/>
                    <a:pt x="2759" y="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4"/>
            <p:cNvSpPr/>
            <p:nvPr/>
          </p:nvSpPr>
          <p:spPr>
            <a:xfrm>
              <a:off x="2824700" y="1981850"/>
              <a:ext cx="28375" cy="95450"/>
            </a:xfrm>
            <a:custGeom>
              <a:avLst/>
              <a:gdLst/>
              <a:ahLst/>
              <a:cxnLst/>
              <a:rect l="l" t="t" r="r" b="b"/>
              <a:pathLst>
                <a:path w="1135" h="3818" extrusionOk="0">
                  <a:moveTo>
                    <a:pt x="1034" y="1"/>
                  </a:moveTo>
                  <a:cubicBezTo>
                    <a:pt x="1034" y="1"/>
                    <a:pt x="867" y="301"/>
                    <a:pt x="701" y="735"/>
                  </a:cubicBezTo>
                  <a:cubicBezTo>
                    <a:pt x="534" y="1135"/>
                    <a:pt x="334" y="1769"/>
                    <a:pt x="167" y="2469"/>
                  </a:cubicBezTo>
                  <a:cubicBezTo>
                    <a:pt x="133" y="2636"/>
                    <a:pt x="133" y="2803"/>
                    <a:pt x="100" y="2970"/>
                  </a:cubicBezTo>
                  <a:cubicBezTo>
                    <a:pt x="33" y="3137"/>
                    <a:pt x="0" y="3303"/>
                    <a:pt x="33" y="3503"/>
                  </a:cubicBezTo>
                  <a:cubicBezTo>
                    <a:pt x="100" y="3637"/>
                    <a:pt x="133" y="3770"/>
                    <a:pt x="267" y="3804"/>
                  </a:cubicBezTo>
                  <a:cubicBezTo>
                    <a:pt x="296" y="3813"/>
                    <a:pt x="326" y="3817"/>
                    <a:pt x="354" y="3817"/>
                  </a:cubicBezTo>
                  <a:cubicBezTo>
                    <a:pt x="423" y="3817"/>
                    <a:pt x="487" y="3794"/>
                    <a:pt x="534" y="3770"/>
                  </a:cubicBezTo>
                  <a:cubicBezTo>
                    <a:pt x="701" y="3670"/>
                    <a:pt x="767" y="3570"/>
                    <a:pt x="834" y="3470"/>
                  </a:cubicBezTo>
                  <a:cubicBezTo>
                    <a:pt x="1001" y="3270"/>
                    <a:pt x="1034" y="3070"/>
                    <a:pt x="1101" y="2936"/>
                  </a:cubicBezTo>
                  <a:cubicBezTo>
                    <a:pt x="1134" y="2803"/>
                    <a:pt x="1134" y="2736"/>
                    <a:pt x="1134" y="2736"/>
                  </a:cubicBezTo>
                  <a:lnTo>
                    <a:pt x="1134" y="2736"/>
                  </a:lnTo>
                  <a:cubicBezTo>
                    <a:pt x="1134" y="2736"/>
                    <a:pt x="1101" y="2803"/>
                    <a:pt x="967" y="2903"/>
                  </a:cubicBezTo>
                  <a:cubicBezTo>
                    <a:pt x="934" y="3003"/>
                    <a:pt x="834" y="3170"/>
                    <a:pt x="667" y="3337"/>
                  </a:cubicBezTo>
                  <a:cubicBezTo>
                    <a:pt x="634" y="3437"/>
                    <a:pt x="500" y="3503"/>
                    <a:pt x="434" y="3570"/>
                  </a:cubicBezTo>
                  <a:lnTo>
                    <a:pt x="334" y="3570"/>
                  </a:lnTo>
                  <a:cubicBezTo>
                    <a:pt x="300" y="3570"/>
                    <a:pt x="300" y="3503"/>
                    <a:pt x="300" y="3470"/>
                  </a:cubicBezTo>
                  <a:cubicBezTo>
                    <a:pt x="300" y="3337"/>
                    <a:pt x="334" y="3170"/>
                    <a:pt x="367" y="3003"/>
                  </a:cubicBezTo>
                  <a:cubicBezTo>
                    <a:pt x="367" y="2836"/>
                    <a:pt x="434" y="2670"/>
                    <a:pt x="467" y="2503"/>
                  </a:cubicBezTo>
                  <a:cubicBezTo>
                    <a:pt x="767" y="1135"/>
                    <a:pt x="1034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4"/>
            <p:cNvSpPr/>
            <p:nvPr/>
          </p:nvSpPr>
          <p:spPr>
            <a:xfrm>
              <a:off x="1866500" y="2203825"/>
              <a:ext cx="157650" cy="70775"/>
            </a:xfrm>
            <a:custGeom>
              <a:avLst/>
              <a:gdLst/>
              <a:ahLst/>
              <a:cxnLst/>
              <a:rect l="l" t="t" r="r" b="b"/>
              <a:pathLst>
                <a:path w="6306" h="2831" extrusionOk="0">
                  <a:moveTo>
                    <a:pt x="993" y="1"/>
                  </a:moveTo>
                  <a:cubicBezTo>
                    <a:pt x="938" y="1"/>
                    <a:pt x="883" y="9"/>
                    <a:pt x="835" y="28"/>
                  </a:cubicBezTo>
                  <a:cubicBezTo>
                    <a:pt x="668" y="62"/>
                    <a:pt x="501" y="128"/>
                    <a:pt x="401" y="228"/>
                  </a:cubicBezTo>
                  <a:cubicBezTo>
                    <a:pt x="268" y="295"/>
                    <a:pt x="134" y="429"/>
                    <a:pt x="101" y="595"/>
                  </a:cubicBezTo>
                  <a:cubicBezTo>
                    <a:pt x="1" y="729"/>
                    <a:pt x="67" y="929"/>
                    <a:pt x="167" y="1062"/>
                  </a:cubicBezTo>
                  <a:cubicBezTo>
                    <a:pt x="434" y="1296"/>
                    <a:pt x="668" y="1263"/>
                    <a:pt x="901" y="1363"/>
                  </a:cubicBezTo>
                  <a:lnTo>
                    <a:pt x="2236" y="1696"/>
                  </a:lnTo>
                  <a:cubicBezTo>
                    <a:pt x="2236" y="1696"/>
                    <a:pt x="1735" y="1463"/>
                    <a:pt x="935" y="1229"/>
                  </a:cubicBezTo>
                  <a:cubicBezTo>
                    <a:pt x="701" y="1129"/>
                    <a:pt x="468" y="1062"/>
                    <a:pt x="334" y="929"/>
                  </a:cubicBezTo>
                  <a:cubicBezTo>
                    <a:pt x="201" y="796"/>
                    <a:pt x="301" y="562"/>
                    <a:pt x="501" y="429"/>
                  </a:cubicBezTo>
                  <a:cubicBezTo>
                    <a:pt x="613" y="354"/>
                    <a:pt x="747" y="310"/>
                    <a:pt x="884" y="310"/>
                  </a:cubicBezTo>
                  <a:cubicBezTo>
                    <a:pt x="990" y="310"/>
                    <a:pt x="1099" y="337"/>
                    <a:pt x="1202" y="395"/>
                  </a:cubicBezTo>
                  <a:cubicBezTo>
                    <a:pt x="1468" y="529"/>
                    <a:pt x="1769" y="662"/>
                    <a:pt x="2035" y="796"/>
                  </a:cubicBezTo>
                  <a:cubicBezTo>
                    <a:pt x="3203" y="1363"/>
                    <a:pt x="4304" y="1830"/>
                    <a:pt x="5104" y="2197"/>
                  </a:cubicBezTo>
                  <a:cubicBezTo>
                    <a:pt x="5588" y="2386"/>
                    <a:pt x="5939" y="2589"/>
                    <a:pt x="6133" y="2712"/>
                  </a:cubicBezTo>
                  <a:lnTo>
                    <a:pt x="6133" y="2712"/>
                  </a:lnTo>
                  <a:cubicBezTo>
                    <a:pt x="6094" y="2681"/>
                    <a:pt x="6051" y="2643"/>
                    <a:pt x="6005" y="2597"/>
                  </a:cubicBezTo>
                  <a:cubicBezTo>
                    <a:pt x="5838" y="2463"/>
                    <a:pt x="5538" y="2263"/>
                    <a:pt x="5171" y="2063"/>
                  </a:cubicBezTo>
                  <a:cubicBezTo>
                    <a:pt x="4437" y="1629"/>
                    <a:pt x="3370" y="1096"/>
                    <a:pt x="2202" y="529"/>
                  </a:cubicBezTo>
                  <a:cubicBezTo>
                    <a:pt x="1935" y="329"/>
                    <a:pt x="1635" y="228"/>
                    <a:pt x="1335" y="95"/>
                  </a:cubicBezTo>
                  <a:cubicBezTo>
                    <a:pt x="1264" y="48"/>
                    <a:pt x="1127" y="1"/>
                    <a:pt x="993" y="1"/>
                  </a:cubicBezTo>
                  <a:close/>
                  <a:moveTo>
                    <a:pt x="6133" y="2712"/>
                  </a:moveTo>
                  <a:cubicBezTo>
                    <a:pt x="6235" y="2795"/>
                    <a:pt x="6305" y="2830"/>
                    <a:pt x="6305" y="2830"/>
                  </a:cubicBezTo>
                  <a:cubicBezTo>
                    <a:pt x="6305" y="2830"/>
                    <a:pt x="6246" y="2785"/>
                    <a:pt x="6133" y="271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1820650" y="2202025"/>
              <a:ext cx="80900" cy="145950"/>
            </a:xfrm>
            <a:custGeom>
              <a:avLst/>
              <a:gdLst/>
              <a:ahLst/>
              <a:cxnLst/>
              <a:rect l="l" t="t" r="r" b="b"/>
              <a:pathLst>
                <a:path w="3236" h="5838" extrusionOk="0">
                  <a:moveTo>
                    <a:pt x="834" y="0"/>
                  </a:moveTo>
                  <a:lnTo>
                    <a:pt x="834" y="1134"/>
                  </a:lnTo>
                  <a:cubicBezTo>
                    <a:pt x="834" y="1468"/>
                    <a:pt x="934" y="1902"/>
                    <a:pt x="734" y="2302"/>
                  </a:cubicBezTo>
                  <a:cubicBezTo>
                    <a:pt x="567" y="2669"/>
                    <a:pt x="133" y="3036"/>
                    <a:pt x="0" y="3670"/>
                  </a:cubicBezTo>
                  <a:cubicBezTo>
                    <a:pt x="0" y="3803"/>
                    <a:pt x="0" y="3970"/>
                    <a:pt x="67" y="4137"/>
                  </a:cubicBezTo>
                  <a:cubicBezTo>
                    <a:pt x="100" y="4303"/>
                    <a:pt x="267" y="4470"/>
                    <a:pt x="400" y="4503"/>
                  </a:cubicBezTo>
                  <a:cubicBezTo>
                    <a:pt x="634" y="4637"/>
                    <a:pt x="834" y="4704"/>
                    <a:pt x="1067" y="4837"/>
                  </a:cubicBezTo>
                  <a:cubicBezTo>
                    <a:pt x="1468" y="5037"/>
                    <a:pt x="1835" y="5204"/>
                    <a:pt x="2168" y="5371"/>
                  </a:cubicBezTo>
                  <a:cubicBezTo>
                    <a:pt x="2802" y="5671"/>
                    <a:pt x="3236" y="5838"/>
                    <a:pt x="3236" y="5838"/>
                  </a:cubicBezTo>
                  <a:cubicBezTo>
                    <a:pt x="3236" y="5838"/>
                    <a:pt x="2902" y="5604"/>
                    <a:pt x="2135" y="5304"/>
                  </a:cubicBezTo>
                  <a:cubicBezTo>
                    <a:pt x="1801" y="5137"/>
                    <a:pt x="1468" y="4904"/>
                    <a:pt x="1067" y="4670"/>
                  </a:cubicBezTo>
                  <a:lnTo>
                    <a:pt x="434" y="4303"/>
                  </a:lnTo>
                  <a:cubicBezTo>
                    <a:pt x="334" y="4203"/>
                    <a:pt x="300" y="4170"/>
                    <a:pt x="267" y="4070"/>
                  </a:cubicBezTo>
                  <a:lnTo>
                    <a:pt x="267" y="3736"/>
                  </a:lnTo>
                  <a:cubicBezTo>
                    <a:pt x="334" y="3303"/>
                    <a:pt x="734" y="2869"/>
                    <a:pt x="901" y="2402"/>
                  </a:cubicBezTo>
                  <a:cubicBezTo>
                    <a:pt x="1001" y="2168"/>
                    <a:pt x="1001" y="1902"/>
                    <a:pt x="1001" y="1701"/>
                  </a:cubicBezTo>
                  <a:cubicBezTo>
                    <a:pt x="1001" y="1501"/>
                    <a:pt x="967" y="1301"/>
                    <a:pt x="967" y="1134"/>
                  </a:cubicBezTo>
                  <a:cubicBezTo>
                    <a:pt x="934" y="401"/>
                    <a:pt x="834" y="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1820650" y="2313775"/>
              <a:ext cx="89250" cy="65900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503" y="2268"/>
                  </a:moveTo>
                  <a:lnTo>
                    <a:pt x="3569" y="2302"/>
                  </a:lnTo>
                  <a:cubicBezTo>
                    <a:pt x="3569" y="2302"/>
                    <a:pt x="3544" y="2285"/>
                    <a:pt x="3503" y="2268"/>
                  </a:cubicBezTo>
                  <a:close/>
                  <a:moveTo>
                    <a:pt x="934" y="0"/>
                  </a:moveTo>
                  <a:cubicBezTo>
                    <a:pt x="934" y="0"/>
                    <a:pt x="834" y="33"/>
                    <a:pt x="767" y="167"/>
                  </a:cubicBezTo>
                  <a:cubicBezTo>
                    <a:pt x="667" y="300"/>
                    <a:pt x="567" y="467"/>
                    <a:pt x="434" y="701"/>
                  </a:cubicBezTo>
                  <a:cubicBezTo>
                    <a:pt x="300" y="967"/>
                    <a:pt x="167" y="1234"/>
                    <a:pt x="100" y="1635"/>
                  </a:cubicBezTo>
                  <a:cubicBezTo>
                    <a:pt x="100" y="1801"/>
                    <a:pt x="0" y="2002"/>
                    <a:pt x="100" y="2235"/>
                  </a:cubicBezTo>
                  <a:cubicBezTo>
                    <a:pt x="234" y="2502"/>
                    <a:pt x="467" y="2635"/>
                    <a:pt x="734" y="2635"/>
                  </a:cubicBezTo>
                  <a:cubicBezTo>
                    <a:pt x="967" y="2635"/>
                    <a:pt x="1168" y="2535"/>
                    <a:pt x="1334" y="2469"/>
                  </a:cubicBezTo>
                  <a:cubicBezTo>
                    <a:pt x="1501" y="2402"/>
                    <a:pt x="1668" y="2335"/>
                    <a:pt x="1835" y="2302"/>
                  </a:cubicBezTo>
                  <a:cubicBezTo>
                    <a:pt x="2135" y="2202"/>
                    <a:pt x="2468" y="2168"/>
                    <a:pt x="2735" y="2168"/>
                  </a:cubicBezTo>
                  <a:cubicBezTo>
                    <a:pt x="2969" y="2168"/>
                    <a:pt x="3236" y="2202"/>
                    <a:pt x="3336" y="2235"/>
                  </a:cubicBezTo>
                  <a:cubicBezTo>
                    <a:pt x="3402" y="2235"/>
                    <a:pt x="3461" y="2252"/>
                    <a:pt x="3503" y="2268"/>
                  </a:cubicBezTo>
                  <a:lnTo>
                    <a:pt x="3302" y="2168"/>
                  </a:lnTo>
                  <a:cubicBezTo>
                    <a:pt x="3136" y="2135"/>
                    <a:pt x="2935" y="2035"/>
                    <a:pt x="2669" y="2002"/>
                  </a:cubicBezTo>
                  <a:cubicBezTo>
                    <a:pt x="2527" y="1981"/>
                    <a:pt x="2348" y="1949"/>
                    <a:pt x="2140" y="1949"/>
                  </a:cubicBezTo>
                  <a:cubicBezTo>
                    <a:pt x="2005" y="1949"/>
                    <a:pt x="1858" y="1962"/>
                    <a:pt x="1701" y="2002"/>
                  </a:cubicBezTo>
                  <a:cubicBezTo>
                    <a:pt x="1401" y="2035"/>
                    <a:pt x="967" y="2302"/>
                    <a:pt x="667" y="2302"/>
                  </a:cubicBezTo>
                  <a:cubicBezTo>
                    <a:pt x="567" y="2302"/>
                    <a:pt x="400" y="2202"/>
                    <a:pt x="334" y="2135"/>
                  </a:cubicBezTo>
                  <a:cubicBezTo>
                    <a:pt x="300" y="2035"/>
                    <a:pt x="334" y="1835"/>
                    <a:pt x="334" y="1668"/>
                  </a:cubicBezTo>
                  <a:cubicBezTo>
                    <a:pt x="400" y="1334"/>
                    <a:pt x="467" y="1034"/>
                    <a:pt x="567" y="801"/>
                  </a:cubicBezTo>
                  <a:cubicBezTo>
                    <a:pt x="634" y="534"/>
                    <a:pt x="734" y="334"/>
                    <a:pt x="801" y="200"/>
                  </a:cubicBezTo>
                  <a:cubicBezTo>
                    <a:pt x="867" y="67"/>
                    <a:pt x="934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2561175" y="2342125"/>
              <a:ext cx="140950" cy="38375"/>
            </a:xfrm>
            <a:custGeom>
              <a:avLst/>
              <a:gdLst/>
              <a:ahLst/>
              <a:cxnLst/>
              <a:rect l="l" t="t" r="r" b="b"/>
              <a:pathLst>
                <a:path w="5638" h="1535" extrusionOk="0">
                  <a:moveTo>
                    <a:pt x="5638" y="0"/>
                  </a:moveTo>
                  <a:cubicBezTo>
                    <a:pt x="5637" y="0"/>
                    <a:pt x="5337" y="267"/>
                    <a:pt x="4970" y="734"/>
                  </a:cubicBezTo>
                  <a:cubicBezTo>
                    <a:pt x="4764" y="970"/>
                    <a:pt x="4583" y="1285"/>
                    <a:pt x="4313" y="1285"/>
                  </a:cubicBezTo>
                  <a:cubicBezTo>
                    <a:pt x="4278" y="1285"/>
                    <a:pt x="4242" y="1279"/>
                    <a:pt x="4203" y="1268"/>
                  </a:cubicBezTo>
                  <a:cubicBezTo>
                    <a:pt x="3870" y="1234"/>
                    <a:pt x="3536" y="901"/>
                    <a:pt x="3069" y="701"/>
                  </a:cubicBezTo>
                  <a:cubicBezTo>
                    <a:pt x="2611" y="472"/>
                    <a:pt x="2125" y="391"/>
                    <a:pt x="1684" y="391"/>
                  </a:cubicBezTo>
                  <a:cubicBezTo>
                    <a:pt x="1291" y="391"/>
                    <a:pt x="935" y="455"/>
                    <a:pt x="667" y="534"/>
                  </a:cubicBezTo>
                  <a:cubicBezTo>
                    <a:pt x="367" y="601"/>
                    <a:pt x="167" y="734"/>
                    <a:pt x="0" y="834"/>
                  </a:cubicBezTo>
                  <a:cubicBezTo>
                    <a:pt x="167" y="767"/>
                    <a:pt x="400" y="701"/>
                    <a:pt x="701" y="634"/>
                  </a:cubicBezTo>
                  <a:cubicBezTo>
                    <a:pt x="890" y="614"/>
                    <a:pt x="1097" y="600"/>
                    <a:pt x="1317" y="600"/>
                  </a:cubicBezTo>
                  <a:cubicBezTo>
                    <a:pt x="1833" y="600"/>
                    <a:pt x="2418" y="677"/>
                    <a:pt x="3002" y="934"/>
                  </a:cubicBezTo>
                  <a:cubicBezTo>
                    <a:pt x="3202" y="1068"/>
                    <a:pt x="3369" y="1134"/>
                    <a:pt x="3569" y="1268"/>
                  </a:cubicBezTo>
                  <a:cubicBezTo>
                    <a:pt x="3803" y="1401"/>
                    <a:pt x="4003" y="1468"/>
                    <a:pt x="4237" y="1535"/>
                  </a:cubicBezTo>
                  <a:cubicBezTo>
                    <a:pt x="4503" y="1535"/>
                    <a:pt x="4704" y="1401"/>
                    <a:pt x="4837" y="1234"/>
                  </a:cubicBezTo>
                  <a:cubicBezTo>
                    <a:pt x="4970" y="1101"/>
                    <a:pt x="5037" y="934"/>
                    <a:pt x="5137" y="834"/>
                  </a:cubicBezTo>
                  <a:cubicBezTo>
                    <a:pt x="5404" y="334"/>
                    <a:pt x="5637" y="0"/>
                    <a:pt x="5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2566175" y="2265400"/>
              <a:ext cx="109275" cy="90925"/>
            </a:xfrm>
            <a:custGeom>
              <a:avLst/>
              <a:gdLst/>
              <a:ahLst/>
              <a:cxnLst/>
              <a:rect l="l" t="t" r="r" b="b"/>
              <a:pathLst>
                <a:path w="4371" h="3637" extrusionOk="0">
                  <a:moveTo>
                    <a:pt x="4370" y="0"/>
                  </a:moveTo>
                  <a:cubicBezTo>
                    <a:pt x="4370" y="2"/>
                    <a:pt x="4370" y="101"/>
                    <a:pt x="4303" y="201"/>
                  </a:cubicBezTo>
                  <a:cubicBezTo>
                    <a:pt x="4203" y="334"/>
                    <a:pt x="4137" y="567"/>
                    <a:pt x="3970" y="768"/>
                  </a:cubicBezTo>
                  <a:cubicBezTo>
                    <a:pt x="3670" y="1168"/>
                    <a:pt x="3136" y="1668"/>
                    <a:pt x="2435" y="2002"/>
                  </a:cubicBezTo>
                  <a:cubicBezTo>
                    <a:pt x="1702" y="2335"/>
                    <a:pt x="1001" y="2636"/>
                    <a:pt x="601" y="2969"/>
                  </a:cubicBezTo>
                  <a:cubicBezTo>
                    <a:pt x="367" y="3136"/>
                    <a:pt x="200" y="3303"/>
                    <a:pt x="134" y="3436"/>
                  </a:cubicBezTo>
                  <a:cubicBezTo>
                    <a:pt x="34" y="3570"/>
                    <a:pt x="0" y="3636"/>
                    <a:pt x="0" y="3636"/>
                  </a:cubicBezTo>
                  <a:cubicBezTo>
                    <a:pt x="0" y="3636"/>
                    <a:pt x="67" y="3570"/>
                    <a:pt x="134" y="3470"/>
                  </a:cubicBezTo>
                  <a:cubicBezTo>
                    <a:pt x="267" y="3336"/>
                    <a:pt x="434" y="3236"/>
                    <a:pt x="634" y="3103"/>
                  </a:cubicBezTo>
                  <a:cubicBezTo>
                    <a:pt x="1101" y="2802"/>
                    <a:pt x="1802" y="2636"/>
                    <a:pt x="2535" y="2269"/>
                  </a:cubicBezTo>
                  <a:cubicBezTo>
                    <a:pt x="3336" y="1868"/>
                    <a:pt x="3836" y="1301"/>
                    <a:pt x="4103" y="801"/>
                  </a:cubicBezTo>
                  <a:cubicBezTo>
                    <a:pt x="4203" y="567"/>
                    <a:pt x="4303" y="334"/>
                    <a:pt x="4337" y="201"/>
                  </a:cubicBezTo>
                  <a:cubicBezTo>
                    <a:pt x="4370" y="101"/>
                    <a:pt x="4370" y="2"/>
                    <a:pt x="4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4"/>
            <p:cNvSpPr/>
            <p:nvPr/>
          </p:nvSpPr>
          <p:spPr>
            <a:xfrm>
              <a:off x="2632050" y="2327950"/>
              <a:ext cx="43400" cy="15850"/>
            </a:xfrm>
            <a:custGeom>
              <a:avLst/>
              <a:gdLst/>
              <a:ahLst/>
              <a:cxnLst/>
              <a:rect l="l" t="t" r="r" b="b"/>
              <a:pathLst>
                <a:path w="1736" h="634" extrusionOk="0">
                  <a:moveTo>
                    <a:pt x="1735" y="0"/>
                  </a:moveTo>
                  <a:cubicBezTo>
                    <a:pt x="1735" y="0"/>
                    <a:pt x="1301" y="0"/>
                    <a:pt x="834" y="167"/>
                  </a:cubicBezTo>
                  <a:cubicBezTo>
                    <a:pt x="334" y="334"/>
                    <a:pt x="1" y="634"/>
                    <a:pt x="1" y="634"/>
                  </a:cubicBezTo>
                  <a:cubicBezTo>
                    <a:pt x="1" y="634"/>
                    <a:pt x="468" y="634"/>
                    <a:pt x="901" y="467"/>
                  </a:cubicBezTo>
                  <a:cubicBezTo>
                    <a:pt x="1402" y="300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2456925" y="2223700"/>
              <a:ext cx="193500" cy="129275"/>
            </a:xfrm>
            <a:custGeom>
              <a:avLst/>
              <a:gdLst/>
              <a:ahLst/>
              <a:cxnLst/>
              <a:rect l="l" t="t" r="r" b="b"/>
              <a:pathLst>
                <a:path w="7740" h="5171" extrusionOk="0">
                  <a:moveTo>
                    <a:pt x="7739" y="1"/>
                  </a:moveTo>
                  <a:cubicBezTo>
                    <a:pt x="7739" y="1"/>
                    <a:pt x="7339" y="334"/>
                    <a:pt x="6572" y="734"/>
                  </a:cubicBezTo>
                  <a:cubicBezTo>
                    <a:pt x="5838" y="1135"/>
                    <a:pt x="4737" y="1568"/>
                    <a:pt x="3570" y="2169"/>
                  </a:cubicBezTo>
                  <a:cubicBezTo>
                    <a:pt x="2402" y="2803"/>
                    <a:pt x="1468" y="3503"/>
                    <a:pt x="868" y="4137"/>
                  </a:cubicBezTo>
                  <a:cubicBezTo>
                    <a:pt x="568" y="4437"/>
                    <a:pt x="334" y="4671"/>
                    <a:pt x="201" y="4904"/>
                  </a:cubicBezTo>
                  <a:cubicBezTo>
                    <a:pt x="367" y="4737"/>
                    <a:pt x="634" y="4504"/>
                    <a:pt x="968" y="4237"/>
                  </a:cubicBezTo>
                  <a:cubicBezTo>
                    <a:pt x="1568" y="3670"/>
                    <a:pt x="2569" y="3003"/>
                    <a:pt x="3703" y="2436"/>
                  </a:cubicBezTo>
                  <a:cubicBezTo>
                    <a:pt x="4837" y="1835"/>
                    <a:pt x="5905" y="1301"/>
                    <a:pt x="6639" y="834"/>
                  </a:cubicBezTo>
                  <a:cubicBezTo>
                    <a:pt x="7006" y="634"/>
                    <a:pt x="7306" y="434"/>
                    <a:pt x="7473" y="267"/>
                  </a:cubicBezTo>
                  <a:cubicBezTo>
                    <a:pt x="7673" y="101"/>
                    <a:pt x="7739" y="1"/>
                    <a:pt x="7739" y="1"/>
                  </a:cubicBezTo>
                  <a:close/>
                  <a:moveTo>
                    <a:pt x="201" y="4904"/>
                  </a:moveTo>
                  <a:cubicBezTo>
                    <a:pt x="67" y="5071"/>
                    <a:pt x="1" y="5171"/>
                    <a:pt x="1" y="5171"/>
                  </a:cubicBezTo>
                  <a:cubicBezTo>
                    <a:pt x="1" y="5171"/>
                    <a:pt x="67" y="5104"/>
                    <a:pt x="201" y="4904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2377700" y="2131125"/>
              <a:ext cx="271875" cy="203525"/>
            </a:xfrm>
            <a:custGeom>
              <a:avLst/>
              <a:gdLst/>
              <a:ahLst/>
              <a:cxnLst/>
              <a:rect l="l" t="t" r="r" b="b"/>
              <a:pathLst>
                <a:path w="10875" h="8141" extrusionOk="0">
                  <a:moveTo>
                    <a:pt x="10875" y="1"/>
                  </a:moveTo>
                  <a:cubicBezTo>
                    <a:pt x="10873" y="3"/>
                    <a:pt x="10740" y="136"/>
                    <a:pt x="10475" y="334"/>
                  </a:cubicBezTo>
                  <a:cubicBezTo>
                    <a:pt x="10175" y="535"/>
                    <a:pt x="9741" y="868"/>
                    <a:pt x="9207" y="1202"/>
                  </a:cubicBezTo>
                  <a:cubicBezTo>
                    <a:pt x="8140" y="1902"/>
                    <a:pt x="6539" y="2669"/>
                    <a:pt x="4737" y="3503"/>
                  </a:cubicBezTo>
                  <a:cubicBezTo>
                    <a:pt x="3837" y="3904"/>
                    <a:pt x="3003" y="4337"/>
                    <a:pt x="2236" y="4738"/>
                  </a:cubicBezTo>
                  <a:cubicBezTo>
                    <a:pt x="1502" y="5171"/>
                    <a:pt x="801" y="5572"/>
                    <a:pt x="401" y="6139"/>
                  </a:cubicBezTo>
                  <a:cubicBezTo>
                    <a:pt x="34" y="6706"/>
                    <a:pt x="1" y="7306"/>
                    <a:pt x="67" y="7640"/>
                  </a:cubicBezTo>
                  <a:cubicBezTo>
                    <a:pt x="74" y="7658"/>
                    <a:pt x="82" y="7675"/>
                    <a:pt x="89" y="7692"/>
                  </a:cubicBezTo>
                  <a:lnTo>
                    <a:pt x="89" y="7692"/>
                  </a:lnTo>
                  <a:cubicBezTo>
                    <a:pt x="81" y="7666"/>
                    <a:pt x="73" y="7637"/>
                    <a:pt x="67" y="7606"/>
                  </a:cubicBezTo>
                  <a:cubicBezTo>
                    <a:pt x="34" y="7273"/>
                    <a:pt x="67" y="6706"/>
                    <a:pt x="501" y="6205"/>
                  </a:cubicBezTo>
                  <a:cubicBezTo>
                    <a:pt x="901" y="5705"/>
                    <a:pt x="1568" y="5338"/>
                    <a:pt x="2336" y="4971"/>
                  </a:cubicBezTo>
                  <a:cubicBezTo>
                    <a:pt x="3069" y="4537"/>
                    <a:pt x="3970" y="4171"/>
                    <a:pt x="4837" y="3770"/>
                  </a:cubicBezTo>
                  <a:cubicBezTo>
                    <a:pt x="6605" y="2970"/>
                    <a:pt x="8206" y="2102"/>
                    <a:pt x="9241" y="1335"/>
                  </a:cubicBezTo>
                  <a:cubicBezTo>
                    <a:pt x="9808" y="968"/>
                    <a:pt x="10208" y="635"/>
                    <a:pt x="10475" y="368"/>
                  </a:cubicBezTo>
                  <a:cubicBezTo>
                    <a:pt x="10740" y="136"/>
                    <a:pt x="10873" y="3"/>
                    <a:pt x="10875" y="1"/>
                  </a:cubicBezTo>
                  <a:close/>
                  <a:moveTo>
                    <a:pt x="89" y="7692"/>
                  </a:moveTo>
                  <a:lnTo>
                    <a:pt x="89" y="7692"/>
                  </a:lnTo>
                  <a:cubicBezTo>
                    <a:pt x="124" y="7810"/>
                    <a:pt x="174" y="7892"/>
                    <a:pt x="201" y="7973"/>
                  </a:cubicBezTo>
                  <a:cubicBezTo>
                    <a:pt x="300" y="8106"/>
                    <a:pt x="334" y="8140"/>
                    <a:pt x="334" y="8140"/>
                  </a:cubicBezTo>
                  <a:lnTo>
                    <a:pt x="334" y="8140"/>
                  </a:lnTo>
                  <a:cubicBezTo>
                    <a:pt x="334" y="8140"/>
                    <a:pt x="300" y="8106"/>
                    <a:pt x="234" y="8007"/>
                  </a:cubicBezTo>
                  <a:cubicBezTo>
                    <a:pt x="204" y="7947"/>
                    <a:pt x="148" y="7834"/>
                    <a:pt x="89" y="769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2268450" y="1940175"/>
              <a:ext cx="75075" cy="390300"/>
            </a:xfrm>
            <a:custGeom>
              <a:avLst/>
              <a:gdLst/>
              <a:ahLst/>
              <a:cxnLst/>
              <a:rect l="l" t="t" r="r" b="b"/>
              <a:pathLst>
                <a:path w="3003" h="15612" extrusionOk="0">
                  <a:moveTo>
                    <a:pt x="3003" y="0"/>
                  </a:moveTo>
                  <a:cubicBezTo>
                    <a:pt x="3003" y="0"/>
                    <a:pt x="2569" y="834"/>
                    <a:pt x="2002" y="2168"/>
                  </a:cubicBezTo>
                  <a:cubicBezTo>
                    <a:pt x="1402" y="3503"/>
                    <a:pt x="601" y="5437"/>
                    <a:pt x="368" y="7739"/>
                  </a:cubicBezTo>
                  <a:cubicBezTo>
                    <a:pt x="334" y="8306"/>
                    <a:pt x="334" y="8840"/>
                    <a:pt x="334" y="9407"/>
                  </a:cubicBezTo>
                  <a:cubicBezTo>
                    <a:pt x="334" y="9941"/>
                    <a:pt x="368" y="10441"/>
                    <a:pt x="401" y="10941"/>
                  </a:cubicBezTo>
                  <a:cubicBezTo>
                    <a:pt x="401" y="11408"/>
                    <a:pt x="401" y="11842"/>
                    <a:pt x="334" y="12276"/>
                  </a:cubicBezTo>
                  <a:cubicBezTo>
                    <a:pt x="268" y="12676"/>
                    <a:pt x="168" y="13076"/>
                    <a:pt x="101" y="13443"/>
                  </a:cubicBezTo>
                  <a:cubicBezTo>
                    <a:pt x="1" y="14177"/>
                    <a:pt x="101" y="14811"/>
                    <a:pt x="268" y="15178"/>
                  </a:cubicBezTo>
                  <a:cubicBezTo>
                    <a:pt x="368" y="15411"/>
                    <a:pt x="434" y="15511"/>
                    <a:pt x="535" y="15611"/>
                  </a:cubicBezTo>
                  <a:cubicBezTo>
                    <a:pt x="501" y="15511"/>
                    <a:pt x="401" y="15411"/>
                    <a:pt x="334" y="15178"/>
                  </a:cubicBezTo>
                  <a:cubicBezTo>
                    <a:pt x="201" y="14811"/>
                    <a:pt x="101" y="14177"/>
                    <a:pt x="268" y="13476"/>
                  </a:cubicBezTo>
                  <a:cubicBezTo>
                    <a:pt x="368" y="13143"/>
                    <a:pt x="501" y="12743"/>
                    <a:pt x="568" y="12309"/>
                  </a:cubicBezTo>
                  <a:cubicBezTo>
                    <a:pt x="668" y="11842"/>
                    <a:pt x="701" y="11408"/>
                    <a:pt x="701" y="10908"/>
                  </a:cubicBezTo>
                  <a:cubicBezTo>
                    <a:pt x="668" y="10408"/>
                    <a:pt x="601" y="9907"/>
                    <a:pt x="601" y="9340"/>
                  </a:cubicBezTo>
                  <a:cubicBezTo>
                    <a:pt x="568" y="8806"/>
                    <a:pt x="601" y="8273"/>
                    <a:pt x="668" y="7739"/>
                  </a:cubicBezTo>
                  <a:cubicBezTo>
                    <a:pt x="901" y="5504"/>
                    <a:pt x="1602" y="3603"/>
                    <a:pt x="2102" y="2235"/>
                  </a:cubicBezTo>
                  <a:cubicBezTo>
                    <a:pt x="2669" y="834"/>
                    <a:pt x="3003" y="0"/>
                    <a:pt x="30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2195075" y="2262200"/>
              <a:ext cx="44225" cy="38975"/>
            </a:xfrm>
            <a:custGeom>
              <a:avLst/>
              <a:gdLst/>
              <a:ahLst/>
              <a:cxnLst/>
              <a:rect l="l" t="t" r="r" b="b"/>
              <a:pathLst>
                <a:path w="1769" h="1559" extrusionOk="0">
                  <a:moveTo>
                    <a:pt x="716" y="306"/>
                  </a:moveTo>
                  <a:cubicBezTo>
                    <a:pt x="879" y="306"/>
                    <a:pt x="1043" y="358"/>
                    <a:pt x="1168" y="462"/>
                  </a:cubicBezTo>
                  <a:cubicBezTo>
                    <a:pt x="1368" y="629"/>
                    <a:pt x="1435" y="962"/>
                    <a:pt x="1335" y="1129"/>
                  </a:cubicBezTo>
                  <a:cubicBezTo>
                    <a:pt x="1218" y="1274"/>
                    <a:pt x="1026" y="1369"/>
                    <a:pt x="869" y="1369"/>
                  </a:cubicBezTo>
                  <a:cubicBezTo>
                    <a:pt x="845" y="1369"/>
                    <a:pt x="822" y="1367"/>
                    <a:pt x="801" y="1363"/>
                  </a:cubicBezTo>
                  <a:cubicBezTo>
                    <a:pt x="634" y="1296"/>
                    <a:pt x="501" y="1129"/>
                    <a:pt x="467" y="1062"/>
                  </a:cubicBezTo>
                  <a:cubicBezTo>
                    <a:pt x="434" y="962"/>
                    <a:pt x="434" y="896"/>
                    <a:pt x="434" y="896"/>
                  </a:cubicBezTo>
                  <a:cubicBezTo>
                    <a:pt x="434" y="896"/>
                    <a:pt x="367" y="962"/>
                    <a:pt x="434" y="1096"/>
                  </a:cubicBezTo>
                  <a:cubicBezTo>
                    <a:pt x="434" y="1112"/>
                    <a:pt x="435" y="1128"/>
                    <a:pt x="437" y="1145"/>
                  </a:cubicBezTo>
                  <a:lnTo>
                    <a:pt x="437" y="1145"/>
                  </a:lnTo>
                  <a:cubicBezTo>
                    <a:pt x="355" y="1063"/>
                    <a:pt x="261" y="946"/>
                    <a:pt x="201" y="796"/>
                  </a:cubicBezTo>
                  <a:cubicBezTo>
                    <a:pt x="167" y="629"/>
                    <a:pt x="201" y="362"/>
                    <a:pt x="434" y="362"/>
                  </a:cubicBezTo>
                  <a:cubicBezTo>
                    <a:pt x="522" y="324"/>
                    <a:pt x="619" y="306"/>
                    <a:pt x="716" y="306"/>
                  </a:cubicBezTo>
                  <a:close/>
                  <a:moveTo>
                    <a:pt x="751" y="0"/>
                  </a:moveTo>
                  <a:cubicBezTo>
                    <a:pt x="615" y="0"/>
                    <a:pt x="481" y="24"/>
                    <a:pt x="367" y="62"/>
                  </a:cubicBezTo>
                  <a:cubicBezTo>
                    <a:pt x="301" y="62"/>
                    <a:pt x="201" y="95"/>
                    <a:pt x="134" y="195"/>
                  </a:cubicBezTo>
                  <a:cubicBezTo>
                    <a:pt x="100" y="262"/>
                    <a:pt x="34" y="362"/>
                    <a:pt x="34" y="429"/>
                  </a:cubicBezTo>
                  <a:cubicBezTo>
                    <a:pt x="0" y="562"/>
                    <a:pt x="34" y="695"/>
                    <a:pt x="100" y="796"/>
                  </a:cubicBezTo>
                  <a:cubicBezTo>
                    <a:pt x="167" y="1029"/>
                    <a:pt x="334" y="1129"/>
                    <a:pt x="434" y="1229"/>
                  </a:cubicBezTo>
                  <a:cubicBezTo>
                    <a:pt x="445" y="1240"/>
                    <a:pt x="457" y="1250"/>
                    <a:pt x="470" y="1257"/>
                  </a:cubicBezTo>
                  <a:lnTo>
                    <a:pt x="470" y="1257"/>
                  </a:lnTo>
                  <a:cubicBezTo>
                    <a:pt x="513" y="1350"/>
                    <a:pt x="601" y="1446"/>
                    <a:pt x="768" y="1529"/>
                  </a:cubicBezTo>
                  <a:cubicBezTo>
                    <a:pt x="822" y="1548"/>
                    <a:pt x="889" y="1558"/>
                    <a:pt x="961" y="1558"/>
                  </a:cubicBezTo>
                  <a:cubicBezTo>
                    <a:pt x="1155" y="1558"/>
                    <a:pt x="1389" y="1481"/>
                    <a:pt x="1535" y="1263"/>
                  </a:cubicBezTo>
                  <a:cubicBezTo>
                    <a:pt x="1768" y="929"/>
                    <a:pt x="1702" y="462"/>
                    <a:pt x="1368" y="228"/>
                  </a:cubicBezTo>
                  <a:cubicBezTo>
                    <a:pt x="1203" y="63"/>
                    <a:pt x="973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2232600" y="2063150"/>
              <a:ext cx="41725" cy="38000"/>
            </a:xfrm>
            <a:custGeom>
              <a:avLst/>
              <a:gdLst/>
              <a:ahLst/>
              <a:cxnLst/>
              <a:rect l="l" t="t" r="r" b="b"/>
              <a:pathLst>
                <a:path w="1669" h="1520" extrusionOk="0">
                  <a:moveTo>
                    <a:pt x="785" y="239"/>
                  </a:moveTo>
                  <a:cubicBezTo>
                    <a:pt x="844" y="239"/>
                    <a:pt x="905" y="244"/>
                    <a:pt x="968" y="251"/>
                  </a:cubicBezTo>
                  <a:cubicBezTo>
                    <a:pt x="1201" y="318"/>
                    <a:pt x="1368" y="518"/>
                    <a:pt x="1368" y="819"/>
                  </a:cubicBezTo>
                  <a:cubicBezTo>
                    <a:pt x="1368" y="1085"/>
                    <a:pt x="1168" y="1252"/>
                    <a:pt x="934" y="1252"/>
                  </a:cubicBezTo>
                  <a:cubicBezTo>
                    <a:pt x="893" y="1262"/>
                    <a:pt x="853" y="1267"/>
                    <a:pt x="815" y="1267"/>
                  </a:cubicBezTo>
                  <a:cubicBezTo>
                    <a:pt x="608" y="1267"/>
                    <a:pt x="452" y="1126"/>
                    <a:pt x="367" y="985"/>
                  </a:cubicBezTo>
                  <a:cubicBezTo>
                    <a:pt x="252" y="754"/>
                    <a:pt x="247" y="567"/>
                    <a:pt x="265" y="450"/>
                  </a:cubicBezTo>
                  <a:lnTo>
                    <a:pt x="265" y="450"/>
                  </a:lnTo>
                  <a:cubicBezTo>
                    <a:pt x="285" y="428"/>
                    <a:pt x="308" y="406"/>
                    <a:pt x="334" y="385"/>
                  </a:cubicBezTo>
                  <a:cubicBezTo>
                    <a:pt x="436" y="283"/>
                    <a:pt x="596" y="239"/>
                    <a:pt x="785" y="239"/>
                  </a:cubicBezTo>
                  <a:close/>
                  <a:moveTo>
                    <a:pt x="797" y="1"/>
                  </a:moveTo>
                  <a:cubicBezTo>
                    <a:pt x="534" y="1"/>
                    <a:pt x="305" y="125"/>
                    <a:pt x="167" y="318"/>
                  </a:cubicBezTo>
                  <a:cubicBezTo>
                    <a:pt x="34" y="518"/>
                    <a:pt x="0" y="718"/>
                    <a:pt x="34" y="852"/>
                  </a:cubicBezTo>
                  <a:cubicBezTo>
                    <a:pt x="101" y="985"/>
                    <a:pt x="134" y="1019"/>
                    <a:pt x="134" y="1019"/>
                  </a:cubicBezTo>
                  <a:cubicBezTo>
                    <a:pt x="134" y="1019"/>
                    <a:pt x="101" y="985"/>
                    <a:pt x="134" y="819"/>
                  </a:cubicBezTo>
                  <a:cubicBezTo>
                    <a:pt x="134" y="751"/>
                    <a:pt x="142" y="675"/>
                    <a:pt x="172" y="599"/>
                  </a:cubicBezTo>
                  <a:lnTo>
                    <a:pt x="172" y="599"/>
                  </a:lnTo>
                  <a:cubicBezTo>
                    <a:pt x="156" y="699"/>
                    <a:pt x="155" y="835"/>
                    <a:pt x="201" y="1019"/>
                  </a:cubicBezTo>
                  <a:cubicBezTo>
                    <a:pt x="267" y="1252"/>
                    <a:pt x="534" y="1519"/>
                    <a:pt x="868" y="1519"/>
                  </a:cubicBezTo>
                  <a:cubicBezTo>
                    <a:pt x="1101" y="1519"/>
                    <a:pt x="1268" y="1486"/>
                    <a:pt x="1435" y="1352"/>
                  </a:cubicBezTo>
                  <a:cubicBezTo>
                    <a:pt x="1602" y="1219"/>
                    <a:pt x="1668" y="1019"/>
                    <a:pt x="1668" y="819"/>
                  </a:cubicBezTo>
                  <a:cubicBezTo>
                    <a:pt x="1668" y="585"/>
                    <a:pt x="1602" y="418"/>
                    <a:pt x="1468" y="251"/>
                  </a:cubicBezTo>
                  <a:cubicBezTo>
                    <a:pt x="1301" y="85"/>
                    <a:pt x="1135" y="51"/>
                    <a:pt x="968" y="18"/>
                  </a:cubicBezTo>
                  <a:cubicBezTo>
                    <a:pt x="910" y="6"/>
                    <a:pt x="853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2265125" y="1860750"/>
              <a:ext cx="34225" cy="36225"/>
            </a:xfrm>
            <a:custGeom>
              <a:avLst/>
              <a:gdLst/>
              <a:ahLst/>
              <a:cxnLst/>
              <a:rect l="l" t="t" r="r" b="b"/>
              <a:pathLst>
                <a:path w="1369" h="1449" extrusionOk="0">
                  <a:moveTo>
                    <a:pt x="216" y="285"/>
                  </a:moveTo>
                  <a:cubicBezTo>
                    <a:pt x="200" y="309"/>
                    <a:pt x="184" y="335"/>
                    <a:pt x="168" y="363"/>
                  </a:cubicBezTo>
                  <a:lnTo>
                    <a:pt x="168" y="363"/>
                  </a:lnTo>
                  <a:cubicBezTo>
                    <a:pt x="172" y="338"/>
                    <a:pt x="189" y="310"/>
                    <a:pt x="216" y="285"/>
                  </a:cubicBezTo>
                  <a:close/>
                  <a:moveTo>
                    <a:pt x="434" y="208"/>
                  </a:moveTo>
                  <a:cubicBezTo>
                    <a:pt x="601" y="208"/>
                    <a:pt x="768" y="308"/>
                    <a:pt x="901" y="475"/>
                  </a:cubicBezTo>
                  <a:cubicBezTo>
                    <a:pt x="1034" y="642"/>
                    <a:pt x="1068" y="842"/>
                    <a:pt x="934" y="1009"/>
                  </a:cubicBezTo>
                  <a:cubicBezTo>
                    <a:pt x="861" y="1107"/>
                    <a:pt x="698" y="1168"/>
                    <a:pt x="564" y="1168"/>
                  </a:cubicBezTo>
                  <a:cubicBezTo>
                    <a:pt x="515" y="1168"/>
                    <a:pt x="470" y="1160"/>
                    <a:pt x="434" y="1142"/>
                  </a:cubicBezTo>
                  <a:cubicBezTo>
                    <a:pt x="267" y="1042"/>
                    <a:pt x="234" y="842"/>
                    <a:pt x="234" y="675"/>
                  </a:cubicBezTo>
                  <a:cubicBezTo>
                    <a:pt x="234" y="508"/>
                    <a:pt x="267" y="342"/>
                    <a:pt x="334" y="275"/>
                  </a:cubicBezTo>
                  <a:cubicBezTo>
                    <a:pt x="339" y="253"/>
                    <a:pt x="345" y="234"/>
                    <a:pt x="350" y="217"/>
                  </a:cubicBezTo>
                  <a:lnTo>
                    <a:pt x="350" y="217"/>
                  </a:lnTo>
                  <a:cubicBezTo>
                    <a:pt x="376" y="212"/>
                    <a:pt x="404" y="208"/>
                    <a:pt x="434" y="208"/>
                  </a:cubicBezTo>
                  <a:close/>
                  <a:moveTo>
                    <a:pt x="545" y="0"/>
                  </a:moveTo>
                  <a:cubicBezTo>
                    <a:pt x="508" y="0"/>
                    <a:pt x="471" y="3"/>
                    <a:pt x="434" y="8"/>
                  </a:cubicBezTo>
                  <a:cubicBezTo>
                    <a:pt x="234" y="75"/>
                    <a:pt x="134" y="208"/>
                    <a:pt x="134" y="342"/>
                  </a:cubicBezTo>
                  <a:cubicBezTo>
                    <a:pt x="134" y="372"/>
                    <a:pt x="136" y="397"/>
                    <a:pt x="140" y="417"/>
                  </a:cubicBezTo>
                  <a:lnTo>
                    <a:pt x="140" y="417"/>
                  </a:lnTo>
                  <a:cubicBezTo>
                    <a:pt x="108" y="481"/>
                    <a:pt x="82" y="555"/>
                    <a:pt x="67" y="642"/>
                  </a:cubicBezTo>
                  <a:cubicBezTo>
                    <a:pt x="0" y="842"/>
                    <a:pt x="0" y="1142"/>
                    <a:pt x="267" y="1342"/>
                  </a:cubicBezTo>
                  <a:cubicBezTo>
                    <a:pt x="376" y="1415"/>
                    <a:pt x="502" y="1448"/>
                    <a:pt x="629" y="1448"/>
                  </a:cubicBezTo>
                  <a:cubicBezTo>
                    <a:pt x="851" y="1448"/>
                    <a:pt x="1074" y="1346"/>
                    <a:pt x="1201" y="1176"/>
                  </a:cubicBezTo>
                  <a:cubicBezTo>
                    <a:pt x="1268" y="1042"/>
                    <a:pt x="1368" y="842"/>
                    <a:pt x="1335" y="675"/>
                  </a:cubicBezTo>
                  <a:cubicBezTo>
                    <a:pt x="1268" y="508"/>
                    <a:pt x="1201" y="342"/>
                    <a:pt x="1101" y="275"/>
                  </a:cubicBezTo>
                  <a:cubicBezTo>
                    <a:pt x="933" y="78"/>
                    <a:pt x="741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1837325" y="2372975"/>
              <a:ext cx="135125" cy="57575"/>
            </a:xfrm>
            <a:custGeom>
              <a:avLst/>
              <a:gdLst/>
              <a:ahLst/>
              <a:cxnLst/>
              <a:rect l="l" t="t" r="r" b="b"/>
              <a:pathLst>
                <a:path w="5405" h="2303" extrusionOk="0">
                  <a:moveTo>
                    <a:pt x="501" y="0"/>
                  </a:moveTo>
                  <a:lnTo>
                    <a:pt x="501" y="0"/>
                  </a:lnTo>
                  <a:cubicBezTo>
                    <a:pt x="500" y="1"/>
                    <a:pt x="400" y="167"/>
                    <a:pt x="267" y="501"/>
                  </a:cubicBezTo>
                  <a:cubicBezTo>
                    <a:pt x="134" y="834"/>
                    <a:pt x="0" y="1335"/>
                    <a:pt x="0" y="1969"/>
                  </a:cubicBezTo>
                  <a:lnTo>
                    <a:pt x="0" y="2102"/>
                  </a:lnTo>
                  <a:lnTo>
                    <a:pt x="134" y="2102"/>
                  </a:lnTo>
                  <a:cubicBezTo>
                    <a:pt x="634" y="2102"/>
                    <a:pt x="1168" y="2135"/>
                    <a:pt x="1768" y="2169"/>
                  </a:cubicBezTo>
                  <a:cubicBezTo>
                    <a:pt x="3770" y="2302"/>
                    <a:pt x="5404" y="2302"/>
                    <a:pt x="5404" y="2302"/>
                  </a:cubicBezTo>
                  <a:cubicBezTo>
                    <a:pt x="5404" y="2302"/>
                    <a:pt x="3770" y="1969"/>
                    <a:pt x="1768" y="1868"/>
                  </a:cubicBezTo>
                  <a:cubicBezTo>
                    <a:pt x="1218" y="1838"/>
                    <a:pt x="724" y="1835"/>
                    <a:pt x="261" y="1835"/>
                  </a:cubicBezTo>
                  <a:lnTo>
                    <a:pt x="261" y="1835"/>
                  </a:lnTo>
                  <a:cubicBezTo>
                    <a:pt x="239" y="1294"/>
                    <a:pt x="272" y="843"/>
                    <a:pt x="334" y="534"/>
                  </a:cubicBezTo>
                  <a:cubicBezTo>
                    <a:pt x="434" y="201"/>
                    <a:pt x="500" y="1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1969900" y="2359625"/>
              <a:ext cx="45075" cy="121775"/>
            </a:xfrm>
            <a:custGeom>
              <a:avLst/>
              <a:gdLst/>
              <a:ahLst/>
              <a:cxnLst/>
              <a:rect l="l" t="t" r="r" b="b"/>
              <a:pathLst>
                <a:path w="1803" h="4871" extrusionOk="0">
                  <a:moveTo>
                    <a:pt x="1769" y="1"/>
                  </a:moveTo>
                  <a:lnTo>
                    <a:pt x="1769" y="1"/>
                  </a:lnTo>
                  <a:cubicBezTo>
                    <a:pt x="1769" y="1"/>
                    <a:pt x="1669" y="134"/>
                    <a:pt x="1669" y="468"/>
                  </a:cubicBezTo>
                  <a:cubicBezTo>
                    <a:pt x="1635" y="735"/>
                    <a:pt x="1602" y="1135"/>
                    <a:pt x="1602" y="1569"/>
                  </a:cubicBezTo>
                  <a:cubicBezTo>
                    <a:pt x="1602" y="2036"/>
                    <a:pt x="1635" y="2636"/>
                    <a:pt x="1535" y="3203"/>
                  </a:cubicBezTo>
                  <a:cubicBezTo>
                    <a:pt x="1502" y="3503"/>
                    <a:pt x="1469" y="3803"/>
                    <a:pt x="1369" y="4137"/>
                  </a:cubicBezTo>
                  <a:cubicBezTo>
                    <a:pt x="1335" y="4237"/>
                    <a:pt x="1302" y="4404"/>
                    <a:pt x="1269" y="4571"/>
                  </a:cubicBezTo>
                  <a:lnTo>
                    <a:pt x="1269" y="4637"/>
                  </a:lnTo>
                  <a:cubicBezTo>
                    <a:pt x="1269" y="4571"/>
                    <a:pt x="1269" y="4571"/>
                    <a:pt x="1202" y="4571"/>
                  </a:cubicBezTo>
                  <a:lnTo>
                    <a:pt x="435" y="4571"/>
                  </a:lnTo>
                  <a:cubicBezTo>
                    <a:pt x="404" y="4601"/>
                    <a:pt x="380" y="4604"/>
                    <a:pt x="364" y="4604"/>
                  </a:cubicBezTo>
                  <a:lnTo>
                    <a:pt x="364" y="4604"/>
                  </a:lnTo>
                  <a:lnTo>
                    <a:pt x="335" y="4371"/>
                  </a:lnTo>
                  <a:cubicBezTo>
                    <a:pt x="301" y="4037"/>
                    <a:pt x="268" y="3703"/>
                    <a:pt x="268" y="3403"/>
                  </a:cubicBezTo>
                  <a:cubicBezTo>
                    <a:pt x="201" y="2803"/>
                    <a:pt x="268" y="2236"/>
                    <a:pt x="268" y="1802"/>
                  </a:cubicBezTo>
                  <a:cubicBezTo>
                    <a:pt x="301" y="1335"/>
                    <a:pt x="301" y="968"/>
                    <a:pt x="335" y="701"/>
                  </a:cubicBezTo>
                  <a:cubicBezTo>
                    <a:pt x="368" y="401"/>
                    <a:pt x="368" y="301"/>
                    <a:pt x="368" y="301"/>
                  </a:cubicBezTo>
                  <a:lnTo>
                    <a:pt x="368" y="301"/>
                  </a:lnTo>
                  <a:cubicBezTo>
                    <a:pt x="368" y="301"/>
                    <a:pt x="335" y="468"/>
                    <a:pt x="301" y="701"/>
                  </a:cubicBezTo>
                  <a:cubicBezTo>
                    <a:pt x="268" y="968"/>
                    <a:pt x="168" y="1335"/>
                    <a:pt x="134" y="1802"/>
                  </a:cubicBezTo>
                  <a:cubicBezTo>
                    <a:pt x="34" y="2269"/>
                    <a:pt x="1" y="2836"/>
                    <a:pt x="1" y="3470"/>
                  </a:cubicBezTo>
                  <a:cubicBezTo>
                    <a:pt x="1" y="3737"/>
                    <a:pt x="1" y="4070"/>
                    <a:pt x="34" y="4404"/>
                  </a:cubicBezTo>
                  <a:lnTo>
                    <a:pt x="34" y="4671"/>
                  </a:lnTo>
                  <a:cubicBezTo>
                    <a:pt x="34" y="4704"/>
                    <a:pt x="34" y="4737"/>
                    <a:pt x="101" y="4804"/>
                  </a:cubicBezTo>
                  <a:cubicBezTo>
                    <a:pt x="101" y="4838"/>
                    <a:pt x="168" y="4871"/>
                    <a:pt x="201" y="4871"/>
                  </a:cubicBezTo>
                  <a:lnTo>
                    <a:pt x="1168" y="4871"/>
                  </a:lnTo>
                  <a:cubicBezTo>
                    <a:pt x="1202" y="4871"/>
                    <a:pt x="1302" y="4871"/>
                    <a:pt x="1369" y="4804"/>
                  </a:cubicBezTo>
                  <a:cubicBezTo>
                    <a:pt x="1469" y="4737"/>
                    <a:pt x="1502" y="4671"/>
                    <a:pt x="1502" y="4637"/>
                  </a:cubicBezTo>
                  <a:lnTo>
                    <a:pt x="1635" y="4137"/>
                  </a:lnTo>
                  <a:cubicBezTo>
                    <a:pt x="1669" y="3803"/>
                    <a:pt x="1702" y="3503"/>
                    <a:pt x="1769" y="3170"/>
                  </a:cubicBezTo>
                  <a:cubicBezTo>
                    <a:pt x="1802" y="2536"/>
                    <a:pt x="1702" y="1969"/>
                    <a:pt x="1669" y="1502"/>
                  </a:cubicBezTo>
                  <a:cubicBezTo>
                    <a:pt x="1569" y="568"/>
                    <a:pt x="1769" y="1"/>
                    <a:pt x="1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4"/>
            <p:cNvSpPr/>
            <p:nvPr/>
          </p:nvSpPr>
          <p:spPr>
            <a:xfrm>
              <a:off x="2396050" y="2369650"/>
              <a:ext cx="48400" cy="125475"/>
            </a:xfrm>
            <a:custGeom>
              <a:avLst/>
              <a:gdLst/>
              <a:ahLst/>
              <a:cxnLst/>
              <a:rect l="l" t="t" r="r" b="b"/>
              <a:pathLst>
                <a:path w="1936" h="5019" extrusionOk="0">
                  <a:moveTo>
                    <a:pt x="1935" y="0"/>
                  </a:moveTo>
                  <a:cubicBezTo>
                    <a:pt x="1935" y="0"/>
                    <a:pt x="1802" y="501"/>
                    <a:pt x="1602" y="1301"/>
                  </a:cubicBezTo>
                  <a:cubicBezTo>
                    <a:pt x="1439" y="2112"/>
                    <a:pt x="1182" y="3208"/>
                    <a:pt x="1107" y="4495"/>
                  </a:cubicBezTo>
                  <a:lnTo>
                    <a:pt x="1107" y="4495"/>
                  </a:lnTo>
                  <a:cubicBezTo>
                    <a:pt x="1017" y="4539"/>
                    <a:pt x="909" y="4610"/>
                    <a:pt x="801" y="4637"/>
                  </a:cubicBezTo>
                  <a:lnTo>
                    <a:pt x="568" y="4703"/>
                  </a:lnTo>
                  <a:cubicBezTo>
                    <a:pt x="501" y="4603"/>
                    <a:pt x="501" y="4437"/>
                    <a:pt x="467" y="4270"/>
                  </a:cubicBezTo>
                  <a:cubicBezTo>
                    <a:pt x="401" y="3970"/>
                    <a:pt x="334" y="3636"/>
                    <a:pt x="301" y="3336"/>
                  </a:cubicBezTo>
                  <a:cubicBezTo>
                    <a:pt x="234" y="2769"/>
                    <a:pt x="167" y="2202"/>
                    <a:pt x="134" y="1768"/>
                  </a:cubicBezTo>
                  <a:lnTo>
                    <a:pt x="134" y="667"/>
                  </a:lnTo>
                  <a:cubicBezTo>
                    <a:pt x="167" y="367"/>
                    <a:pt x="167" y="267"/>
                    <a:pt x="167" y="267"/>
                  </a:cubicBezTo>
                  <a:lnTo>
                    <a:pt x="167" y="267"/>
                  </a:lnTo>
                  <a:cubicBezTo>
                    <a:pt x="167" y="267"/>
                    <a:pt x="134" y="367"/>
                    <a:pt x="101" y="634"/>
                  </a:cubicBezTo>
                  <a:cubicBezTo>
                    <a:pt x="34" y="867"/>
                    <a:pt x="0" y="1268"/>
                    <a:pt x="0" y="1701"/>
                  </a:cubicBezTo>
                  <a:cubicBezTo>
                    <a:pt x="0" y="2168"/>
                    <a:pt x="0" y="2702"/>
                    <a:pt x="101" y="3336"/>
                  </a:cubicBezTo>
                  <a:cubicBezTo>
                    <a:pt x="134" y="3669"/>
                    <a:pt x="167" y="3970"/>
                    <a:pt x="201" y="4303"/>
                  </a:cubicBezTo>
                  <a:cubicBezTo>
                    <a:pt x="267" y="4470"/>
                    <a:pt x="267" y="4603"/>
                    <a:pt x="301" y="4803"/>
                  </a:cubicBezTo>
                  <a:cubicBezTo>
                    <a:pt x="301" y="4870"/>
                    <a:pt x="334" y="4970"/>
                    <a:pt x="467" y="5004"/>
                  </a:cubicBezTo>
                  <a:cubicBezTo>
                    <a:pt x="512" y="5015"/>
                    <a:pt x="549" y="5018"/>
                    <a:pt x="581" y="5018"/>
                  </a:cubicBezTo>
                  <a:cubicBezTo>
                    <a:pt x="645" y="5018"/>
                    <a:pt x="690" y="5004"/>
                    <a:pt x="734" y="5004"/>
                  </a:cubicBezTo>
                  <a:lnTo>
                    <a:pt x="968" y="4937"/>
                  </a:lnTo>
                  <a:cubicBezTo>
                    <a:pt x="1101" y="4837"/>
                    <a:pt x="1235" y="4803"/>
                    <a:pt x="1335" y="4770"/>
                  </a:cubicBezTo>
                  <a:lnTo>
                    <a:pt x="1435" y="4737"/>
                  </a:lnTo>
                  <a:lnTo>
                    <a:pt x="1435" y="4637"/>
                  </a:lnTo>
                  <a:cubicBezTo>
                    <a:pt x="1502" y="3336"/>
                    <a:pt x="1668" y="2168"/>
                    <a:pt x="1768" y="1334"/>
                  </a:cubicBezTo>
                  <a:cubicBezTo>
                    <a:pt x="1902" y="501"/>
                    <a:pt x="1935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4"/>
            <p:cNvSpPr/>
            <p:nvPr/>
          </p:nvSpPr>
          <p:spPr>
            <a:xfrm>
              <a:off x="1911525" y="2355750"/>
              <a:ext cx="215200" cy="15875"/>
            </a:xfrm>
            <a:custGeom>
              <a:avLst/>
              <a:gdLst/>
              <a:ahLst/>
              <a:cxnLst/>
              <a:rect l="l" t="t" r="r" b="b"/>
              <a:pathLst>
                <a:path w="8608" h="635" extrusionOk="0">
                  <a:moveTo>
                    <a:pt x="1907" y="0"/>
                  </a:moveTo>
                  <a:cubicBezTo>
                    <a:pt x="1627" y="0"/>
                    <a:pt x="1370" y="17"/>
                    <a:pt x="1135" y="56"/>
                  </a:cubicBezTo>
                  <a:cubicBezTo>
                    <a:pt x="701" y="156"/>
                    <a:pt x="435" y="289"/>
                    <a:pt x="201" y="356"/>
                  </a:cubicBezTo>
                  <a:cubicBezTo>
                    <a:pt x="134" y="389"/>
                    <a:pt x="34" y="456"/>
                    <a:pt x="1" y="489"/>
                  </a:cubicBezTo>
                  <a:cubicBezTo>
                    <a:pt x="68" y="489"/>
                    <a:pt x="134" y="456"/>
                    <a:pt x="268" y="389"/>
                  </a:cubicBezTo>
                  <a:cubicBezTo>
                    <a:pt x="468" y="356"/>
                    <a:pt x="802" y="289"/>
                    <a:pt x="1168" y="222"/>
                  </a:cubicBezTo>
                  <a:cubicBezTo>
                    <a:pt x="1278" y="213"/>
                    <a:pt x="1392" y="209"/>
                    <a:pt x="1510" y="209"/>
                  </a:cubicBezTo>
                  <a:cubicBezTo>
                    <a:pt x="2255" y="209"/>
                    <a:pt x="3167" y="374"/>
                    <a:pt x="4204" y="489"/>
                  </a:cubicBezTo>
                  <a:cubicBezTo>
                    <a:pt x="5147" y="591"/>
                    <a:pt x="5992" y="635"/>
                    <a:pt x="6696" y="635"/>
                  </a:cubicBezTo>
                  <a:cubicBezTo>
                    <a:pt x="6913" y="635"/>
                    <a:pt x="7117" y="631"/>
                    <a:pt x="7306" y="623"/>
                  </a:cubicBezTo>
                  <a:cubicBezTo>
                    <a:pt x="8107" y="623"/>
                    <a:pt x="8607" y="523"/>
                    <a:pt x="8607" y="523"/>
                  </a:cubicBezTo>
                  <a:cubicBezTo>
                    <a:pt x="8607" y="523"/>
                    <a:pt x="8140" y="523"/>
                    <a:pt x="7340" y="489"/>
                  </a:cubicBezTo>
                  <a:cubicBezTo>
                    <a:pt x="6539" y="456"/>
                    <a:pt x="5472" y="323"/>
                    <a:pt x="4271" y="189"/>
                  </a:cubicBezTo>
                  <a:cubicBezTo>
                    <a:pt x="3637" y="156"/>
                    <a:pt x="3103" y="56"/>
                    <a:pt x="2536" y="22"/>
                  </a:cubicBezTo>
                  <a:cubicBezTo>
                    <a:pt x="2315" y="9"/>
                    <a:pt x="2105" y="0"/>
                    <a:pt x="1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4"/>
            <p:cNvSpPr/>
            <p:nvPr/>
          </p:nvSpPr>
          <p:spPr>
            <a:xfrm>
              <a:off x="2245100" y="2352950"/>
              <a:ext cx="324425" cy="24575"/>
            </a:xfrm>
            <a:custGeom>
              <a:avLst/>
              <a:gdLst/>
              <a:ahLst/>
              <a:cxnLst/>
              <a:rect l="l" t="t" r="r" b="b"/>
              <a:pathLst>
                <a:path w="12977" h="983" extrusionOk="0">
                  <a:moveTo>
                    <a:pt x="12977" y="1"/>
                  </a:moveTo>
                  <a:cubicBezTo>
                    <a:pt x="12977" y="1"/>
                    <a:pt x="12883" y="38"/>
                    <a:pt x="12695" y="113"/>
                  </a:cubicBezTo>
                  <a:lnTo>
                    <a:pt x="12695" y="113"/>
                  </a:lnTo>
                  <a:cubicBezTo>
                    <a:pt x="12883" y="57"/>
                    <a:pt x="12977" y="1"/>
                    <a:pt x="12977" y="1"/>
                  </a:cubicBezTo>
                  <a:close/>
                  <a:moveTo>
                    <a:pt x="12695" y="113"/>
                  </a:moveTo>
                  <a:cubicBezTo>
                    <a:pt x="12633" y="132"/>
                    <a:pt x="12560" y="151"/>
                    <a:pt x="12476" y="168"/>
                  </a:cubicBezTo>
                  <a:cubicBezTo>
                    <a:pt x="12377" y="212"/>
                    <a:pt x="12258" y="256"/>
                    <a:pt x="12124" y="302"/>
                  </a:cubicBezTo>
                  <a:lnTo>
                    <a:pt x="12124" y="302"/>
                  </a:lnTo>
                  <a:cubicBezTo>
                    <a:pt x="12254" y="267"/>
                    <a:pt x="12372" y="232"/>
                    <a:pt x="12476" y="201"/>
                  </a:cubicBezTo>
                  <a:cubicBezTo>
                    <a:pt x="12560" y="168"/>
                    <a:pt x="12633" y="138"/>
                    <a:pt x="12695" y="113"/>
                  </a:cubicBezTo>
                  <a:close/>
                  <a:moveTo>
                    <a:pt x="12124" y="302"/>
                  </a:moveTo>
                  <a:cubicBezTo>
                    <a:pt x="11840" y="378"/>
                    <a:pt x="11498" y="455"/>
                    <a:pt x="11109" y="501"/>
                  </a:cubicBezTo>
                  <a:cubicBezTo>
                    <a:pt x="10348" y="632"/>
                    <a:pt x="9390" y="734"/>
                    <a:pt x="8316" y="734"/>
                  </a:cubicBezTo>
                  <a:cubicBezTo>
                    <a:pt x="7741" y="734"/>
                    <a:pt x="7133" y="704"/>
                    <a:pt x="6505" y="635"/>
                  </a:cubicBezTo>
                  <a:cubicBezTo>
                    <a:pt x="5638" y="501"/>
                    <a:pt x="4771" y="368"/>
                    <a:pt x="3970" y="334"/>
                  </a:cubicBezTo>
                  <a:cubicBezTo>
                    <a:pt x="3884" y="331"/>
                    <a:pt x="3798" y="329"/>
                    <a:pt x="3714" y="329"/>
                  </a:cubicBezTo>
                  <a:cubicBezTo>
                    <a:pt x="3019" y="329"/>
                    <a:pt x="2404" y="442"/>
                    <a:pt x="1869" y="501"/>
                  </a:cubicBezTo>
                  <a:cubicBezTo>
                    <a:pt x="1302" y="601"/>
                    <a:pt x="835" y="668"/>
                    <a:pt x="501" y="668"/>
                  </a:cubicBezTo>
                  <a:lnTo>
                    <a:pt x="1" y="668"/>
                  </a:lnTo>
                  <a:cubicBezTo>
                    <a:pt x="1" y="668"/>
                    <a:pt x="168" y="701"/>
                    <a:pt x="501" y="701"/>
                  </a:cubicBezTo>
                  <a:cubicBezTo>
                    <a:pt x="835" y="701"/>
                    <a:pt x="1335" y="701"/>
                    <a:pt x="1936" y="635"/>
                  </a:cubicBezTo>
                  <a:cubicBezTo>
                    <a:pt x="2330" y="588"/>
                    <a:pt x="2790" y="526"/>
                    <a:pt x="3291" y="526"/>
                  </a:cubicBezTo>
                  <a:cubicBezTo>
                    <a:pt x="3510" y="526"/>
                    <a:pt x="3737" y="538"/>
                    <a:pt x="3970" y="568"/>
                  </a:cubicBezTo>
                  <a:cubicBezTo>
                    <a:pt x="4771" y="601"/>
                    <a:pt x="5605" y="768"/>
                    <a:pt x="6505" y="902"/>
                  </a:cubicBezTo>
                  <a:cubicBezTo>
                    <a:pt x="7008" y="957"/>
                    <a:pt x="7501" y="982"/>
                    <a:pt x="7975" y="982"/>
                  </a:cubicBezTo>
                  <a:cubicBezTo>
                    <a:pt x="9199" y="982"/>
                    <a:pt x="10301" y="818"/>
                    <a:pt x="11142" y="601"/>
                  </a:cubicBezTo>
                  <a:cubicBezTo>
                    <a:pt x="11521" y="490"/>
                    <a:pt x="11855" y="393"/>
                    <a:pt x="12124" y="3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4"/>
            <p:cNvSpPr/>
            <p:nvPr/>
          </p:nvSpPr>
          <p:spPr>
            <a:xfrm>
              <a:off x="2537825" y="2373800"/>
              <a:ext cx="125100" cy="68425"/>
            </a:xfrm>
            <a:custGeom>
              <a:avLst/>
              <a:gdLst/>
              <a:ahLst/>
              <a:cxnLst/>
              <a:rect l="l" t="t" r="r" b="b"/>
              <a:pathLst>
                <a:path w="5004" h="2737" extrusionOk="0">
                  <a:moveTo>
                    <a:pt x="5004" y="1"/>
                  </a:moveTo>
                  <a:cubicBezTo>
                    <a:pt x="5003" y="3"/>
                    <a:pt x="4936" y="270"/>
                    <a:pt x="4804" y="735"/>
                  </a:cubicBezTo>
                  <a:cubicBezTo>
                    <a:pt x="4682" y="1128"/>
                    <a:pt x="4616" y="1714"/>
                    <a:pt x="4630" y="2393"/>
                  </a:cubicBezTo>
                  <a:lnTo>
                    <a:pt x="4630" y="2393"/>
                  </a:lnTo>
                  <a:cubicBezTo>
                    <a:pt x="4345" y="2335"/>
                    <a:pt x="4040" y="2330"/>
                    <a:pt x="3736" y="2302"/>
                  </a:cubicBezTo>
                  <a:cubicBezTo>
                    <a:pt x="3469" y="2294"/>
                    <a:pt x="3213" y="2290"/>
                    <a:pt x="2968" y="2290"/>
                  </a:cubicBezTo>
                  <a:cubicBezTo>
                    <a:pt x="2233" y="2290"/>
                    <a:pt x="1601" y="2327"/>
                    <a:pt x="1101" y="2403"/>
                  </a:cubicBezTo>
                  <a:cubicBezTo>
                    <a:pt x="434" y="2469"/>
                    <a:pt x="0" y="2569"/>
                    <a:pt x="0" y="2569"/>
                  </a:cubicBezTo>
                  <a:lnTo>
                    <a:pt x="1101" y="2569"/>
                  </a:lnTo>
                  <a:cubicBezTo>
                    <a:pt x="1768" y="2569"/>
                    <a:pt x="2669" y="2603"/>
                    <a:pt x="3669" y="2636"/>
                  </a:cubicBezTo>
                  <a:cubicBezTo>
                    <a:pt x="4070" y="2669"/>
                    <a:pt x="4437" y="2669"/>
                    <a:pt x="4770" y="2736"/>
                  </a:cubicBezTo>
                  <a:lnTo>
                    <a:pt x="4937" y="2736"/>
                  </a:lnTo>
                  <a:lnTo>
                    <a:pt x="4904" y="2569"/>
                  </a:lnTo>
                  <a:cubicBezTo>
                    <a:pt x="4804" y="1802"/>
                    <a:pt x="4837" y="1168"/>
                    <a:pt x="4904" y="735"/>
                  </a:cubicBezTo>
                  <a:cubicBezTo>
                    <a:pt x="4937" y="270"/>
                    <a:pt x="5003" y="3"/>
                    <a:pt x="5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4"/>
            <p:cNvSpPr/>
            <p:nvPr/>
          </p:nvSpPr>
          <p:spPr>
            <a:xfrm>
              <a:off x="2433575" y="2373800"/>
              <a:ext cx="114275" cy="85100"/>
            </a:xfrm>
            <a:custGeom>
              <a:avLst/>
              <a:gdLst/>
              <a:ahLst/>
              <a:cxnLst/>
              <a:rect l="l" t="t" r="r" b="b"/>
              <a:pathLst>
                <a:path w="4571" h="3404" extrusionOk="0">
                  <a:moveTo>
                    <a:pt x="2803" y="1"/>
                  </a:moveTo>
                  <a:cubicBezTo>
                    <a:pt x="2803" y="1"/>
                    <a:pt x="2969" y="435"/>
                    <a:pt x="3270" y="1068"/>
                  </a:cubicBezTo>
                  <a:cubicBezTo>
                    <a:pt x="3436" y="1402"/>
                    <a:pt x="3603" y="1769"/>
                    <a:pt x="3803" y="2169"/>
                  </a:cubicBezTo>
                  <a:cubicBezTo>
                    <a:pt x="3956" y="2505"/>
                    <a:pt x="4388" y="3120"/>
                    <a:pt x="4051" y="3120"/>
                  </a:cubicBezTo>
                  <a:cubicBezTo>
                    <a:pt x="4020" y="3120"/>
                    <a:pt x="3982" y="3114"/>
                    <a:pt x="3937" y="3103"/>
                  </a:cubicBezTo>
                  <a:cubicBezTo>
                    <a:pt x="1768" y="3103"/>
                    <a:pt x="1" y="3270"/>
                    <a:pt x="1" y="3270"/>
                  </a:cubicBezTo>
                  <a:cubicBezTo>
                    <a:pt x="1" y="3270"/>
                    <a:pt x="1768" y="3403"/>
                    <a:pt x="3937" y="3403"/>
                  </a:cubicBezTo>
                  <a:lnTo>
                    <a:pt x="4137" y="3403"/>
                  </a:lnTo>
                  <a:cubicBezTo>
                    <a:pt x="4270" y="3403"/>
                    <a:pt x="4337" y="3303"/>
                    <a:pt x="4437" y="3236"/>
                  </a:cubicBezTo>
                  <a:cubicBezTo>
                    <a:pt x="4570" y="3003"/>
                    <a:pt x="4470" y="2836"/>
                    <a:pt x="4437" y="2736"/>
                  </a:cubicBezTo>
                  <a:cubicBezTo>
                    <a:pt x="4304" y="2469"/>
                    <a:pt x="4170" y="2269"/>
                    <a:pt x="4070" y="2069"/>
                  </a:cubicBezTo>
                  <a:cubicBezTo>
                    <a:pt x="3837" y="1635"/>
                    <a:pt x="3603" y="1268"/>
                    <a:pt x="3436" y="968"/>
                  </a:cubicBezTo>
                  <a:cubicBezTo>
                    <a:pt x="3036" y="401"/>
                    <a:pt x="2803" y="1"/>
                    <a:pt x="2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2222600" y="2452525"/>
              <a:ext cx="175975" cy="9550"/>
            </a:xfrm>
            <a:custGeom>
              <a:avLst/>
              <a:gdLst/>
              <a:ahLst/>
              <a:cxnLst/>
              <a:rect l="l" t="t" r="r" b="b"/>
              <a:pathLst>
                <a:path w="7039" h="382" extrusionOk="0">
                  <a:moveTo>
                    <a:pt x="4514" y="1"/>
                  </a:moveTo>
                  <a:cubicBezTo>
                    <a:pt x="4186" y="1"/>
                    <a:pt x="3845" y="9"/>
                    <a:pt x="3503" y="21"/>
                  </a:cubicBezTo>
                  <a:cubicBezTo>
                    <a:pt x="2535" y="87"/>
                    <a:pt x="1668" y="121"/>
                    <a:pt x="1034" y="121"/>
                  </a:cubicBezTo>
                  <a:cubicBezTo>
                    <a:pt x="367" y="121"/>
                    <a:pt x="0" y="87"/>
                    <a:pt x="0" y="87"/>
                  </a:cubicBezTo>
                  <a:lnTo>
                    <a:pt x="0" y="87"/>
                  </a:lnTo>
                  <a:cubicBezTo>
                    <a:pt x="0" y="87"/>
                    <a:pt x="367" y="188"/>
                    <a:pt x="1001" y="288"/>
                  </a:cubicBezTo>
                  <a:cubicBezTo>
                    <a:pt x="1425" y="335"/>
                    <a:pt x="2017" y="382"/>
                    <a:pt x="2669" y="382"/>
                  </a:cubicBezTo>
                  <a:cubicBezTo>
                    <a:pt x="2939" y="382"/>
                    <a:pt x="3219" y="374"/>
                    <a:pt x="3503" y="354"/>
                  </a:cubicBezTo>
                  <a:cubicBezTo>
                    <a:pt x="4437" y="321"/>
                    <a:pt x="5337" y="288"/>
                    <a:pt x="6004" y="254"/>
                  </a:cubicBezTo>
                  <a:cubicBezTo>
                    <a:pt x="6605" y="188"/>
                    <a:pt x="7039" y="188"/>
                    <a:pt x="7039" y="188"/>
                  </a:cubicBezTo>
                  <a:cubicBezTo>
                    <a:pt x="7039" y="188"/>
                    <a:pt x="6605" y="121"/>
                    <a:pt x="6004" y="87"/>
                  </a:cubicBezTo>
                  <a:cubicBezTo>
                    <a:pt x="5603" y="24"/>
                    <a:pt x="5080" y="1"/>
                    <a:pt x="4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2120025" y="2347600"/>
              <a:ext cx="106750" cy="123800"/>
            </a:xfrm>
            <a:custGeom>
              <a:avLst/>
              <a:gdLst/>
              <a:ahLst/>
              <a:cxnLst/>
              <a:rect l="l" t="t" r="r" b="b"/>
              <a:pathLst>
                <a:path w="4270" h="4952" extrusionOk="0">
                  <a:moveTo>
                    <a:pt x="4037" y="4051"/>
                  </a:moveTo>
                  <a:cubicBezTo>
                    <a:pt x="4040" y="4055"/>
                    <a:pt x="4104" y="4119"/>
                    <a:pt x="4137" y="4184"/>
                  </a:cubicBezTo>
                  <a:cubicBezTo>
                    <a:pt x="4170" y="4284"/>
                    <a:pt x="4170" y="4385"/>
                    <a:pt x="4103" y="4551"/>
                  </a:cubicBezTo>
                  <a:cubicBezTo>
                    <a:pt x="4030" y="4673"/>
                    <a:pt x="3904" y="4759"/>
                    <a:pt x="3737" y="4810"/>
                  </a:cubicBezTo>
                  <a:lnTo>
                    <a:pt x="3737" y="4810"/>
                  </a:lnTo>
                  <a:cubicBezTo>
                    <a:pt x="3901" y="4784"/>
                    <a:pt x="4053" y="4696"/>
                    <a:pt x="4137" y="4585"/>
                  </a:cubicBezTo>
                  <a:cubicBezTo>
                    <a:pt x="4203" y="4485"/>
                    <a:pt x="4203" y="4351"/>
                    <a:pt x="4203" y="4251"/>
                  </a:cubicBezTo>
                  <a:cubicBezTo>
                    <a:pt x="4106" y="4121"/>
                    <a:pt x="4040" y="4055"/>
                    <a:pt x="4037" y="4051"/>
                  </a:cubicBezTo>
                  <a:close/>
                  <a:moveTo>
                    <a:pt x="2619" y="1"/>
                  </a:moveTo>
                  <a:cubicBezTo>
                    <a:pt x="2407" y="1"/>
                    <a:pt x="2171" y="25"/>
                    <a:pt x="1935" y="48"/>
                  </a:cubicBezTo>
                  <a:cubicBezTo>
                    <a:pt x="1768" y="48"/>
                    <a:pt x="1535" y="115"/>
                    <a:pt x="1368" y="115"/>
                  </a:cubicBezTo>
                  <a:cubicBezTo>
                    <a:pt x="1268" y="148"/>
                    <a:pt x="1168" y="148"/>
                    <a:pt x="1101" y="148"/>
                  </a:cubicBezTo>
                  <a:cubicBezTo>
                    <a:pt x="1001" y="182"/>
                    <a:pt x="868" y="182"/>
                    <a:pt x="767" y="215"/>
                  </a:cubicBezTo>
                  <a:cubicBezTo>
                    <a:pt x="634" y="282"/>
                    <a:pt x="534" y="382"/>
                    <a:pt x="501" y="515"/>
                  </a:cubicBezTo>
                  <a:cubicBezTo>
                    <a:pt x="467" y="649"/>
                    <a:pt x="434" y="782"/>
                    <a:pt x="434" y="849"/>
                  </a:cubicBezTo>
                  <a:cubicBezTo>
                    <a:pt x="367" y="1049"/>
                    <a:pt x="367" y="1282"/>
                    <a:pt x="367" y="1482"/>
                  </a:cubicBezTo>
                  <a:cubicBezTo>
                    <a:pt x="367" y="1883"/>
                    <a:pt x="434" y="2316"/>
                    <a:pt x="334" y="2717"/>
                  </a:cubicBezTo>
                  <a:cubicBezTo>
                    <a:pt x="267" y="3150"/>
                    <a:pt x="100" y="3517"/>
                    <a:pt x="34" y="3984"/>
                  </a:cubicBezTo>
                  <a:cubicBezTo>
                    <a:pt x="0" y="4184"/>
                    <a:pt x="0" y="4451"/>
                    <a:pt x="100" y="4651"/>
                  </a:cubicBezTo>
                  <a:cubicBezTo>
                    <a:pt x="134" y="4718"/>
                    <a:pt x="134" y="4818"/>
                    <a:pt x="200" y="4852"/>
                  </a:cubicBezTo>
                  <a:cubicBezTo>
                    <a:pt x="300" y="4885"/>
                    <a:pt x="367" y="4952"/>
                    <a:pt x="434" y="4952"/>
                  </a:cubicBezTo>
                  <a:lnTo>
                    <a:pt x="701" y="4952"/>
                  </a:lnTo>
                  <a:cubicBezTo>
                    <a:pt x="1468" y="4952"/>
                    <a:pt x="2168" y="4885"/>
                    <a:pt x="2769" y="4885"/>
                  </a:cubicBezTo>
                  <a:cubicBezTo>
                    <a:pt x="3036" y="4885"/>
                    <a:pt x="3303" y="4885"/>
                    <a:pt x="3536" y="4852"/>
                  </a:cubicBezTo>
                  <a:cubicBezTo>
                    <a:pt x="3608" y="4843"/>
                    <a:pt x="3675" y="4829"/>
                    <a:pt x="3737" y="4810"/>
                  </a:cubicBezTo>
                  <a:lnTo>
                    <a:pt x="3737" y="4810"/>
                  </a:lnTo>
                  <a:cubicBezTo>
                    <a:pt x="3704" y="4815"/>
                    <a:pt x="3670" y="4818"/>
                    <a:pt x="3636" y="4818"/>
                  </a:cubicBezTo>
                  <a:cubicBezTo>
                    <a:pt x="3369" y="4818"/>
                    <a:pt x="3136" y="4785"/>
                    <a:pt x="2836" y="4785"/>
                  </a:cubicBezTo>
                  <a:cubicBezTo>
                    <a:pt x="2269" y="4718"/>
                    <a:pt x="1535" y="4718"/>
                    <a:pt x="801" y="4685"/>
                  </a:cubicBezTo>
                  <a:lnTo>
                    <a:pt x="501" y="4685"/>
                  </a:lnTo>
                  <a:cubicBezTo>
                    <a:pt x="434" y="4685"/>
                    <a:pt x="467" y="4685"/>
                    <a:pt x="434" y="4618"/>
                  </a:cubicBezTo>
                  <a:cubicBezTo>
                    <a:pt x="367" y="4451"/>
                    <a:pt x="367" y="4284"/>
                    <a:pt x="434" y="4051"/>
                  </a:cubicBezTo>
                  <a:cubicBezTo>
                    <a:pt x="467" y="3684"/>
                    <a:pt x="634" y="3284"/>
                    <a:pt x="701" y="2817"/>
                  </a:cubicBezTo>
                  <a:cubicBezTo>
                    <a:pt x="801" y="2350"/>
                    <a:pt x="767" y="1883"/>
                    <a:pt x="767" y="1482"/>
                  </a:cubicBezTo>
                  <a:lnTo>
                    <a:pt x="767" y="882"/>
                  </a:lnTo>
                  <a:cubicBezTo>
                    <a:pt x="801" y="682"/>
                    <a:pt x="834" y="515"/>
                    <a:pt x="934" y="482"/>
                  </a:cubicBezTo>
                  <a:cubicBezTo>
                    <a:pt x="1001" y="448"/>
                    <a:pt x="1268" y="448"/>
                    <a:pt x="1435" y="382"/>
                  </a:cubicBezTo>
                  <a:cubicBezTo>
                    <a:pt x="1635" y="348"/>
                    <a:pt x="1802" y="348"/>
                    <a:pt x="1968" y="315"/>
                  </a:cubicBezTo>
                  <a:cubicBezTo>
                    <a:pt x="2302" y="282"/>
                    <a:pt x="2602" y="182"/>
                    <a:pt x="2869" y="182"/>
                  </a:cubicBezTo>
                  <a:cubicBezTo>
                    <a:pt x="3169" y="182"/>
                    <a:pt x="3436" y="215"/>
                    <a:pt x="3636" y="315"/>
                  </a:cubicBezTo>
                  <a:cubicBezTo>
                    <a:pt x="3836" y="382"/>
                    <a:pt x="3970" y="548"/>
                    <a:pt x="4036" y="682"/>
                  </a:cubicBezTo>
                  <a:cubicBezTo>
                    <a:pt x="4203" y="949"/>
                    <a:pt x="4170" y="1149"/>
                    <a:pt x="4170" y="1149"/>
                  </a:cubicBezTo>
                  <a:cubicBezTo>
                    <a:pt x="4170" y="1149"/>
                    <a:pt x="4270" y="949"/>
                    <a:pt x="4103" y="649"/>
                  </a:cubicBezTo>
                  <a:cubicBezTo>
                    <a:pt x="4003" y="515"/>
                    <a:pt x="3870" y="348"/>
                    <a:pt x="3670" y="215"/>
                  </a:cubicBezTo>
                  <a:cubicBezTo>
                    <a:pt x="3469" y="115"/>
                    <a:pt x="3169" y="15"/>
                    <a:pt x="2869" y="15"/>
                  </a:cubicBezTo>
                  <a:cubicBezTo>
                    <a:pt x="2791" y="5"/>
                    <a:pt x="2707" y="1"/>
                    <a:pt x="2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2148375" y="2355450"/>
              <a:ext cx="58400" cy="47575"/>
            </a:xfrm>
            <a:custGeom>
              <a:avLst/>
              <a:gdLst/>
              <a:ahLst/>
              <a:cxnLst/>
              <a:rect l="l" t="t" r="r" b="b"/>
              <a:pathLst>
                <a:path w="2336" h="1903" extrusionOk="0">
                  <a:moveTo>
                    <a:pt x="1401" y="1"/>
                  </a:moveTo>
                  <a:cubicBezTo>
                    <a:pt x="1168" y="1"/>
                    <a:pt x="868" y="1"/>
                    <a:pt x="567" y="34"/>
                  </a:cubicBezTo>
                  <a:cubicBezTo>
                    <a:pt x="501" y="34"/>
                    <a:pt x="467" y="68"/>
                    <a:pt x="367" y="68"/>
                  </a:cubicBezTo>
                  <a:cubicBezTo>
                    <a:pt x="301" y="68"/>
                    <a:pt x="234" y="68"/>
                    <a:pt x="134" y="168"/>
                  </a:cubicBezTo>
                  <a:cubicBezTo>
                    <a:pt x="67" y="201"/>
                    <a:pt x="0" y="301"/>
                    <a:pt x="0" y="335"/>
                  </a:cubicBezTo>
                  <a:lnTo>
                    <a:pt x="0" y="468"/>
                  </a:lnTo>
                  <a:lnTo>
                    <a:pt x="0" y="668"/>
                  </a:lnTo>
                  <a:cubicBezTo>
                    <a:pt x="0" y="902"/>
                    <a:pt x="34" y="1168"/>
                    <a:pt x="34" y="1335"/>
                  </a:cubicBezTo>
                  <a:cubicBezTo>
                    <a:pt x="67" y="1669"/>
                    <a:pt x="134" y="1902"/>
                    <a:pt x="134" y="1902"/>
                  </a:cubicBezTo>
                  <a:cubicBezTo>
                    <a:pt x="134" y="1902"/>
                    <a:pt x="167" y="1669"/>
                    <a:pt x="234" y="1302"/>
                  </a:cubicBezTo>
                  <a:cubicBezTo>
                    <a:pt x="234" y="1068"/>
                    <a:pt x="301" y="868"/>
                    <a:pt x="301" y="635"/>
                  </a:cubicBezTo>
                  <a:lnTo>
                    <a:pt x="301" y="468"/>
                  </a:lnTo>
                  <a:lnTo>
                    <a:pt x="301" y="401"/>
                  </a:lnTo>
                  <a:cubicBezTo>
                    <a:pt x="301" y="401"/>
                    <a:pt x="334" y="368"/>
                    <a:pt x="401" y="368"/>
                  </a:cubicBezTo>
                  <a:cubicBezTo>
                    <a:pt x="501" y="368"/>
                    <a:pt x="534" y="335"/>
                    <a:pt x="634" y="335"/>
                  </a:cubicBezTo>
                  <a:cubicBezTo>
                    <a:pt x="933" y="279"/>
                    <a:pt x="1232" y="233"/>
                    <a:pt x="1490" y="233"/>
                  </a:cubicBezTo>
                  <a:cubicBezTo>
                    <a:pt x="1692" y="233"/>
                    <a:pt x="1870" y="261"/>
                    <a:pt x="2002" y="335"/>
                  </a:cubicBezTo>
                  <a:cubicBezTo>
                    <a:pt x="2335" y="468"/>
                    <a:pt x="2335" y="735"/>
                    <a:pt x="2335" y="735"/>
                  </a:cubicBezTo>
                  <a:lnTo>
                    <a:pt x="2335" y="568"/>
                  </a:lnTo>
                  <a:cubicBezTo>
                    <a:pt x="2335" y="501"/>
                    <a:pt x="2235" y="335"/>
                    <a:pt x="2069" y="201"/>
                  </a:cubicBezTo>
                  <a:cubicBezTo>
                    <a:pt x="1902" y="68"/>
                    <a:pt x="1668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4"/>
            <p:cNvSpPr/>
            <p:nvPr/>
          </p:nvSpPr>
          <p:spPr>
            <a:xfrm>
              <a:off x="2147550" y="2425500"/>
              <a:ext cx="60900" cy="31725"/>
            </a:xfrm>
            <a:custGeom>
              <a:avLst/>
              <a:gdLst/>
              <a:ahLst/>
              <a:cxnLst/>
              <a:rect l="l" t="t" r="r" b="b"/>
              <a:pathLst>
                <a:path w="2436" h="1269" extrusionOk="0">
                  <a:moveTo>
                    <a:pt x="167" y="1"/>
                  </a:moveTo>
                  <a:cubicBezTo>
                    <a:pt x="167" y="1"/>
                    <a:pt x="100" y="201"/>
                    <a:pt x="67" y="501"/>
                  </a:cubicBezTo>
                  <a:cubicBezTo>
                    <a:pt x="33" y="568"/>
                    <a:pt x="33" y="668"/>
                    <a:pt x="33" y="735"/>
                  </a:cubicBezTo>
                  <a:cubicBezTo>
                    <a:pt x="33" y="835"/>
                    <a:pt x="0" y="902"/>
                    <a:pt x="33" y="1068"/>
                  </a:cubicBezTo>
                  <a:cubicBezTo>
                    <a:pt x="33" y="1168"/>
                    <a:pt x="100" y="1202"/>
                    <a:pt x="200" y="1235"/>
                  </a:cubicBezTo>
                  <a:cubicBezTo>
                    <a:pt x="267" y="1269"/>
                    <a:pt x="367" y="1269"/>
                    <a:pt x="400" y="1269"/>
                  </a:cubicBezTo>
                  <a:lnTo>
                    <a:pt x="734" y="1269"/>
                  </a:lnTo>
                  <a:cubicBezTo>
                    <a:pt x="1701" y="1269"/>
                    <a:pt x="2435" y="1102"/>
                    <a:pt x="2435" y="1102"/>
                  </a:cubicBezTo>
                  <a:cubicBezTo>
                    <a:pt x="2435" y="1102"/>
                    <a:pt x="1981" y="1003"/>
                    <a:pt x="1392" y="1003"/>
                  </a:cubicBezTo>
                  <a:cubicBezTo>
                    <a:pt x="1215" y="1003"/>
                    <a:pt x="1026" y="1012"/>
                    <a:pt x="834" y="1035"/>
                  </a:cubicBezTo>
                  <a:cubicBezTo>
                    <a:pt x="600" y="1035"/>
                    <a:pt x="334" y="1035"/>
                    <a:pt x="334" y="1002"/>
                  </a:cubicBezTo>
                  <a:cubicBezTo>
                    <a:pt x="267" y="935"/>
                    <a:pt x="267" y="835"/>
                    <a:pt x="267" y="735"/>
                  </a:cubicBezTo>
                  <a:cubicBezTo>
                    <a:pt x="234" y="668"/>
                    <a:pt x="234" y="568"/>
                    <a:pt x="234" y="501"/>
                  </a:cubicBezTo>
                  <a:cubicBezTo>
                    <a:pt x="200" y="201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2133350" y="2398000"/>
              <a:ext cx="56750" cy="21700"/>
            </a:xfrm>
            <a:custGeom>
              <a:avLst/>
              <a:gdLst/>
              <a:ahLst/>
              <a:cxnLst/>
              <a:rect l="l" t="t" r="r" b="b"/>
              <a:pathLst>
                <a:path w="2270" h="868" extrusionOk="0">
                  <a:moveTo>
                    <a:pt x="802" y="0"/>
                  </a:moveTo>
                  <a:cubicBezTo>
                    <a:pt x="668" y="0"/>
                    <a:pt x="535" y="0"/>
                    <a:pt x="368" y="34"/>
                  </a:cubicBezTo>
                  <a:cubicBezTo>
                    <a:pt x="335" y="100"/>
                    <a:pt x="268" y="134"/>
                    <a:pt x="168" y="167"/>
                  </a:cubicBezTo>
                  <a:cubicBezTo>
                    <a:pt x="101" y="267"/>
                    <a:pt x="1" y="367"/>
                    <a:pt x="34" y="501"/>
                  </a:cubicBezTo>
                  <a:cubicBezTo>
                    <a:pt x="34" y="634"/>
                    <a:pt x="168" y="701"/>
                    <a:pt x="268" y="767"/>
                  </a:cubicBezTo>
                  <a:cubicBezTo>
                    <a:pt x="368" y="801"/>
                    <a:pt x="468" y="834"/>
                    <a:pt x="535" y="834"/>
                  </a:cubicBezTo>
                  <a:cubicBezTo>
                    <a:pt x="701" y="867"/>
                    <a:pt x="868" y="867"/>
                    <a:pt x="1035" y="867"/>
                  </a:cubicBezTo>
                  <a:cubicBezTo>
                    <a:pt x="1435" y="867"/>
                    <a:pt x="1736" y="867"/>
                    <a:pt x="2069" y="801"/>
                  </a:cubicBezTo>
                  <a:cubicBezTo>
                    <a:pt x="2102" y="734"/>
                    <a:pt x="2169" y="734"/>
                    <a:pt x="2236" y="667"/>
                  </a:cubicBezTo>
                  <a:cubicBezTo>
                    <a:pt x="2269" y="601"/>
                    <a:pt x="2269" y="501"/>
                    <a:pt x="2236" y="434"/>
                  </a:cubicBezTo>
                  <a:cubicBezTo>
                    <a:pt x="2136" y="300"/>
                    <a:pt x="2002" y="300"/>
                    <a:pt x="1969" y="267"/>
                  </a:cubicBezTo>
                  <a:cubicBezTo>
                    <a:pt x="1836" y="200"/>
                    <a:pt x="1736" y="167"/>
                    <a:pt x="1602" y="167"/>
                  </a:cubicBezTo>
                  <a:cubicBezTo>
                    <a:pt x="1535" y="156"/>
                    <a:pt x="1465" y="152"/>
                    <a:pt x="1397" y="152"/>
                  </a:cubicBezTo>
                  <a:cubicBezTo>
                    <a:pt x="1261" y="152"/>
                    <a:pt x="1135" y="167"/>
                    <a:pt x="1068" y="167"/>
                  </a:cubicBezTo>
                  <a:cubicBezTo>
                    <a:pt x="935" y="200"/>
                    <a:pt x="835" y="200"/>
                    <a:pt x="835" y="200"/>
                  </a:cubicBezTo>
                  <a:cubicBezTo>
                    <a:pt x="835" y="200"/>
                    <a:pt x="935" y="200"/>
                    <a:pt x="1102" y="167"/>
                  </a:cubicBezTo>
                  <a:cubicBezTo>
                    <a:pt x="1202" y="200"/>
                    <a:pt x="1369" y="200"/>
                    <a:pt x="1602" y="300"/>
                  </a:cubicBezTo>
                  <a:cubicBezTo>
                    <a:pt x="1702" y="334"/>
                    <a:pt x="1802" y="367"/>
                    <a:pt x="1936" y="434"/>
                  </a:cubicBezTo>
                  <a:cubicBezTo>
                    <a:pt x="2002" y="467"/>
                    <a:pt x="2036" y="501"/>
                    <a:pt x="2036" y="501"/>
                  </a:cubicBezTo>
                  <a:lnTo>
                    <a:pt x="1969" y="501"/>
                  </a:lnTo>
                  <a:cubicBezTo>
                    <a:pt x="1702" y="534"/>
                    <a:pt x="1369" y="534"/>
                    <a:pt x="1035" y="534"/>
                  </a:cubicBezTo>
                  <a:cubicBezTo>
                    <a:pt x="768" y="501"/>
                    <a:pt x="301" y="534"/>
                    <a:pt x="301" y="434"/>
                  </a:cubicBezTo>
                  <a:cubicBezTo>
                    <a:pt x="301" y="367"/>
                    <a:pt x="335" y="300"/>
                    <a:pt x="468" y="267"/>
                  </a:cubicBezTo>
                  <a:cubicBezTo>
                    <a:pt x="601" y="167"/>
                    <a:pt x="668" y="167"/>
                    <a:pt x="802" y="167"/>
                  </a:cubicBezTo>
                  <a:cubicBezTo>
                    <a:pt x="1202" y="134"/>
                    <a:pt x="1502" y="134"/>
                    <a:pt x="1502" y="134"/>
                  </a:cubicBezTo>
                  <a:cubicBezTo>
                    <a:pt x="1502" y="134"/>
                    <a:pt x="1269" y="34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2226750" y="2401850"/>
              <a:ext cx="51750" cy="21500"/>
            </a:xfrm>
            <a:custGeom>
              <a:avLst/>
              <a:gdLst/>
              <a:ahLst/>
              <a:cxnLst/>
              <a:rect l="l" t="t" r="r" b="b"/>
              <a:pathLst>
                <a:path w="2070" h="860" extrusionOk="0">
                  <a:moveTo>
                    <a:pt x="1736" y="180"/>
                  </a:moveTo>
                  <a:cubicBezTo>
                    <a:pt x="1742" y="182"/>
                    <a:pt x="1749" y="184"/>
                    <a:pt x="1755" y="186"/>
                  </a:cubicBezTo>
                  <a:lnTo>
                    <a:pt x="1755" y="186"/>
                  </a:lnTo>
                  <a:cubicBezTo>
                    <a:pt x="1732" y="195"/>
                    <a:pt x="1707" y="201"/>
                    <a:pt x="1682" y="205"/>
                  </a:cubicBezTo>
                  <a:lnTo>
                    <a:pt x="1682" y="205"/>
                  </a:lnTo>
                  <a:cubicBezTo>
                    <a:pt x="1654" y="201"/>
                    <a:pt x="1628" y="193"/>
                    <a:pt x="1602" y="180"/>
                  </a:cubicBezTo>
                  <a:close/>
                  <a:moveTo>
                    <a:pt x="270" y="498"/>
                  </a:moveTo>
                  <a:cubicBezTo>
                    <a:pt x="276" y="498"/>
                    <a:pt x="284" y="500"/>
                    <a:pt x="292" y="501"/>
                  </a:cubicBezTo>
                  <a:lnTo>
                    <a:pt x="292" y="501"/>
                  </a:lnTo>
                  <a:lnTo>
                    <a:pt x="268" y="513"/>
                  </a:lnTo>
                  <a:cubicBezTo>
                    <a:pt x="257" y="502"/>
                    <a:pt x="260" y="498"/>
                    <a:pt x="270" y="498"/>
                  </a:cubicBezTo>
                  <a:close/>
                  <a:moveTo>
                    <a:pt x="1602" y="180"/>
                  </a:moveTo>
                  <a:cubicBezTo>
                    <a:pt x="1502" y="280"/>
                    <a:pt x="1402" y="280"/>
                    <a:pt x="1402" y="280"/>
                  </a:cubicBezTo>
                  <a:cubicBezTo>
                    <a:pt x="1402" y="280"/>
                    <a:pt x="1502" y="280"/>
                    <a:pt x="1569" y="213"/>
                  </a:cubicBezTo>
                  <a:cubicBezTo>
                    <a:pt x="1589" y="213"/>
                    <a:pt x="1634" y="213"/>
                    <a:pt x="1682" y="205"/>
                  </a:cubicBezTo>
                  <a:lnTo>
                    <a:pt x="1682" y="205"/>
                  </a:lnTo>
                  <a:cubicBezTo>
                    <a:pt x="1726" y="213"/>
                    <a:pt x="1774" y="213"/>
                    <a:pt x="1836" y="213"/>
                  </a:cubicBezTo>
                  <a:cubicBezTo>
                    <a:pt x="1869" y="213"/>
                    <a:pt x="1902" y="280"/>
                    <a:pt x="1902" y="280"/>
                  </a:cubicBezTo>
                  <a:cubicBezTo>
                    <a:pt x="1869" y="313"/>
                    <a:pt x="1736" y="347"/>
                    <a:pt x="1669" y="380"/>
                  </a:cubicBezTo>
                  <a:cubicBezTo>
                    <a:pt x="1569" y="447"/>
                    <a:pt x="1435" y="447"/>
                    <a:pt x="1335" y="480"/>
                  </a:cubicBezTo>
                  <a:cubicBezTo>
                    <a:pt x="1147" y="504"/>
                    <a:pt x="941" y="527"/>
                    <a:pt x="743" y="527"/>
                  </a:cubicBezTo>
                  <a:cubicBezTo>
                    <a:pt x="660" y="527"/>
                    <a:pt x="579" y="523"/>
                    <a:pt x="501" y="513"/>
                  </a:cubicBezTo>
                  <a:cubicBezTo>
                    <a:pt x="445" y="513"/>
                    <a:pt x="399" y="503"/>
                    <a:pt x="370" y="494"/>
                  </a:cubicBezTo>
                  <a:lnTo>
                    <a:pt x="370" y="494"/>
                  </a:lnTo>
                  <a:cubicBezTo>
                    <a:pt x="391" y="481"/>
                    <a:pt x="417" y="464"/>
                    <a:pt x="435" y="447"/>
                  </a:cubicBezTo>
                  <a:cubicBezTo>
                    <a:pt x="501" y="380"/>
                    <a:pt x="568" y="380"/>
                    <a:pt x="601" y="347"/>
                  </a:cubicBezTo>
                  <a:cubicBezTo>
                    <a:pt x="868" y="280"/>
                    <a:pt x="1068" y="213"/>
                    <a:pt x="1269" y="180"/>
                  </a:cubicBezTo>
                  <a:close/>
                  <a:moveTo>
                    <a:pt x="1074" y="0"/>
                  </a:moveTo>
                  <a:cubicBezTo>
                    <a:pt x="902" y="0"/>
                    <a:pt x="701" y="38"/>
                    <a:pt x="501" y="113"/>
                  </a:cubicBezTo>
                  <a:cubicBezTo>
                    <a:pt x="401" y="146"/>
                    <a:pt x="368" y="146"/>
                    <a:pt x="268" y="180"/>
                  </a:cubicBezTo>
                  <a:cubicBezTo>
                    <a:pt x="234" y="213"/>
                    <a:pt x="168" y="280"/>
                    <a:pt x="68" y="347"/>
                  </a:cubicBezTo>
                  <a:cubicBezTo>
                    <a:pt x="34" y="380"/>
                    <a:pt x="1" y="480"/>
                    <a:pt x="1" y="547"/>
                  </a:cubicBezTo>
                  <a:cubicBezTo>
                    <a:pt x="34" y="680"/>
                    <a:pt x="101" y="713"/>
                    <a:pt x="168" y="780"/>
                  </a:cubicBezTo>
                  <a:cubicBezTo>
                    <a:pt x="268" y="847"/>
                    <a:pt x="368" y="847"/>
                    <a:pt x="435" y="847"/>
                  </a:cubicBezTo>
                  <a:cubicBezTo>
                    <a:pt x="524" y="856"/>
                    <a:pt x="613" y="860"/>
                    <a:pt x="701" y="860"/>
                  </a:cubicBezTo>
                  <a:cubicBezTo>
                    <a:pt x="942" y="860"/>
                    <a:pt x="1173" y="829"/>
                    <a:pt x="1369" y="780"/>
                  </a:cubicBezTo>
                  <a:cubicBezTo>
                    <a:pt x="1502" y="713"/>
                    <a:pt x="1602" y="647"/>
                    <a:pt x="1736" y="613"/>
                  </a:cubicBezTo>
                  <a:cubicBezTo>
                    <a:pt x="1836" y="547"/>
                    <a:pt x="1936" y="513"/>
                    <a:pt x="2036" y="380"/>
                  </a:cubicBezTo>
                  <a:cubicBezTo>
                    <a:pt x="2069" y="347"/>
                    <a:pt x="2036" y="180"/>
                    <a:pt x="1936" y="180"/>
                  </a:cubicBezTo>
                  <a:lnTo>
                    <a:pt x="1841" y="180"/>
                  </a:lnTo>
                  <a:cubicBezTo>
                    <a:pt x="1816" y="170"/>
                    <a:pt x="1782" y="158"/>
                    <a:pt x="1736" y="146"/>
                  </a:cubicBezTo>
                  <a:cubicBezTo>
                    <a:pt x="1602" y="113"/>
                    <a:pt x="1435" y="13"/>
                    <a:pt x="1235" y="13"/>
                  </a:cubicBezTo>
                  <a:cubicBezTo>
                    <a:pt x="1185" y="5"/>
                    <a:pt x="1131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2325175" y="2405925"/>
              <a:ext cx="49225" cy="17100"/>
            </a:xfrm>
            <a:custGeom>
              <a:avLst/>
              <a:gdLst/>
              <a:ahLst/>
              <a:cxnLst/>
              <a:rect l="l" t="t" r="r" b="b"/>
              <a:pathLst>
                <a:path w="1969" h="684" extrusionOk="0">
                  <a:moveTo>
                    <a:pt x="1134" y="150"/>
                  </a:moveTo>
                  <a:cubicBezTo>
                    <a:pt x="1242" y="172"/>
                    <a:pt x="1365" y="193"/>
                    <a:pt x="1510" y="242"/>
                  </a:cubicBezTo>
                  <a:lnTo>
                    <a:pt x="1510" y="242"/>
                  </a:lnTo>
                  <a:cubicBezTo>
                    <a:pt x="1302" y="327"/>
                    <a:pt x="1051" y="384"/>
                    <a:pt x="801" y="384"/>
                  </a:cubicBezTo>
                  <a:cubicBezTo>
                    <a:pt x="667" y="384"/>
                    <a:pt x="534" y="350"/>
                    <a:pt x="467" y="350"/>
                  </a:cubicBezTo>
                  <a:cubicBezTo>
                    <a:pt x="447" y="330"/>
                    <a:pt x="414" y="322"/>
                    <a:pt x="385" y="319"/>
                  </a:cubicBezTo>
                  <a:lnTo>
                    <a:pt x="385" y="319"/>
                  </a:lnTo>
                  <a:cubicBezTo>
                    <a:pt x="548" y="225"/>
                    <a:pt x="719" y="178"/>
                    <a:pt x="860" y="160"/>
                  </a:cubicBezTo>
                  <a:lnTo>
                    <a:pt x="860" y="160"/>
                  </a:lnTo>
                  <a:cubicBezTo>
                    <a:pt x="886" y="163"/>
                    <a:pt x="919" y="165"/>
                    <a:pt x="959" y="165"/>
                  </a:cubicBezTo>
                  <a:cubicBezTo>
                    <a:pt x="1008" y="165"/>
                    <a:pt x="1068" y="161"/>
                    <a:pt x="1134" y="150"/>
                  </a:cubicBezTo>
                  <a:close/>
                  <a:moveTo>
                    <a:pt x="788" y="0"/>
                  </a:moveTo>
                  <a:cubicBezTo>
                    <a:pt x="585" y="0"/>
                    <a:pt x="318" y="41"/>
                    <a:pt x="33" y="184"/>
                  </a:cubicBezTo>
                  <a:lnTo>
                    <a:pt x="0" y="217"/>
                  </a:lnTo>
                  <a:lnTo>
                    <a:pt x="0" y="317"/>
                  </a:lnTo>
                  <a:cubicBezTo>
                    <a:pt x="0" y="450"/>
                    <a:pt x="100" y="517"/>
                    <a:pt x="167" y="550"/>
                  </a:cubicBezTo>
                  <a:cubicBezTo>
                    <a:pt x="267" y="617"/>
                    <a:pt x="334" y="651"/>
                    <a:pt x="367" y="651"/>
                  </a:cubicBezTo>
                  <a:cubicBezTo>
                    <a:pt x="500" y="684"/>
                    <a:pt x="634" y="684"/>
                    <a:pt x="767" y="684"/>
                  </a:cubicBezTo>
                  <a:cubicBezTo>
                    <a:pt x="1147" y="684"/>
                    <a:pt x="1526" y="534"/>
                    <a:pt x="1763" y="348"/>
                  </a:cubicBezTo>
                  <a:lnTo>
                    <a:pt x="1763" y="348"/>
                  </a:lnTo>
                  <a:cubicBezTo>
                    <a:pt x="1765" y="349"/>
                    <a:pt x="1766" y="350"/>
                    <a:pt x="1768" y="350"/>
                  </a:cubicBezTo>
                  <a:lnTo>
                    <a:pt x="1766" y="346"/>
                  </a:lnTo>
                  <a:lnTo>
                    <a:pt x="1766" y="346"/>
                  </a:lnTo>
                  <a:cubicBezTo>
                    <a:pt x="1778" y="336"/>
                    <a:pt x="1790" y="327"/>
                    <a:pt x="1801" y="317"/>
                  </a:cubicBezTo>
                  <a:lnTo>
                    <a:pt x="1968" y="184"/>
                  </a:lnTo>
                  <a:lnTo>
                    <a:pt x="1768" y="150"/>
                  </a:lnTo>
                  <a:cubicBezTo>
                    <a:pt x="1600" y="132"/>
                    <a:pt x="1453" y="123"/>
                    <a:pt x="1327" y="120"/>
                  </a:cubicBezTo>
                  <a:lnTo>
                    <a:pt x="1327" y="120"/>
                  </a:lnTo>
                  <a:cubicBezTo>
                    <a:pt x="1275" y="87"/>
                    <a:pt x="1173" y="38"/>
                    <a:pt x="1001" y="17"/>
                  </a:cubicBezTo>
                  <a:cubicBezTo>
                    <a:pt x="943" y="7"/>
                    <a:pt x="871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2011600" y="2430925"/>
              <a:ext cx="113450" cy="12225"/>
            </a:xfrm>
            <a:custGeom>
              <a:avLst/>
              <a:gdLst/>
              <a:ahLst/>
              <a:cxnLst/>
              <a:rect l="l" t="t" r="r" b="b"/>
              <a:pathLst>
                <a:path w="4538" h="489" extrusionOk="0">
                  <a:moveTo>
                    <a:pt x="1410" y="1"/>
                  </a:moveTo>
                  <a:cubicBezTo>
                    <a:pt x="1135" y="1"/>
                    <a:pt x="885" y="17"/>
                    <a:pt x="668" y="51"/>
                  </a:cubicBezTo>
                  <a:cubicBezTo>
                    <a:pt x="268" y="151"/>
                    <a:pt x="1" y="218"/>
                    <a:pt x="1" y="218"/>
                  </a:cubicBezTo>
                  <a:lnTo>
                    <a:pt x="668" y="218"/>
                  </a:lnTo>
                  <a:cubicBezTo>
                    <a:pt x="1035" y="218"/>
                    <a:pt x="1635" y="318"/>
                    <a:pt x="2269" y="384"/>
                  </a:cubicBezTo>
                  <a:cubicBezTo>
                    <a:pt x="3092" y="473"/>
                    <a:pt x="3826" y="488"/>
                    <a:pt x="4224" y="488"/>
                  </a:cubicBezTo>
                  <a:cubicBezTo>
                    <a:pt x="4422" y="488"/>
                    <a:pt x="4537" y="484"/>
                    <a:pt x="4537" y="484"/>
                  </a:cubicBezTo>
                  <a:cubicBezTo>
                    <a:pt x="4537" y="484"/>
                    <a:pt x="3503" y="184"/>
                    <a:pt x="2302" y="51"/>
                  </a:cubicBezTo>
                  <a:cubicBezTo>
                    <a:pt x="1986" y="17"/>
                    <a:pt x="1685" y="1"/>
                    <a:pt x="1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2169225" y="1381225"/>
              <a:ext cx="36725" cy="25250"/>
            </a:xfrm>
            <a:custGeom>
              <a:avLst/>
              <a:gdLst/>
              <a:ahLst/>
              <a:cxnLst/>
              <a:rect l="l" t="t" r="r" b="b"/>
              <a:pathLst>
                <a:path w="1469" h="1010" extrusionOk="0">
                  <a:moveTo>
                    <a:pt x="605" y="0"/>
                  </a:moveTo>
                  <a:cubicBezTo>
                    <a:pt x="509" y="0"/>
                    <a:pt x="417" y="25"/>
                    <a:pt x="334" y="75"/>
                  </a:cubicBezTo>
                  <a:cubicBezTo>
                    <a:pt x="167" y="142"/>
                    <a:pt x="67" y="276"/>
                    <a:pt x="34" y="342"/>
                  </a:cubicBezTo>
                  <a:cubicBezTo>
                    <a:pt x="0" y="442"/>
                    <a:pt x="0" y="476"/>
                    <a:pt x="0" y="476"/>
                  </a:cubicBezTo>
                  <a:cubicBezTo>
                    <a:pt x="0" y="478"/>
                    <a:pt x="1" y="479"/>
                    <a:pt x="1" y="479"/>
                  </a:cubicBezTo>
                  <a:cubicBezTo>
                    <a:pt x="10" y="479"/>
                    <a:pt x="85" y="271"/>
                    <a:pt x="334" y="209"/>
                  </a:cubicBezTo>
                  <a:cubicBezTo>
                    <a:pt x="367" y="201"/>
                    <a:pt x="403" y="196"/>
                    <a:pt x="440" y="196"/>
                  </a:cubicBezTo>
                  <a:cubicBezTo>
                    <a:pt x="551" y="196"/>
                    <a:pt x="676" y="234"/>
                    <a:pt x="801" y="309"/>
                  </a:cubicBezTo>
                  <a:cubicBezTo>
                    <a:pt x="868" y="342"/>
                    <a:pt x="1001" y="409"/>
                    <a:pt x="1034" y="442"/>
                  </a:cubicBezTo>
                  <a:cubicBezTo>
                    <a:pt x="1134" y="476"/>
                    <a:pt x="1068" y="476"/>
                    <a:pt x="1068" y="542"/>
                  </a:cubicBezTo>
                  <a:cubicBezTo>
                    <a:pt x="1068" y="676"/>
                    <a:pt x="868" y="743"/>
                    <a:pt x="667" y="776"/>
                  </a:cubicBezTo>
                  <a:cubicBezTo>
                    <a:pt x="598" y="790"/>
                    <a:pt x="529" y="798"/>
                    <a:pt x="465" y="798"/>
                  </a:cubicBezTo>
                  <a:cubicBezTo>
                    <a:pt x="374" y="798"/>
                    <a:pt x="292" y="782"/>
                    <a:pt x="234" y="743"/>
                  </a:cubicBezTo>
                  <a:cubicBezTo>
                    <a:pt x="167" y="643"/>
                    <a:pt x="200" y="476"/>
                    <a:pt x="234" y="442"/>
                  </a:cubicBezTo>
                  <a:cubicBezTo>
                    <a:pt x="334" y="409"/>
                    <a:pt x="367" y="409"/>
                    <a:pt x="367" y="409"/>
                  </a:cubicBezTo>
                  <a:cubicBezTo>
                    <a:pt x="367" y="409"/>
                    <a:pt x="352" y="379"/>
                    <a:pt x="313" y="379"/>
                  </a:cubicBezTo>
                  <a:cubicBezTo>
                    <a:pt x="293" y="379"/>
                    <a:pt x="267" y="387"/>
                    <a:pt x="234" y="409"/>
                  </a:cubicBezTo>
                  <a:cubicBezTo>
                    <a:pt x="167" y="476"/>
                    <a:pt x="67" y="609"/>
                    <a:pt x="167" y="809"/>
                  </a:cubicBezTo>
                  <a:cubicBezTo>
                    <a:pt x="301" y="976"/>
                    <a:pt x="534" y="1009"/>
                    <a:pt x="734" y="1009"/>
                  </a:cubicBezTo>
                  <a:cubicBezTo>
                    <a:pt x="834" y="1009"/>
                    <a:pt x="968" y="1009"/>
                    <a:pt x="1068" y="976"/>
                  </a:cubicBezTo>
                  <a:cubicBezTo>
                    <a:pt x="1201" y="976"/>
                    <a:pt x="1368" y="843"/>
                    <a:pt x="1401" y="676"/>
                  </a:cubicBezTo>
                  <a:cubicBezTo>
                    <a:pt x="1468" y="609"/>
                    <a:pt x="1468" y="476"/>
                    <a:pt x="1401" y="409"/>
                  </a:cubicBezTo>
                  <a:cubicBezTo>
                    <a:pt x="1401" y="276"/>
                    <a:pt x="1335" y="209"/>
                    <a:pt x="1235" y="176"/>
                  </a:cubicBezTo>
                  <a:cubicBezTo>
                    <a:pt x="1134" y="109"/>
                    <a:pt x="1034" y="109"/>
                    <a:pt x="901" y="75"/>
                  </a:cubicBezTo>
                  <a:cubicBezTo>
                    <a:pt x="801" y="25"/>
                    <a:pt x="701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2306825" y="958625"/>
              <a:ext cx="63400" cy="27400"/>
            </a:xfrm>
            <a:custGeom>
              <a:avLst/>
              <a:gdLst/>
              <a:ahLst/>
              <a:cxnLst/>
              <a:rect l="l" t="t" r="r" b="b"/>
              <a:pathLst>
                <a:path w="2536" h="1096" extrusionOk="0">
                  <a:moveTo>
                    <a:pt x="2235" y="835"/>
                  </a:moveTo>
                  <a:cubicBezTo>
                    <a:pt x="2191" y="894"/>
                    <a:pt x="2153" y="914"/>
                    <a:pt x="2124" y="917"/>
                  </a:cubicBezTo>
                  <a:lnTo>
                    <a:pt x="2124" y="917"/>
                  </a:lnTo>
                  <a:cubicBezTo>
                    <a:pt x="2092" y="909"/>
                    <a:pt x="2068" y="901"/>
                    <a:pt x="2068" y="901"/>
                  </a:cubicBezTo>
                  <a:lnTo>
                    <a:pt x="2068" y="901"/>
                  </a:lnTo>
                  <a:cubicBezTo>
                    <a:pt x="2068" y="901"/>
                    <a:pt x="2085" y="918"/>
                    <a:pt x="2114" y="918"/>
                  </a:cubicBezTo>
                  <a:cubicBezTo>
                    <a:pt x="2117" y="918"/>
                    <a:pt x="2121" y="918"/>
                    <a:pt x="2124" y="917"/>
                  </a:cubicBezTo>
                  <a:lnTo>
                    <a:pt x="2124" y="917"/>
                  </a:lnTo>
                  <a:cubicBezTo>
                    <a:pt x="2158" y="926"/>
                    <a:pt x="2201" y="935"/>
                    <a:pt x="2235" y="935"/>
                  </a:cubicBezTo>
                  <a:cubicBezTo>
                    <a:pt x="2302" y="935"/>
                    <a:pt x="2369" y="935"/>
                    <a:pt x="2469" y="901"/>
                  </a:cubicBezTo>
                  <a:lnTo>
                    <a:pt x="2469" y="868"/>
                  </a:lnTo>
                  <a:cubicBezTo>
                    <a:pt x="2369" y="868"/>
                    <a:pt x="2302" y="868"/>
                    <a:pt x="2235" y="835"/>
                  </a:cubicBezTo>
                  <a:close/>
                  <a:moveTo>
                    <a:pt x="701" y="1"/>
                  </a:moveTo>
                  <a:lnTo>
                    <a:pt x="567" y="34"/>
                  </a:lnTo>
                  <a:cubicBezTo>
                    <a:pt x="501" y="34"/>
                    <a:pt x="467" y="34"/>
                    <a:pt x="367" y="67"/>
                  </a:cubicBezTo>
                  <a:cubicBezTo>
                    <a:pt x="234" y="167"/>
                    <a:pt x="134" y="201"/>
                    <a:pt x="34" y="234"/>
                  </a:cubicBezTo>
                  <a:lnTo>
                    <a:pt x="0" y="301"/>
                  </a:lnTo>
                  <a:lnTo>
                    <a:pt x="0" y="334"/>
                  </a:lnTo>
                  <a:cubicBezTo>
                    <a:pt x="0" y="568"/>
                    <a:pt x="200" y="668"/>
                    <a:pt x="300" y="701"/>
                  </a:cubicBezTo>
                  <a:cubicBezTo>
                    <a:pt x="334" y="712"/>
                    <a:pt x="363" y="716"/>
                    <a:pt x="388" y="716"/>
                  </a:cubicBezTo>
                  <a:cubicBezTo>
                    <a:pt x="438" y="716"/>
                    <a:pt x="467" y="701"/>
                    <a:pt x="467" y="701"/>
                  </a:cubicBezTo>
                  <a:cubicBezTo>
                    <a:pt x="467" y="701"/>
                    <a:pt x="367" y="701"/>
                    <a:pt x="300" y="668"/>
                  </a:cubicBezTo>
                  <a:cubicBezTo>
                    <a:pt x="205" y="636"/>
                    <a:pt x="79" y="513"/>
                    <a:pt x="126" y="385"/>
                  </a:cubicBezTo>
                  <a:lnTo>
                    <a:pt x="126" y="385"/>
                  </a:lnTo>
                  <a:cubicBezTo>
                    <a:pt x="216" y="366"/>
                    <a:pt x="319" y="361"/>
                    <a:pt x="401" y="334"/>
                  </a:cubicBezTo>
                  <a:cubicBezTo>
                    <a:pt x="501" y="301"/>
                    <a:pt x="534" y="301"/>
                    <a:pt x="634" y="301"/>
                  </a:cubicBezTo>
                  <a:lnTo>
                    <a:pt x="734" y="301"/>
                  </a:lnTo>
                  <a:cubicBezTo>
                    <a:pt x="734" y="301"/>
                    <a:pt x="801" y="368"/>
                    <a:pt x="801" y="468"/>
                  </a:cubicBezTo>
                  <a:cubicBezTo>
                    <a:pt x="834" y="534"/>
                    <a:pt x="834" y="634"/>
                    <a:pt x="868" y="701"/>
                  </a:cubicBezTo>
                  <a:cubicBezTo>
                    <a:pt x="868" y="801"/>
                    <a:pt x="901" y="901"/>
                    <a:pt x="1034" y="1001"/>
                  </a:cubicBezTo>
                  <a:cubicBezTo>
                    <a:pt x="1129" y="1049"/>
                    <a:pt x="1223" y="1096"/>
                    <a:pt x="1306" y="1096"/>
                  </a:cubicBezTo>
                  <a:cubicBezTo>
                    <a:pt x="1340" y="1096"/>
                    <a:pt x="1372" y="1088"/>
                    <a:pt x="1401" y="1068"/>
                  </a:cubicBezTo>
                  <a:cubicBezTo>
                    <a:pt x="1668" y="1035"/>
                    <a:pt x="1802" y="868"/>
                    <a:pt x="1868" y="701"/>
                  </a:cubicBezTo>
                  <a:cubicBezTo>
                    <a:pt x="1961" y="547"/>
                    <a:pt x="1996" y="364"/>
                    <a:pt x="2001" y="364"/>
                  </a:cubicBezTo>
                  <a:cubicBezTo>
                    <a:pt x="2001" y="364"/>
                    <a:pt x="2002" y="365"/>
                    <a:pt x="2002" y="368"/>
                  </a:cubicBezTo>
                  <a:cubicBezTo>
                    <a:pt x="2035" y="368"/>
                    <a:pt x="2035" y="401"/>
                    <a:pt x="2068" y="401"/>
                  </a:cubicBezTo>
                  <a:cubicBezTo>
                    <a:pt x="2135" y="401"/>
                    <a:pt x="2168" y="468"/>
                    <a:pt x="2202" y="501"/>
                  </a:cubicBezTo>
                  <a:cubicBezTo>
                    <a:pt x="2302" y="568"/>
                    <a:pt x="2369" y="668"/>
                    <a:pt x="2402" y="734"/>
                  </a:cubicBezTo>
                  <a:cubicBezTo>
                    <a:pt x="2402" y="801"/>
                    <a:pt x="2469" y="835"/>
                    <a:pt x="2469" y="868"/>
                  </a:cubicBezTo>
                  <a:cubicBezTo>
                    <a:pt x="2469" y="868"/>
                    <a:pt x="2502" y="868"/>
                    <a:pt x="2535" y="835"/>
                  </a:cubicBezTo>
                  <a:lnTo>
                    <a:pt x="2535" y="701"/>
                  </a:lnTo>
                  <a:cubicBezTo>
                    <a:pt x="2535" y="668"/>
                    <a:pt x="2502" y="568"/>
                    <a:pt x="2502" y="534"/>
                  </a:cubicBezTo>
                  <a:cubicBezTo>
                    <a:pt x="2502" y="401"/>
                    <a:pt x="2402" y="334"/>
                    <a:pt x="2335" y="201"/>
                  </a:cubicBezTo>
                  <a:cubicBezTo>
                    <a:pt x="2302" y="167"/>
                    <a:pt x="2235" y="134"/>
                    <a:pt x="2168" y="67"/>
                  </a:cubicBezTo>
                  <a:cubicBezTo>
                    <a:pt x="2168" y="67"/>
                    <a:pt x="2102" y="34"/>
                    <a:pt x="2068" y="34"/>
                  </a:cubicBezTo>
                  <a:cubicBezTo>
                    <a:pt x="2046" y="34"/>
                    <a:pt x="2009" y="19"/>
                    <a:pt x="1957" y="19"/>
                  </a:cubicBezTo>
                  <a:cubicBezTo>
                    <a:pt x="1931" y="19"/>
                    <a:pt x="1902" y="23"/>
                    <a:pt x="1868" y="34"/>
                  </a:cubicBezTo>
                  <a:cubicBezTo>
                    <a:pt x="1701" y="134"/>
                    <a:pt x="1701" y="201"/>
                    <a:pt x="1668" y="301"/>
                  </a:cubicBezTo>
                  <a:cubicBezTo>
                    <a:pt x="1601" y="334"/>
                    <a:pt x="1601" y="401"/>
                    <a:pt x="1568" y="468"/>
                  </a:cubicBezTo>
                  <a:cubicBezTo>
                    <a:pt x="1501" y="568"/>
                    <a:pt x="1401" y="668"/>
                    <a:pt x="1335" y="668"/>
                  </a:cubicBezTo>
                  <a:cubicBezTo>
                    <a:pt x="1201" y="668"/>
                    <a:pt x="1201" y="634"/>
                    <a:pt x="1134" y="501"/>
                  </a:cubicBezTo>
                  <a:cubicBezTo>
                    <a:pt x="1068" y="401"/>
                    <a:pt x="1068" y="368"/>
                    <a:pt x="1034" y="301"/>
                  </a:cubicBezTo>
                  <a:cubicBezTo>
                    <a:pt x="1001" y="201"/>
                    <a:pt x="1034" y="167"/>
                    <a:pt x="901" y="34"/>
                  </a:cubicBezTo>
                  <a:cubicBezTo>
                    <a:pt x="834" y="1"/>
                    <a:pt x="734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2382700" y="874275"/>
              <a:ext cx="83425" cy="31850"/>
            </a:xfrm>
            <a:custGeom>
              <a:avLst/>
              <a:gdLst/>
              <a:ahLst/>
              <a:cxnLst/>
              <a:rect l="l" t="t" r="r" b="b"/>
              <a:pathLst>
                <a:path w="3337" h="1274" extrusionOk="0">
                  <a:moveTo>
                    <a:pt x="1330" y="1"/>
                  </a:moveTo>
                  <a:cubicBezTo>
                    <a:pt x="1199" y="1"/>
                    <a:pt x="1076" y="26"/>
                    <a:pt x="968" y="72"/>
                  </a:cubicBezTo>
                  <a:cubicBezTo>
                    <a:pt x="701" y="206"/>
                    <a:pt x="601" y="306"/>
                    <a:pt x="434" y="406"/>
                  </a:cubicBezTo>
                  <a:cubicBezTo>
                    <a:pt x="301" y="473"/>
                    <a:pt x="168" y="573"/>
                    <a:pt x="101" y="639"/>
                  </a:cubicBezTo>
                  <a:cubicBezTo>
                    <a:pt x="1" y="739"/>
                    <a:pt x="34" y="806"/>
                    <a:pt x="34" y="806"/>
                  </a:cubicBezTo>
                  <a:cubicBezTo>
                    <a:pt x="34" y="806"/>
                    <a:pt x="34" y="739"/>
                    <a:pt x="134" y="706"/>
                  </a:cubicBezTo>
                  <a:cubicBezTo>
                    <a:pt x="201" y="639"/>
                    <a:pt x="334" y="606"/>
                    <a:pt x="501" y="539"/>
                  </a:cubicBezTo>
                  <a:cubicBezTo>
                    <a:pt x="668" y="473"/>
                    <a:pt x="835" y="372"/>
                    <a:pt x="1035" y="306"/>
                  </a:cubicBezTo>
                  <a:cubicBezTo>
                    <a:pt x="1077" y="297"/>
                    <a:pt x="1122" y="293"/>
                    <a:pt x="1171" y="293"/>
                  </a:cubicBezTo>
                  <a:cubicBezTo>
                    <a:pt x="1318" y="293"/>
                    <a:pt x="1493" y="331"/>
                    <a:pt x="1669" y="406"/>
                  </a:cubicBezTo>
                  <a:cubicBezTo>
                    <a:pt x="2136" y="573"/>
                    <a:pt x="2536" y="806"/>
                    <a:pt x="2836" y="973"/>
                  </a:cubicBezTo>
                  <a:cubicBezTo>
                    <a:pt x="3136" y="1173"/>
                    <a:pt x="3336" y="1273"/>
                    <a:pt x="3336" y="1273"/>
                  </a:cubicBezTo>
                  <a:cubicBezTo>
                    <a:pt x="3336" y="1273"/>
                    <a:pt x="3203" y="1106"/>
                    <a:pt x="2970" y="906"/>
                  </a:cubicBezTo>
                  <a:cubicBezTo>
                    <a:pt x="2703" y="639"/>
                    <a:pt x="2336" y="306"/>
                    <a:pt x="1802" y="106"/>
                  </a:cubicBezTo>
                  <a:cubicBezTo>
                    <a:pt x="1641" y="34"/>
                    <a:pt x="1480" y="1"/>
                    <a:pt x="1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2382700" y="880250"/>
              <a:ext cx="77575" cy="31100"/>
            </a:xfrm>
            <a:custGeom>
              <a:avLst/>
              <a:gdLst/>
              <a:ahLst/>
              <a:cxnLst/>
              <a:rect l="l" t="t" r="r" b="b"/>
              <a:pathLst>
                <a:path w="3103" h="1244" extrusionOk="0">
                  <a:moveTo>
                    <a:pt x="1035" y="0"/>
                  </a:moveTo>
                  <a:cubicBezTo>
                    <a:pt x="1034" y="1"/>
                    <a:pt x="967" y="67"/>
                    <a:pt x="801" y="167"/>
                  </a:cubicBezTo>
                  <a:cubicBezTo>
                    <a:pt x="656" y="225"/>
                    <a:pt x="436" y="358"/>
                    <a:pt x="250" y="567"/>
                  </a:cubicBezTo>
                  <a:lnTo>
                    <a:pt x="234" y="567"/>
                  </a:lnTo>
                  <a:lnTo>
                    <a:pt x="239" y="579"/>
                  </a:lnTo>
                  <a:lnTo>
                    <a:pt x="239" y="579"/>
                  </a:lnTo>
                  <a:cubicBezTo>
                    <a:pt x="215" y="607"/>
                    <a:pt x="191" y="636"/>
                    <a:pt x="168" y="667"/>
                  </a:cubicBezTo>
                  <a:lnTo>
                    <a:pt x="1" y="834"/>
                  </a:lnTo>
                  <a:lnTo>
                    <a:pt x="234" y="834"/>
                  </a:lnTo>
                  <a:cubicBezTo>
                    <a:pt x="434" y="834"/>
                    <a:pt x="568" y="867"/>
                    <a:pt x="735" y="867"/>
                  </a:cubicBezTo>
                  <a:cubicBezTo>
                    <a:pt x="835" y="867"/>
                    <a:pt x="935" y="901"/>
                    <a:pt x="935" y="901"/>
                  </a:cubicBezTo>
                  <a:cubicBezTo>
                    <a:pt x="968" y="901"/>
                    <a:pt x="1035" y="1034"/>
                    <a:pt x="1135" y="1067"/>
                  </a:cubicBezTo>
                  <a:cubicBezTo>
                    <a:pt x="1305" y="1216"/>
                    <a:pt x="1515" y="1243"/>
                    <a:pt x="1706" y="1243"/>
                  </a:cubicBezTo>
                  <a:cubicBezTo>
                    <a:pt x="1815" y="1243"/>
                    <a:pt x="1917" y="1234"/>
                    <a:pt x="2002" y="1234"/>
                  </a:cubicBezTo>
                  <a:cubicBezTo>
                    <a:pt x="2302" y="1201"/>
                    <a:pt x="2536" y="1168"/>
                    <a:pt x="2703" y="1034"/>
                  </a:cubicBezTo>
                  <a:cubicBezTo>
                    <a:pt x="3103" y="834"/>
                    <a:pt x="3103" y="534"/>
                    <a:pt x="3103" y="534"/>
                  </a:cubicBezTo>
                  <a:lnTo>
                    <a:pt x="3103" y="534"/>
                  </a:lnTo>
                  <a:cubicBezTo>
                    <a:pt x="3103" y="534"/>
                    <a:pt x="3036" y="634"/>
                    <a:pt x="2970" y="667"/>
                  </a:cubicBezTo>
                  <a:cubicBezTo>
                    <a:pt x="2936" y="734"/>
                    <a:pt x="2803" y="834"/>
                    <a:pt x="2636" y="901"/>
                  </a:cubicBezTo>
                  <a:cubicBezTo>
                    <a:pt x="2469" y="1001"/>
                    <a:pt x="2236" y="1001"/>
                    <a:pt x="2002" y="1001"/>
                  </a:cubicBezTo>
                  <a:cubicBezTo>
                    <a:pt x="1735" y="967"/>
                    <a:pt x="1502" y="967"/>
                    <a:pt x="1302" y="834"/>
                  </a:cubicBezTo>
                  <a:cubicBezTo>
                    <a:pt x="1268" y="801"/>
                    <a:pt x="1202" y="734"/>
                    <a:pt x="1068" y="667"/>
                  </a:cubicBezTo>
                  <a:cubicBezTo>
                    <a:pt x="968" y="567"/>
                    <a:pt x="835" y="567"/>
                    <a:pt x="735" y="567"/>
                  </a:cubicBezTo>
                  <a:lnTo>
                    <a:pt x="514" y="567"/>
                  </a:lnTo>
                  <a:cubicBezTo>
                    <a:pt x="637" y="414"/>
                    <a:pt x="743" y="291"/>
                    <a:pt x="835" y="200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2407725" y="876900"/>
              <a:ext cx="36725" cy="31925"/>
            </a:xfrm>
            <a:custGeom>
              <a:avLst/>
              <a:gdLst/>
              <a:ahLst/>
              <a:cxnLst/>
              <a:rect l="l" t="t" r="r" b="b"/>
              <a:pathLst>
                <a:path w="1469" h="1277" extrusionOk="0">
                  <a:moveTo>
                    <a:pt x="467" y="1"/>
                  </a:moveTo>
                  <a:cubicBezTo>
                    <a:pt x="467" y="1"/>
                    <a:pt x="267" y="34"/>
                    <a:pt x="134" y="334"/>
                  </a:cubicBezTo>
                  <a:cubicBezTo>
                    <a:pt x="34" y="468"/>
                    <a:pt x="0" y="668"/>
                    <a:pt x="101" y="868"/>
                  </a:cubicBezTo>
                  <a:cubicBezTo>
                    <a:pt x="101" y="1001"/>
                    <a:pt x="201" y="1135"/>
                    <a:pt x="334" y="1168"/>
                  </a:cubicBezTo>
                  <a:cubicBezTo>
                    <a:pt x="467" y="1235"/>
                    <a:pt x="534" y="1268"/>
                    <a:pt x="668" y="1268"/>
                  </a:cubicBezTo>
                  <a:cubicBezTo>
                    <a:pt x="701" y="1274"/>
                    <a:pt x="736" y="1277"/>
                    <a:pt x="772" y="1277"/>
                  </a:cubicBezTo>
                  <a:cubicBezTo>
                    <a:pt x="954" y="1277"/>
                    <a:pt x="1162" y="1207"/>
                    <a:pt x="1301" y="1068"/>
                  </a:cubicBezTo>
                  <a:cubicBezTo>
                    <a:pt x="1401" y="901"/>
                    <a:pt x="1468" y="668"/>
                    <a:pt x="1401" y="501"/>
                  </a:cubicBezTo>
                  <a:cubicBezTo>
                    <a:pt x="1335" y="401"/>
                    <a:pt x="1268" y="301"/>
                    <a:pt x="1168" y="267"/>
                  </a:cubicBezTo>
                  <a:lnTo>
                    <a:pt x="1035" y="267"/>
                  </a:lnTo>
                  <a:cubicBezTo>
                    <a:pt x="1035" y="267"/>
                    <a:pt x="1268" y="334"/>
                    <a:pt x="1301" y="468"/>
                  </a:cubicBezTo>
                  <a:cubicBezTo>
                    <a:pt x="1332" y="715"/>
                    <a:pt x="1077" y="905"/>
                    <a:pt x="774" y="905"/>
                  </a:cubicBezTo>
                  <a:cubicBezTo>
                    <a:pt x="750" y="905"/>
                    <a:pt x="725" y="904"/>
                    <a:pt x="701" y="901"/>
                  </a:cubicBezTo>
                  <a:cubicBezTo>
                    <a:pt x="634" y="901"/>
                    <a:pt x="534" y="901"/>
                    <a:pt x="467" y="835"/>
                  </a:cubicBezTo>
                  <a:cubicBezTo>
                    <a:pt x="434" y="835"/>
                    <a:pt x="367" y="801"/>
                    <a:pt x="334" y="768"/>
                  </a:cubicBezTo>
                  <a:cubicBezTo>
                    <a:pt x="267" y="634"/>
                    <a:pt x="267" y="501"/>
                    <a:pt x="267" y="401"/>
                  </a:cubicBezTo>
                  <a:cubicBezTo>
                    <a:pt x="301" y="267"/>
                    <a:pt x="334" y="134"/>
                    <a:pt x="367" y="101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2214250" y="868725"/>
              <a:ext cx="83425" cy="32375"/>
            </a:xfrm>
            <a:custGeom>
              <a:avLst/>
              <a:gdLst/>
              <a:ahLst/>
              <a:cxnLst/>
              <a:rect l="l" t="t" r="r" b="b"/>
              <a:pathLst>
                <a:path w="3337" h="1295" extrusionOk="0">
                  <a:moveTo>
                    <a:pt x="2011" y="0"/>
                  </a:moveTo>
                  <a:cubicBezTo>
                    <a:pt x="1840" y="0"/>
                    <a:pt x="1671" y="36"/>
                    <a:pt x="1535" y="94"/>
                  </a:cubicBezTo>
                  <a:cubicBezTo>
                    <a:pt x="1001" y="294"/>
                    <a:pt x="601" y="628"/>
                    <a:pt x="368" y="895"/>
                  </a:cubicBezTo>
                  <a:cubicBezTo>
                    <a:pt x="101" y="1128"/>
                    <a:pt x="1" y="1295"/>
                    <a:pt x="1" y="1295"/>
                  </a:cubicBezTo>
                  <a:cubicBezTo>
                    <a:pt x="1" y="1295"/>
                    <a:pt x="167" y="1162"/>
                    <a:pt x="501" y="961"/>
                  </a:cubicBezTo>
                  <a:cubicBezTo>
                    <a:pt x="768" y="795"/>
                    <a:pt x="1201" y="561"/>
                    <a:pt x="1635" y="394"/>
                  </a:cubicBezTo>
                  <a:cubicBezTo>
                    <a:pt x="1810" y="319"/>
                    <a:pt x="1985" y="282"/>
                    <a:pt x="2132" y="282"/>
                  </a:cubicBezTo>
                  <a:cubicBezTo>
                    <a:pt x="2181" y="282"/>
                    <a:pt x="2227" y="286"/>
                    <a:pt x="2269" y="294"/>
                  </a:cubicBezTo>
                  <a:cubicBezTo>
                    <a:pt x="2436" y="328"/>
                    <a:pt x="2636" y="461"/>
                    <a:pt x="2803" y="494"/>
                  </a:cubicBezTo>
                  <a:cubicBezTo>
                    <a:pt x="3003" y="594"/>
                    <a:pt x="3103" y="628"/>
                    <a:pt x="3203" y="661"/>
                  </a:cubicBezTo>
                  <a:cubicBezTo>
                    <a:pt x="3270" y="728"/>
                    <a:pt x="3270" y="795"/>
                    <a:pt x="3270" y="795"/>
                  </a:cubicBezTo>
                  <a:cubicBezTo>
                    <a:pt x="3270" y="795"/>
                    <a:pt x="3336" y="728"/>
                    <a:pt x="3236" y="628"/>
                  </a:cubicBezTo>
                  <a:cubicBezTo>
                    <a:pt x="3170" y="561"/>
                    <a:pt x="3036" y="494"/>
                    <a:pt x="2903" y="394"/>
                  </a:cubicBezTo>
                  <a:cubicBezTo>
                    <a:pt x="2736" y="294"/>
                    <a:pt x="2602" y="127"/>
                    <a:pt x="2369" y="61"/>
                  </a:cubicBezTo>
                  <a:cubicBezTo>
                    <a:pt x="2257" y="19"/>
                    <a:pt x="2134" y="0"/>
                    <a:pt x="2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2220100" y="875225"/>
              <a:ext cx="75900" cy="31100"/>
            </a:xfrm>
            <a:custGeom>
              <a:avLst/>
              <a:gdLst/>
              <a:ahLst/>
              <a:cxnLst/>
              <a:rect l="l" t="t" r="r" b="b"/>
              <a:pathLst>
                <a:path w="3036" h="1244" extrusionOk="0">
                  <a:moveTo>
                    <a:pt x="2002" y="1"/>
                  </a:moveTo>
                  <a:lnTo>
                    <a:pt x="2202" y="201"/>
                  </a:lnTo>
                  <a:cubicBezTo>
                    <a:pt x="2316" y="292"/>
                    <a:pt x="2430" y="415"/>
                    <a:pt x="2544" y="568"/>
                  </a:cubicBezTo>
                  <a:lnTo>
                    <a:pt x="2302" y="568"/>
                  </a:lnTo>
                  <a:cubicBezTo>
                    <a:pt x="2202" y="568"/>
                    <a:pt x="2102" y="568"/>
                    <a:pt x="1968" y="668"/>
                  </a:cubicBezTo>
                  <a:cubicBezTo>
                    <a:pt x="1835" y="735"/>
                    <a:pt x="1835" y="801"/>
                    <a:pt x="1768" y="835"/>
                  </a:cubicBezTo>
                  <a:cubicBezTo>
                    <a:pt x="1601" y="968"/>
                    <a:pt x="1301" y="1002"/>
                    <a:pt x="1034" y="1002"/>
                  </a:cubicBezTo>
                  <a:cubicBezTo>
                    <a:pt x="801" y="1002"/>
                    <a:pt x="601" y="1002"/>
                    <a:pt x="434" y="902"/>
                  </a:cubicBezTo>
                  <a:cubicBezTo>
                    <a:pt x="267" y="835"/>
                    <a:pt x="167" y="735"/>
                    <a:pt x="100" y="668"/>
                  </a:cubicBezTo>
                  <a:cubicBezTo>
                    <a:pt x="33" y="568"/>
                    <a:pt x="0" y="535"/>
                    <a:pt x="0" y="535"/>
                  </a:cubicBezTo>
                  <a:lnTo>
                    <a:pt x="0" y="535"/>
                  </a:lnTo>
                  <a:cubicBezTo>
                    <a:pt x="0" y="535"/>
                    <a:pt x="33" y="835"/>
                    <a:pt x="334" y="1035"/>
                  </a:cubicBezTo>
                  <a:cubicBezTo>
                    <a:pt x="534" y="1168"/>
                    <a:pt x="801" y="1235"/>
                    <a:pt x="1034" y="1235"/>
                  </a:cubicBezTo>
                  <a:cubicBezTo>
                    <a:pt x="1131" y="1235"/>
                    <a:pt x="1233" y="1244"/>
                    <a:pt x="1339" y="1244"/>
                  </a:cubicBezTo>
                  <a:cubicBezTo>
                    <a:pt x="1524" y="1244"/>
                    <a:pt x="1723" y="1217"/>
                    <a:pt x="1935" y="1068"/>
                  </a:cubicBezTo>
                  <a:cubicBezTo>
                    <a:pt x="2002" y="1035"/>
                    <a:pt x="2102" y="902"/>
                    <a:pt x="2135" y="902"/>
                  </a:cubicBezTo>
                  <a:cubicBezTo>
                    <a:pt x="2135" y="868"/>
                    <a:pt x="2202" y="868"/>
                    <a:pt x="2302" y="868"/>
                  </a:cubicBezTo>
                  <a:cubicBezTo>
                    <a:pt x="2469" y="868"/>
                    <a:pt x="2635" y="835"/>
                    <a:pt x="2802" y="835"/>
                  </a:cubicBezTo>
                  <a:lnTo>
                    <a:pt x="3036" y="835"/>
                  </a:lnTo>
                  <a:lnTo>
                    <a:pt x="2869" y="668"/>
                  </a:lnTo>
                  <a:cubicBezTo>
                    <a:pt x="2844" y="639"/>
                    <a:pt x="2819" y="612"/>
                    <a:pt x="2795" y="585"/>
                  </a:cubicBezTo>
                  <a:lnTo>
                    <a:pt x="2795" y="585"/>
                  </a:lnTo>
                  <a:lnTo>
                    <a:pt x="2802" y="568"/>
                  </a:lnTo>
                  <a:lnTo>
                    <a:pt x="2778" y="568"/>
                  </a:lnTo>
                  <a:cubicBezTo>
                    <a:pt x="2583" y="359"/>
                    <a:pt x="2409" y="226"/>
                    <a:pt x="2235" y="168"/>
                  </a:cubicBezTo>
                  <a:cubicBezTo>
                    <a:pt x="2102" y="34"/>
                    <a:pt x="2002" y="1"/>
                    <a:pt x="2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4"/>
            <p:cNvSpPr/>
            <p:nvPr/>
          </p:nvSpPr>
          <p:spPr>
            <a:xfrm>
              <a:off x="2235925" y="875225"/>
              <a:ext cx="36725" cy="31100"/>
            </a:xfrm>
            <a:custGeom>
              <a:avLst/>
              <a:gdLst/>
              <a:ahLst/>
              <a:cxnLst/>
              <a:rect l="l" t="t" r="r" b="b"/>
              <a:pathLst>
                <a:path w="1469" h="1244" extrusionOk="0">
                  <a:moveTo>
                    <a:pt x="401" y="134"/>
                  </a:moveTo>
                  <a:lnTo>
                    <a:pt x="401" y="134"/>
                  </a:lnTo>
                  <a:cubicBezTo>
                    <a:pt x="401" y="134"/>
                    <a:pt x="377" y="134"/>
                    <a:pt x="358" y="156"/>
                  </a:cubicBezTo>
                  <a:lnTo>
                    <a:pt x="358" y="156"/>
                  </a:lnTo>
                  <a:cubicBezTo>
                    <a:pt x="383" y="140"/>
                    <a:pt x="401" y="134"/>
                    <a:pt x="401" y="134"/>
                  </a:cubicBezTo>
                  <a:close/>
                  <a:moveTo>
                    <a:pt x="358" y="156"/>
                  </a:moveTo>
                  <a:cubicBezTo>
                    <a:pt x="329" y="174"/>
                    <a:pt x="291" y="204"/>
                    <a:pt x="259" y="253"/>
                  </a:cubicBezTo>
                  <a:lnTo>
                    <a:pt x="259" y="253"/>
                  </a:lnTo>
                  <a:cubicBezTo>
                    <a:pt x="284" y="241"/>
                    <a:pt x="309" y="234"/>
                    <a:pt x="334" y="234"/>
                  </a:cubicBezTo>
                  <a:cubicBezTo>
                    <a:pt x="334" y="194"/>
                    <a:pt x="345" y="170"/>
                    <a:pt x="358" y="156"/>
                  </a:cubicBezTo>
                  <a:close/>
                  <a:moveTo>
                    <a:pt x="1035" y="1"/>
                  </a:moveTo>
                  <a:lnTo>
                    <a:pt x="1135" y="68"/>
                  </a:lnTo>
                  <a:cubicBezTo>
                    <a:pt x="1168" y="168"/>
                    <a:pt x="1235" y="234"/>
                    <a:pt x="1235" y="368"/>
                  </a:cubicBezTo>
                  <a:cubicBezTo>
                    <a:pt x="1235" y="501"/>
                    <a:pt x="1235" y="601"/>
                    <a:pt x="1168" y="735"/>
                  </a:cubicBezTo>
                  <a:cubicBezTo>
                    <a:pt x="1135" y="768"/>
                    <a:pt x="1135" y="768"/>
                    <a:pt x="1035" y="835"/>
                  </a:cubicBezTo>
                  <a:cubicBezTo>
                    <a:pt x="968" y="835"/>
                    <a:pt x="868" y="868"/>
                    <a:pt x="801" y="868"/>
                  </a:cubicBezTo>
                  <a:cubicBezTo>
                    <a:pt x="780" y="870"/>
                    <a:pt x="758" y="871"/>
                    <a:pt x="737" y="871"/>
                  </a:cubicBezTo>
                  <a:cubicBezTo>
                    <a:pt x="434" y="871"/>
                    <a:pt x="201" y="655"/>
                    <a:pt x="201" y="468"/>
                  </a:cubicBezTo>
                  <a:cubicBezTo>
                    <a:pt x="201" y="373"/>
                    <a:pt x="226" y="303"/>
                    <a:pt x="259" y="253"/>
                  </a:cubicBezTo>
                  <a:lnTo>
                    <a:pt x="259" y="253"/>
                  </a:lnTo>
                  <a:cubicBezTo>
                    <a:pt x="186" y="289"/>
                    <a:pt x="117" y="377"/>
                    <a:pt x="68" y="501"/>
                  </a:cubicBezTo>
                  <a:cubicBezTo>
                    <a:pt x="1" y="668"/>
                    <a:pt x="34" y="868"/>
                    <a:pt x="201" y="1035"/>
                  </a:cubicBezTo>
                  <a:cubicBezTo>
                    <a:pt x="312" y="1174"/>
                    <a:pt x="493" y="1243"/>
                    <a:pt x="704" y="1243"/>
                  </a:cubicBezTo>
                  <a:cubicBezTo>
                    <a:pt x="747" y="1243"/>
                    <a:pt x="790" y="1241"/>
                    <a:pt x="835" y="1235"/>
                  </a:cubicBezTo>
                  <a:cubicBezTo>
                    <a:pt x="968" y="1235"/>
                    <a:pt x="1035" y="1202"/>
                    <a:pt x="1168" y="1168"/>
                  </a:cubicBezTo>
                  <a:cubicBezTo>
                    <a:pt x="1302" y="1102"/>
                    <a:pt x="1369" y="1002"/>
                    <a:pt x="1402" y="868"/>
                  </a:cubicBezTo>
                  <a:cubicBezTo>
                    <a:pt x="1469" y="668"/>
                    <a:pt x="1469" y="435"/>
                    <a:pt x="1369" y="334"/>
                  </a:cubicBezTo>
                  <a:cubicBezTo>
                    <a:pt x="1202" y="34"/>
                    <a:pt x="1035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4"/>
            <p:cNvSpPr/>
            <p:nvPr/>
          </p:nvSpPr>
          <p:spPr>
            <a:xfrm>
              <a:off x="2280975" y="1050350"/>
              <a:ext cx="120925" cy="18375"/>
            </a:xfrm>
            <a:custGeom>
              <a:avLst/>
              <a:gdLst/>
              <a:ahLst/>
              <a:cxnLst/>
              <a:rect l="l" t="t" r="r" b="b"/>
              <a:pathLst>
                <a:path w="4837" h="735" extrusionOk="0">
                  <a:moveTo>
                    <a:pt x="2402" y="1"/>
                  </a:moveTo>
                  <a:cubicBezTo>
                    <a:pt x="1668" y="1"/>
                    <a:pt x="1068" y="234"/>
                    <a:pt x="667" y="401"/>
                  </a:cubicBezTo>
                  <a:lnTo>
                    <a:pt x="0" y="735"/>
                  </a:lnTo>
                  <a:cubicBezTo>
                    <a:pt x="0" y="735"/>
                    <a:pt x="267" y="701"/>
                    <a:pt x="701" y="568"/>
                  </a:cubicBezTo>
                  <a:cubicBezTo>
                    <a:pt x="1168" y="501"/>
                    <a:pt x="1735" y="334"/>
                    <a:pt x="2402" y="334"/>
                  </a:cubicBezTo>
                  <a:cubicBezTo>
                    <a:pt x="3069" y="368"/>
                    <a:pt x="3669" y="535"/>
                    <a:pt x="4103" y="635"/>
                  </a:cubicBezTo>
                  <a:cubicBezTo>
                    <a:pt x="4537" y="701"/>
                    <a:pt x="4837" y="735"/>
                    <a:pt x="4837" y="735"/>
                  </a:cubicBezTo>
                  <a:cubicBezTo>
                    <a:pt x="4837" y="735"/>
                    <a:pt x="4537" y="668"/>
                    <a:pt x="4170" y="468"/>
                  </a:cubicBezTo>
                  <a:cubicBezTo>
                    <a:pt x="3936" y="368"/>
                    <a:pt x="3703" y="301"/>
                    <a:pt x="3403" y="201"/>
                  </a:cubicBezTo>
                  <a:cubicBezTo>
                    <a:pt x="3102" y="134"/>
                    <a:pt x="2769" y="1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4"/>
            <p:cNvSpPr/>
            <p:nvPr/>
          </p:nvSpPr>
          <p:spPr>
            <a:xfrm>
              <a:off x="2290975" y="1087900"/>
              <a:ext cx="92600" cy="10550"/>
            </a:xfrm>
            <a:custGeom>
              <a:avLst/>
              <a:gdLst/>
              <a:ahLst/>
              <a:cxnLst/>
              <a:rect l="l" t="t" r="r" b="b"/>
              <a:pathLst>
                <a:path w="3704" h="422" extrusionOk="0">
                  <a:moveTo>
                    <a:pt x="0" y="0"/>
                  </a:moveTo>
                  <a:cubicBezTo>
                    <a:pt x="0" y="0"/>
                    <a:pt x="201" y="67"/>
                    <a:pt x="534" y="167"/>
                  </a:cubicBezTo>
                  <a:cubicBezTo>
                    <a:pt x="868" y="300"/>
                    <a:pt x="1335" y="367"/>
                    <a:pt x="1868" y="400"/>
                  </a:cubicBezTo>
                  <a:cubicBezTo>
                    <a:pt x="1978" y="415"/>
                    <a:pt x="2088" y="422"/>
                    <a:pt x="2196" y="422"/>
                  </a:cubicBezTo>
                  <a:cubicBezTo>
                    <a:pt x="2580" y="422"/>
                    <a:pt x="2942" y="338"/>
                    <a:pt x="3203" y="234"/>
                  </a:cubicBezTo>
                  <a:cubicBezTo>
                    <a:pt x="3536" y="167"/>
                    <a:pt x="3703" y="33"/>
                    <a:pt x="3703" y="33"/>
                  </a:cubicBezTo>
                  <a:lnTo>
                    <a:pt x="3703" y="33"/>
                  </a:lnTo>
                  <a:cubicBezTo>
                    <a:pt x="3703" y="33"/>
                    <a:pt x="3503" y="67"/>
                    <a:pt x="3169" y="67"/>
                  </a:cubicBezTo>
                  <a:cubicBezTo>
                    <a:pt x="3003" y="100"/>
                    <a:pt x="2802" y="117"/>
                    <a:pt x="2581" y="117"/>
                  </a:cubicBezTo>
                  <a:cubicBezTo>
                    <a:pt x="2360" y="117"/>
                    <a:pt x="2119" y="100"/>
                    <a:pt x="1868" y="67"/>
                  </a:cubicBezTo>
                  <a:cubicBezTo>
                    <a:pt x="1368" y="33"/>
                    <a:pt x="934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4"/>
            <p:cNvSpPr/>
            <p:nvPr/>
          </p:nvSpPr>
          <p:spPr>
            <a:xfrm>
              <a:off x="2245100" y="1003775"/>
              <a:ext cx="186825" cy="64150"/>
            </a:xfrm>
            <a:custGeom>
              <a:avLst/>
              <a:gdLst/>
              <a:ahLst/>
              <a:cxnLst/>
              <a:rect l="l" t="t" r="r" b="b"/>
              <a:pathLst>
                <a:path w="7473" h="2566" extrusionOk="0">
                  <a:moveTo>
                    <a:pt x="4648" y="1"/>
                  </a:moveTo>
                  <a:cubicBezTo>
                    <a:pt x="4471" y="1"/>
                    <a:pt x="4274" y="30"/>
                    <a:pt x="4037" y="96"/>
                  </a:cubicBezTo>
                  <a:cubicBezTo>
                    <a:pt x="3902" y="231"/>
                    <a:pt x="3728" y="273"/>
                    <a:pt x="3537" y="273"/>
                  </a:cubicBezTo>
                  <a:cubicBezTo>
                    <a:pt x="3255" y="273"/>
                    <a:pt x="2934" y="183"/>
                    <a:pt x="2636" y="163"/>
                  </a:cubicBezTo>
                  <a:cubicBezTo>
                    <a:pt x="2594" y="159"/>
                    <a:pt x="2551" y="158"/>
                    <a:pt x="2510" y="158"/>
                  </a:cubicBezTo>
                  <a:cubicBezTo>
                    <a:pt x="1697" y="158"/>
                    <a:pt x="1002" y="756"/>
                    <a:pt x="368" y="1263"/>
                  </a:cubicBezTo>
                  <a:cubicBezTo>
                    <a:pt x="334" y="1297"/>
                    <a:pt x="268" y="1397"/>
                    <a:pt x="268" y="1430"/>
                  </a:cubicBezTo>
                  <a:cubicBezTo>
                    <a:pt x="201" y="1564"/>
                    <a:pt x="268" y="1730"/>
                    <a:pt x="201" y="1864"/>
                  </a:cubicBezTo>
                  <a:cubicBezTo>
                    <a:pt x="168" y="2031"/>
                    <a:pt x="1" y="2197"/>
                    <a:pt x="34" y="2364"/>
                  </a:cubicBezTo>
                  <a:cubicBezTo>
                    <a:pt x="101" y="2498"/>
                    <a:pt x="201" y="2498"/>
                    <a:pt x="334" y="2531"/>
                  </a:cubicBezTo>
                  <a:cubicBezTo>
                    <a:pt x="448" y="2552"/>
                    <a:pt x="571" y="2566"/>
                    <a:pt x="691" y="2566"/>
                  </a:cubicBezTo>
                  <a:cubicBezTo>
                    <a:pt x="961" y="2566"/>
                    <a:pt x="1220" y="2495"/>
                    <a:pt x="1335" y="2264"/>
                  </a:cubicBezTo>
                  <a:cubicBezTo>
                    <a:pt x="1469" y="2064"/>
                    <a:pt x="1469" y="1764"/>
                    <a:pt x="1635" y="1697"/>
                  </a:cubicBezTo>
                  <a:cubicBezTo>
                    <a:pt x="1769" y="1664"/>
                    <a:pt x="1869" y="1697"/>
                    <a:pt x="2002" y="1597"/>
                  </a:cubicBezTo>
                  <a:cubicBezTo>
                    <a:pt x="2136" y="1564"/>
                    <a:pt x="2202" y="1430"/>
                    <a:pt x="2336" y="1364"/>
                  </a:cubicBezTo>
                  <a:cubicBezTo>
                    <a:pt x="2469" y="1263"/>
                    <a:pt x="2636" y="1263"/>
                    <a:pt x="2769" y="1230"/>
                  </a:cubicBezTo>
                  <a:cubicBezTo>
                    <a:pt x="3170" y="1197"/>
                    <a:pt x="3603" y="1163"/>
                    <a:pt x="4037" y="1097"/>
                  </a:cubicBezTo>
                  <a:lnTo>
                    <a:pt x="4304" y="1097"/>
                  </a:lnTo>
                  <a:cubicBezTo>
                    <a:pt x="4437" y="1163"/>
                    <a:pt x="4504" y="1263"/>
                    <a:pt x="4604" y="1364"/>
                  </a:cubicBezTo>
                  <a:cubicBezTo>
                    <a:pt x="4771" y="1530"/>
                    <a:pt x="5004" y="1564"/>
                    <a:pt x="5205" y="1597"/>
                  </a:cubicBezTo>
                  <a:cubicBezTo>
                    <a:pt x="5672" y="1730"/>
                    <a:pt x="6038" y="1931"/>
                    <a:pt x="6372" y="2264"/>
                  </a:cubicBezTo>
                  <a:cubicBezTo>
                    <a:pt x="6472" y="2364"/>
                    <a:pt x="6539" y="2431"/>
                    <a:pt x="6672" y="2498"/>
                  </a:cubicBezTo>
                  <a:cubicBezTo>
                    <a:pt x="6698" y="2504"/>
                    <a:pt x="6723" y="2507"/>
                    <a:pt x="6748" y="2507"/>
                  </a:cubicBezTo>
                  <a:cubicBezTo>
                    <a:pt x="6983" y="2507"/>
                    <a:pt x="7185" y="2242"/>
                    <a:pt x="7306" y="2031"/>
                  </a:cubicBezTo>
                  <a:cubicBezTo>
                    <a:pt x="7373" y="1864"/>
                    <a:pt x="7473" y="1697"/>
                    <a:pt x="7439" y="1497"/>
                  </a:cubicBezTo>
                  <a:cubicBezTo>
                    <a:pt x="7373" y="1364"/>
                    <a:pt x="7273" y="1230"/>
                    <a:pt x="7139" y="1163"/>
                  </a:cubicBezTo>
                  <a:cubicBezTo>
                    <a:pt x="6772" y="897"/>
                    <a:pt x="6339" y="663"/>
                    <a:pt x="5938" y="396"/>
                  </a:cubicBezTo>
                  <a:cubicBezTo>
                    <a:pt x="5413" y="181"/>
                    <a:pt x="5093" y="1"/>
                    <a:pt x="4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4"/>
            <p:cNvSpPr/>
            <p:nvPr/>
          </p:nvSpPr>
          <p:spPr>
            <a:xfrm>
              <a:off x="2375200" y="829850"/>
              <a:ext cx="106775" cy="33125"/>
            </a:xfrm>
            <a:custGeom>
              <a:avLst/>
              <a:gdLst/>
              <a:ahLst/>
              <a:cxnLst/>
              <a:rect l="l" t="t" r="r" b="b"/>
              <a:pathLst>
                <a:path w="4271" h="1325" extrusionOk="0">
                  <a:moveTo>
                    <a:pt x="2025" y="1"/>
                  </a:moveTo>
                  <a:cubicBezTo>
                    <a:pt x="1687" y="1"/>
                    <a:pt x="1394" y="24"/>
                    <a:pt x="1135" y="48"/>
                  </a:cubicBezTo>
                  <a:cubicBezTo>
                    <a:pt x="434" y="148"/>
                    <a:pt x="1" y="281"/>
                    <a:pt x="1" y="281"/>
                  </a:cubicBezTo>
                  <a:cubicBezTo>
                    <a:pt x="110" y="1067"/>
                    <a:pt x="604" y="1324"/>
                    <a:pt x="1195" y="1324"/>
                  </a:cubicBezTo>
                  <a:cubicBezTo>
                    <a:pt x="1507" y="1324"/>
                    <a:pt x="1846" y="1253"/>
                    <a:pt x="2169" y="1149"/>
                  </a:cubicBezTo>
                  <a:cubicBezTo>
                    <a:pt x="2595" y="997"/>
                    <a:pt x="3021" y="844"/>
                    <a:pt x="3397" y="844"/>
                  </a:cubicBezTo>
                  <a:cubicBezTo>
                    <a:pt x="3433" y="844"/>
                    <a:pt x="3468" y="846"/>
                    <a:pt x="3503" y="849"/>
                  </a:cubicBezTo>
                  <a:cubicBezTo>
                    <a:pt x="3737" y="849"/>
                    <a:pt x="3937" y="882"/>
                    <a:pt x="4070" y="982"/>
                  </a:cubicBezTo>
                  <a:cubicBezTo>
                    <a:pt x="4170" y="1015"/>
                    <a:pt x="4270" y="1115"/>
                    <a:pt x="4270" y="1115"/>
                  </a:cubicBezTo>
                  <a:cubicBezTo>
                    <a:pt x="4103" y="682"/>
                    <a:pt x="3770" y="448"/>
                    <a:pt x="3436" y="281"/>
                  </a:cubicBezTo>
                  <a:cubicBezTo>
                    <a:pt x="3103" y="115"/>
                    <a:pt x="2769" y="48"/>
                    <a:pt x="2469" y="15"/>
                  </a:cubicBezTo>
                  <a:cubicBezTo>
                    <a:pt x="2313" y="5"/>
                    <a:pt x="2165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4"/>
            <p:cNvSpPr/>
            <p:nvPr/>
          </p:nvSpPr>
          <p:spPr>
            <a:xfrm>
              <a:off x="2205925" y="828175"/>
              <a:ext cx="97575" cy="44575"/>
            </a:xfrm>
            <a:custGeom>
              <a:avLst/>
              <a:gdLst/>
              <a:ahLst/>
              <a:cxnLst/>
              <a:rect l="l" t="t" r="r" b="b"/>
              <a:pathLst>
                <a:path w="3903" h="1783" extrusionOk="0">
                  <a:moveTo>
                    <a:pt x="2733" y="0"/>
                  </a:moveTo>
                  <a:cubicBezTo>
                    <a:pt x="2362" y="0"/>
                    <a:pt x="1943" y="103"/>
                    <a:pt x="1534" y="248"/>
                  </a:cubicBezTo>
                  <a:cubicBezTo>
                    <a:pt x="1001" y="415"/>
                    <a:pt x="400" y="782"/>
                    <a:pt x="200" y="1182"/>
                  </a:cubicBezTo>
                  <a:cubicBezTo>
                    <a:pt x="67" y="1383"/>
                    <a:pt x="33" y="1549"/>
                    <a:pt x="33" y="1616"/>
                  </a:cubicBezTo>
                  <a:cubicBezTo>
                    <a:pt x="0" y="1749"/>
                    <a:pt x="33" y="1783"/>
                    <a:pt x="33" y="1783"/>
                  </a:cubicBezTo>
                  <a:cubicBezTo>
                    <a:pt x="167" y="1683"/>
                    <a:pt x="400" y="1549"/>
                    <a:pt x="600" y="1516"/>
                  </a:cubicBezTo>
                  <a:cubicBezTo>
                    <a:pt x="834" y="1449"/>
                    <a:pt x="1067" y="1416"/>
                    <a:pt x="1334" y="1416"/>
                  </a:cubicBezTo>
                  <a:cubicBezTo>
                    <a:pt x="1835" y="1383"/>
                    <a:pt x="2302" y="1349"/>
                    <a:pt x="2702" y="1249"/>
                  </a:cubicBezTo>
                  <a:cubicBezTo>
                    <a:pt x="3436" y="1116"/>
                    <a:pt x="3903" y="949"/>
                    <a:pt x="3903" y="949"/>
                  </a:cubicBezTo>
                  <a:cubicBezTo>
                    <a:pt x="3762" y="243"/>
                    <a:pt x="3303" y="0"/>
                    <a:pt x="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4"/>
            <p:cNvSpPr/>
            <p:nvPr/>
          </p:nvSpPr>
          <p:spPr>
            <a:xfrm>
              <a:off x="2521150" y="958625"/>
              <a:ext cx="39200" cy="15500"/>
            </a:xfrm>
            <a:custGeom>
              <a:avLst/>
              <a:gdLst/>
              <a:ahLst/>
              <a:cxnLst/>
              <a:rect l="l" t="t" r="r" b="b"/>
              <a:pathLst>
                <a:path w="1568" h="620" extrusionOk="0">
                  <a:moveTo>
                    <a:pt x="1134" y="1"/>
                  </a:moveTo>
                  <a:cubicBezTo>
                    <a:pt x="967" y="1"/>
                    <a:pt x="834" y="34"/>
                    <a:pt x="667" y="34"/>
                  </a:cubicBezTo>
                  <a:cubicBezTo>
                    <a:pt x="667" y="34"/>
                    <a:pt x="467" y="167"/>
                    <a:pt x="300" y="301"/>
                  </a:cubicBezTo>
                  <a:cubicBezTo>
                    <a:pt x="133" y="401"/>
                    <a:pt x="0" y="568"/>
                    <a:pt x="67" y="601"/>
                  </a:cubicBezTo>
                  <a:cubicBezTo>
                    <a:pt x="73" y="614"/>
                    <a:pt x="86" y="619"/>
                    <a:pt x="104" y="619"/>
                  </a:cubicBezTo>
                  <a:cubicBezTo>
                    <a:pt x="177" y="619"/>
                    <a:pt x="333" y="528"/>
                    <a:pt x="467" y="501"/>
                  </a:cubicBezTo>
                  <a:cubicBezTo>
                    <a:pt x="667" y="401"/>
                    <a:pt x="834" y="368"/>
                    <a:pt x="834" y="368"/>
                  </a:cubicBezTo>
                  <a:cubicBezTo>
                    <a:pt x="1019" y="236"/>
                    <a:pt x="1203" y="104"/>
                    <a:pt x="1404" y="104"/>
                  </a:cubicBezTo>
                  <a:cubicBezTo>
                    <a:pt x="1457" y="104"/>
                    <a:pt x="1512" y="113"/>
                    <a:pt x="1568" y="134"/>
                  </a:cubicBezTo>
                  <a:cubicBezTo>
                    <a:pt x="1468" y="34"/>
                    <a:pt x="1301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4"/>
            <p:cNvSpPr/>
            <p:nvPr/>
          </p:nvSpPr>
          <p:spPr>
            <a:xfrm>
              <a:off x="2525300" y="964175"/>
              <a:ext cx="30900" cy="77250"/>
            </a:xfrm>
            <a:custGeom>
              <a:avLst/>
              <a:gdLst/>
              <a:ahLst/>
              <a:cxnLst/>
              <a:rect l="l" t="t" r="r" b="b"/>
              <a:pathLst>
                <a:path w="1236" h="3090" extrusionOk="0">
                  <a:moveTo>
                    <a:pt x="657" y="1"/>
                  </a:moveTo>
                  <a:cubicBezTo>
                    <a:pt x="643" y="1"/>
                    <a:pt x="635" y="5"/>
                    <a:pt x="635" y="12"/>
                  </a:cubicBezTo>
                  <a:cubicBezTo>
                    <a:pt x="638" y="11"/>
                    <a:pt x="642" y="10"/>
                    <a:pt x="645" y="10"/>
                  </a:cubicBezTo>
                  <a:cubicBezTo>
                    <a:pt x="834" y="10"/>
                    <a:pt x="867" y="1781"/>
                    <a:pt x="836" y="1781"/>
                  </a:cubicBezTo>
                  <a:cubicBezTo>
                    <a:pt x="835" y="1781"/>
                    <a:pt x="835" y="1780"/>
                    <a:pt x="835" y="1780"/>
                  </a:cubicBezTo>
                  <a:lnTo>
                    <a:pt x="835" y="1780"/>
                  </a:lnTo>
                  <a:cubicBezTo>
                    <a:pt x="868" y="2080"/>
                    <a:pt x="835" y="2347"/>
                    <a:pt x="701" y="2614"/>
                  </a:cubicBezTo>
                  <a:cubicBezTo>
                    <a:pt x="616" y="2813"/>
                    <a:pt x="410" y="3036"/>
                    <a:pt x="145" y="3036"/>
                  </a:cubicBezTo>
                  <a:cubicBezTo>
                    <a:pt x="98" y="3036"/>
                    <a:pt x="50" y="3029"/>
                    <a:pt x="1" y="3014"/>
                  </a:cubicBezTo>
                  <a:lnTo>
                    <a:pt x="1" y="3014"/>
                  </a:lnTo>
                  <a:cubicBezTo>
                    <a:pt x="68" y="3064"/>
                    <a:pt x="151" y="3089"/>
                    <a:pt x="234" y="3089"/>
                  </a:cubicBezTo>
                  <a:cubicBezTo>
                    <a:pt x="318" y="3089"/>
                    <a:pt x="401" y="3064"/>
                    <a:pt x="468" y="3014"/>
                  </a:cubicBezTo>
                  <a:cubicBezTo>
                    <a:pt x="601" y="2948"/>
                    <a:pt x="768" y="2814"/>
                    <a:pt x="835" y="2681"/>
                  </a:cubicBezTo>
                  <a:cubicBezTo>
                    <a:pt x="1068" y="2447"/>
                    <a:pt x="1168" y="2114"/>
                    <a:pt x="1235" y="1780"/>
                  </a:cubicBezTo>
                  <a:lnTo>
                    <a:pt x="1235" y="1480"/>
                  </a:lnTo>
                  <a:cubicBezTo>
                    <a:pt x="1168" y="1280"/>
                    <a:pt x="1135" y="1080"/>
                    <a:pt x="1102" y="813"/>
                  </a:cubicBezTo>
                  <a:cubicBezTo>
                    <a:pt x="1068" y="613"/>
                    <a:pt x="1002" y="346"/>
                    <a:pt x="868" y="179"/>
                  </a:cubicBezTo>
                  <a:cubicBezTo>
                    <a:pt x="816" y="50"/>
                    <a:pt x="705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4"/>
            <p:cNvSpPr/>
            <p:nvPr/>
          </p:nvSpPr>
          <p:spPr>
            <a:xfrm>
              <a:off x="2116675" y="925800"/>
              <a:ext cx="25050" cy="34525"/>
            </a:xfrm>
            <a:custGeom>
              <a:avLst/>
              <a:gdLst/>
              <a:ahLst/>
              <a:cxnLst/>
              <a:rect l="l" t="t" r="r" b="b"/>
              <a:pathLst>
                <a:path w="1002" h="1381" extrusionOk="0">
                  <a:moveTo>
                    <a:pt x="103" y="1"/>
                  </a:moveTo>
                  <a:cubicBezTo>
                    <a:pt x="81" y="1"/>
                    <a:pt x="68" y="5"/>
                    <a:pt x="68" y="13"/>
                  </a:cubicBezTo>
                  <a:cubicBezTo>
                    <a:pt x="1" y="46"/>
                    <a:pt x="168" y="179"/>
                    <a:pt x="301" y="346"/>
                  </a:cubicBezTo>
                  <a:cubicBezTo>
                    <a:pt x="434" y="513"/>
                    <a:pt x="501" y="680"/>
                    <a:pt x="501" y="680"/>
                  </a:cubicBezTo>
                  <a:cubicBezTo>
                    <a:pt x="735" y="847"/>
                    <a:pt x="835" y="1080"/>
                    <a:pt x="935" y="1380"/>
                  </a:cubicBezTo>
                  <a:cubicBezTo>
                    <a:pt x="1002" y="1147"/>
                    <a:pt x="968" y="813"/>
                    <a:pt x="835" y="480"/>
                  </a:cubicBezTo>
                  <a:cubicBezTo>
                    <a:pt x="835" y="480"/>
                    <a:pt x="735" y="246"/>
                    <a:pt x="501" y="146"/>
                  </a:cubicBezTo>
                  <a:cubicBezTo>
                    <a:pt x="348" y="44"/>
                    <a:pt x="17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4"/>
            <p:cNvSpPr/>
            <p:nvPr/>
          </p:nvSpPr>
          <p:spPr>
            <a:xfrm>
              <a:off x="2115025" y="939450"/>
              <a:ext cx="20875" cy="87575"/>
            </a:xfrm>
            <a:custGeom>
              <a:avLst/>
              <a:gdLst/>
              <a:ahLst/>
              <a:cxnLst/>
              <a:rect l="l" t="t" r="r" b="b"/>
              <a:pathLst>
                <a:path w="835" h="3503" extrusionOk="0">
                  <a:moveTo>
                    <a:pt x="567" y="0"/>
                  </a:moveTo>
                  <a:cubicBezTo>
                    <a:pt x="534" y="0"/>
                    <a:pt x="334" y="434"/>
                    <a:pt x="200" y="901"/>
                  </a:cubicBezTo>
                  <a:cubicBezTo>
                    <a:pt x="134" y="1101"/>
                    <a:pt x="67" y="1335"/>
                    <a:pt x="33" y="1501"/>
                  </a:cubicBezTo>
                  <a:cubicBezTo>
                    <a:pt x="0" y="1668"/>
                    <a:pt x="0" y="1802"/>
                    <a:pt x="0" y="1802"/>
                  </a:cubicBezTo>
                  <a:cubicBezTo>
                    <a:pt x="67" y="2469"/>
                    <a:pt x="334" y="3136"/>
                    <a:pt x="834" y="3503"/>
                  </a:cubicBezTo>
                  <a:cubicBezTo>
                    <a:pt x="400" y="3036"/>
                    <a:pt x="334" y="2402"/>
                    <a:pt x="367" y="1802"/>
                  </a:cubicBezTo>
                  <a:cubicBezTo>
                    <a:pt x="367" y="1802"/>
                    <a:pt x="367" y="1401"/>
                    <a:pt x="467" y="934"/>
                  </a:cubicBezTo>
                  <a:cubicBezTo>
                    <a:pt x="534" y="467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4"/>
            <p:cNvSpPr/>
            <p:nvPr/>
          </p:nvSpPr>
          <p:spPr>
            <a:xfrm>
              <a:off x="2130850" y="653425"/>
              <a:ext cx="405325" cy="281175"/>
            </a:xfrm>
            <a:custGeom>
              <a:avLst/>
              <a:gdLst/>
              <a:ahLst/>
              <a:cxnLst/>
              <a:rect l="l" t="t" r="r" b="b"/>
              <a:pathLst>
                <a:path w="16213" h="11247" extrusionOk="0">
                  <a:moveTo>
                    <a:pt x="6856" y="1"/>
                  </a:moveTo>
                  <a:cubicBezTo>
                    <a:pt x="6130" y="1"/>
                    <a:pt x="5408" y="148"/>
                    <a:pt x="4704" y="367"/>
                  </a:cubicBezTo>
                  <a:cubicBezTo>
                    <a:pt x="3437" y="734"/>
                    <a:pt x="2269" y="1401"/>
                    <a:pt x="1602" y="2535"/>
                  </a:cubicBezTo>
                  <a:cubicBezTo>
                    <a:pt x="1202" y="3202"/>
                    <a:pt x="1035" y="4003"/>
                    <a:pt x="701" y="4670"/>
                  </a:cubicBezTo>
                  <a:cubicBezTo>
                    <a:pt x="535" y="5003"/>
                    <a:pt x="334" y="5337"/>
                    <a:pt x="201" y="5704"/>
                  </a:cubicBezTo>
                  <a:cubicBezTo>
                    <a:pt x="34" y="6104"/>
                    <a:pt x="34" y="6605"/>
                    <a:pt x="34" y="7072"/>
                  </a:cubicBezTo>
                  <a:cubicBezTo>
                    <a:pt x="34" y="7705"/>
                    <a:pt x="1" y="8339"/>
                    <a:pt x="1" y="8906"/>
                  </a:cubicBezTo>
                  <a:cubicBezTo>
                    <a:pt x="1" y="9396"/>
                    <a:pt x="33" y="10045"/>
                    <a:pt x="502" y="10229"/>
                  </a:cubicBezTo>
                  <a:lnTo>
                    <a:pt x="502" y="10229"/>
                  </a:lnTo>
                  <a:cubicBezTo>
                    <a:pt x="515" y="10342"/>
                    <a:pt x="628" y="10386"/>
                    <a:pt x="738" y="10386"/>
                  </a:cubicBezTo>
                  <a:cubicBezTo>
                    <a:pt x="771" y="10386"/>
                    <a:pt x="805" y="10381"/>
                    <a:pt x="835" y="10374"/>
                  </a:cubicBezTo>
                  <a:cubicBezTo>
                    <a:pt x="935" y="10274"/>
                    <a:pt x="1035" y="10174"/>
                    <a:pt x="1068" y="10007"/>
                  </a:cubicBezTo>
                  <a:cubicBezTo>
                    <a:pt x="1268" y="9407"/>
                    <a:pt x="1535" y="8873"/>
                    <a:pt x="1735" y="8272"/>
                  </a:cubicBezTo>
                  <a:cubicBezTo>
                    <a:pt x="1902" y="7839"/>
                    <a:pt x="2102" y="7372"/>
                    <a:pt x="2102" y="6871"/>
                  </a:cubicBezTo>
                  <a:cubicBezTo>
                    <a:pt x="2169" y="6371"/>
                    <a:pt x="2036" y="5904"/>
                    <a:pt x="2002" y="5404"/>
                  </a:cubicBezTo>
                  <a:cubicBezTo>
                    <a:pt x="1936" y="4903"/>
                    <a:pt x="2002" y="4403"/>
                    <a:pt x="2269" y="4003"/>
                  </a:cubicBezTo>
                  <a:cubicBezTo>
                    <a:pt x="2536" y="3669"/>
                    <a:pt x="2903" y="3502"/>
                    <a:pt x="3203" y="3236"/>
                  </a:cubicBezTo>
                  <a:cubicBezTo>
                    <a:pt x="3870" y="2735"/>
                    <a:pt x="4404" y="1935"/>
                    <a:pt x="5238" y="1768"/>
                  </a:cubicBezTo>
                  <a:cubicBezTo>
                    <a:pt x="5310" y="1759"/>
                    <a:pt x="5381" y="1755"/>
                    <a:pt x="5452" y="1755"/>
                  </a:cubicBezTo>
                  <a:cubicBezTo>
                    <a:pt x="6166" y="1755"/>
                    <a:pt x="6811" y="2177"/>
                    <a:pt x="7540" y="2268"/>
                  </a:cubicBezTo>
                  <a:cubicBezTo>
                    <a:pt x="7873" y="2335"/>
                    <a:pt x="8240" y="2335"/>
                    <a:pt x="8574" y="2402"/>
                  </a:cubicBezTo>
                  <a:cubicBezTo>
                    <a:pt x="9041" y="2535"/>
                    <a:pt x="9441" y="2769"/>
                    <a:pt x="9875" y="3002"/>
                  </a:cubicBezTo>
                  <a:cubicBezTo>
                    <a:pt x="10148" y="3139"/>
                    <a:pt x="10499" y="3244"/>
                    <a:pt x="10822" y="3244"/>
                  </a:cubicBezTo>
                  <a:cubicBezTo>
                    <a:pt x="10972" y="3244"/>
                    <a:pt x="11115" y="3222"/>
                    <a:pt x="11242" y="3169"/>
                  </a:cubicBezTo>
                  <a:cubicBezTo>
                    <a:pt x="10875" y="3069"/>
                    <a:pt x="10508" y="2935"/>
                    <a:pt x="10175" y="2735"/>
                  </a:cubicBezTo>
                  <a:cubicBezTo>
                    <a:pt x="10075" y="2702"/>
                    <a:pt x="10008" y="2668"/>
                    <a:pt x="10008" y="2535"/>
                  </a:cubicBezTo>
                  <a:cubicBezTo>
                    <a:pt x="9908" y="2368"/>
                    <a:pt x="10108" y="2201"/>
                    <a:pt x="10275" y="2168"/>
                  </a:cubicBezTo>
                  <a:cubicBezTo>
                    <a:pt x="10442" y="2168"/>
                    <a:pt x="10608" y="2235"/>
                    <a:pt x="10775" y="2335"/>
                  </a:cubicBezTo>
                  <a:cubicBezTo>
                    <a:pt x="11776" y="2935"/>
                    <a:pt x="12843" y="3536"/>
                    <a:pt x="13577" y="4436"/>
                  </a:cubicBezTo>
                  <a:cubicBezTo>
                    <a:pt x="14378" y="5404"/>
                    <a:pt x="14778" y="6605"/>
                    <a:pt x="15078" y="7839"/>
                  </a:cubicBezTo>
                  <a:cubicBezTo>
                    <a:pt x="15278" y="8539"/>
                    <a:pt x="15445" y="9273"/>
                    <a:pt x="15345" y="10007"/>
                  </a:cubicBezTo>
                  <a:cubicBezTo>
                    <a:pt x="15278" y="10274"/>
                    <a:pt x="15212" y="10574"/>
                    <a:pt x="15278" y="10841"/>
                  </a:cubicBezTo>
                  <a:cubicBezTo>
                    <a:pt x="15359" y="11054"/>
                    <a:pt x="15567" y="11247"/>
                    <a:pt x="15766" y="11247"/>
                  </a:cubicBezTo>
                  <a:cubicBezTo>
                    <a:pt x="15816" y="11247"/>
                    <a:pt x="15866" y="11235"/>
                    <a:pt x="15912" y="11208"/>
                  </a:cubicBezTo>
                  <a:cubicBezTo>
                    <a:pt x="16212" y="11041"/>
                    <a:pt x="16112" y="10674"/>
                    <a:pt x="16046" y="10341"/>
                  </a:cubicBezTo>
                  <a:cubicBezTo>
                    <a:pt x="15679" y="8940"/>
                    <a:pt x="15912" y="7505"/>
                    <a:pt x="15879" y="6038"/>
                  </a:cubicBezTo>
                  <a:cubicBezTo>
                    <a:pt x="15879" y="5604"/>
                    <a:pt x="15846" y="5204"/>
                    <a:pt x="15679" y="4837"/>
                  </a:cubicBezTo>
                  <a:cubicBezTo>
                    <a:pt x="15445" y="4270"/>
                    <a:pt x="14945" y="3869"/>
                    <a:pt x="14511" y="3502"/>
                  </a:cubicBezTo>
                  <a:cubicBezTo>
                    <a:pt x="12910" y="2235"/>
                    <a:pt x="11176" y="1234"/>
                    <a:pt x="9274" y="534"/>
                  </a:cubicBezTo>
                  <a:cubicBezTo>
                    <a:pt x="8740" y="333"/>
                    <a:pt x="8240" y="167"/>
                    <a:pt x="7673" y="67"/>
                  </a:cubicBezTo>
                  <a:cubicBezTo>
                    <a:pt x="7401" y="21"/>
                    <a:pt x="7128" y="1"/>
                    <a:pt x="6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4"/>
            <p:cNvSpPr/>
            <p:nvPr/>
          </p:nvSpPr>
          <p:spPr>
            <a:xfrm>
              <a:off x="2109175" y="560725"/>
              <a:ext cx="476200" cy="376250"/>
            </a:xfrm>
            <a:custGeom>
              <a:avLst/>
              <a:gdLst/>
              <a:ahLst/>
              <a:cxnLst/>
              <a:rect l="l" t="t" r="r" b="b"/>
              <a:pathLst>
                <a:path w="19048" h="15050" extrusionOk="0">
                  <a:moveTo>
                    <a:pt x="951" y="13935"/>
                  </a:moveTo>
                  <a:cubicBezTo>
                    <a:pt x="1004" y="13955"/>
                    <a:pt x="1055" y="13970"/>
                    <a:pt x="1101" y="13982"/>
                  </a:cubicBezTo>
                  <a:cubicBezTo>
                    <a:pt x="1201" y="14025"/>
                    <a:pt x="1289" y="14037"/>
                    <a:pt x="1357" y="14037"/>
                  </a:cubicBezTo>
                  <a:cubicBezTo>
                    <a:pt x="1447" y="14037"/>
                    <a:pt x="1502" y="14015"/>
                    <a:pt x="1502" y="14015"/>
                  </a:cubicBezTo>
                  <a:lnTo>
                    <a:pt x="1435" y="14015"/>
                  </a:lnTo>
                  <a:cubicBezTo>
                    <a:pt x="1335" y="14015"/>
                    <a:pt x="1268" y="14015"/>
                    <a:pt x="1135" y="13982"/>
                  </a:cubicBezTo>
                  <a:cubicBezTo>
                    <a:pt x="1078" y="13968"/>
                    <a:pt x="1016" y="13954"/>
                    <a:pt x="951" y="13935"/>
                  </a:cubicBezTo>
                  <a:close/>
                  <a:moveTo>
                    <a:pt x="10034" y="1"/>
                  </a:moveTo>
                  <a:cubicBezTo>
                    <a:pt x="9820" y="1"/>
                    <a:pt x="9604" y="34"/>
                    <a:pt x="9407" y="105"/>
                  </a:cubicBezTo>
                  <a:cubicBezTo>
                    <a:pt x="9040" y="205"/>
                    <a:pt x="8707" y="406"/>
                    <a:pt x="8407" y="572"/>
                  </a:cubicBezTo>
                  <a:cubicBezTo>
                    <a:pt x="7806" y="939"/>
                    <a:pt x="7306" y="1373"/>
                    <a:pt x="6772" y="1573"/>
                  </a:cubicBezTo>
                  <a:cubicBezTo>
                    <a:pt x="6505" y="1640"/>
                    <a:pt x="6172" y="1740"/>
                    <a:pt x="5838" y="1873"/>
                  </a:cubicBezTo>
                  <a:cubicBezTo>
                    <a:pt x="5538" y="2040"/>
                    <a:pt x="5271" y="2240"/>
                    <a:pt x="5004" y="2440"/>
                  </a:cubicBezTo>
                  <a:cubicBezTo>
                    <a:pt x="4571" y="2874"/>
                    <a:pt x="4104" y="3241"/>
                    <a:pt x="3637" y="3641"/>
                  </a:cubicBezTo>
                  <a:cubicBezTo>
                    <a:pt x="2769" y="4442"/>
                    <a:pt x="1969" y="5309"/>
                    <a:pt x="1435" y="6276"/>
                  </a:cubicBezTo>
                  <a:cubicBezTo>
                    <a:pt x="901" y="7244"/>
                    <a:pt x="701" y="8244"/>
                    <a:pt x="534" y="9112"/>
                  </a:cubicBezTo>
                  <a:cubicBezTo>
                    <a:pt x="401" y="10012"/>
                    <a:pt x="301" y="10813"/>
                    <a:pt x="234" y="11513"/>
                  </a:cubicBezTo>
                  <a:cubicBezTo>
                    <a:pt x="201" y="11914"/>
                    <a:pt x="134" y="12247"/>
                    <a:pt x="101" y="12514"/>
                  </a:cubicBezTo>
                  <a:cubicBezTo>
                    <a:pt x="67" y="12881"/>
                    <a:pt x="1" y="13148"/>
                    <a:pt x="134" y="13415"/>
                  </a:cubicBezTo>
                  <a:cubicBezTo>
                    <a:pt x="301" y="13615"/>
                    <a:pt x="501" y="13748"/>
                    <a:pt x="668" y="13815"/>
                  </a:cubicBezTo>
                  <a:cubicBezTo>
                    <a:pt x="764" y="13873"/>
                    <a:pt x="861" y="13909"/>
                    <a:pt x="951" y="13935"/>
                  </a:cubicBezTo>
                  <a:lnTo>
                    <a:pt x="951" y="13935"/>
                  </a:lnTo>
                  <a:cubicBezTo>
                    <a:pt x="851" y="13898"/>
                    <a:pt x="743" y="13847"/>
                    <a:pt x="634" y="13782"/>
                  </a:cubicBezTo>
                  <a:cubicBezTo>
                    <a:pt x="468" y="13715"/>
                    <a:pt x="301" y="13582"/>
                    <a:pt x="201" y="13381"/>
                  </a:cubicBezTo>
                  <a:cubicBezTo>
                    <a:pt x="67" y="13148"/>
                    <a:pt x="134" y="12881"/>
                    <a:pt x="201" y="12581"/>
                  </a:cubicBezTo>
                  <a:cubicBezTo>
                    <a:pt x="234" y="12247"/>
                    <a:pt x="301" y="11914"/>
                    <a:pt x="368" y="11580"/>
                  </a:cubicBezTo>
                  <a:cubicBezTo>
                    <a:pt x="468" y="10880"/>
                    <a:pt x="601" y="10079"/>
                    <a:pt x="768" y="9212"/>
                  </a:cubicBezTo>
                  <a:cubicBezTo>
                    <a:pt x="935" y="8378"/>
                    <a:pt x="1235" y="7411"/>
                    <a:pt x="1869" y="6543"/>
                  </a:cubicBezTo>
                  <a:cubicBezTo>
                    <a:pt x="2369" y="5643"/>
                    <a:pt x="3136" y="4875"/>
                    <a:pt x="4037" y="4075"/>
                  </a:cubicBezTo>
                  <a:cubicBezTo>
                    <a:pt x="4437" y="3708"/>
                    <a:pt x="4904" y="3274"/>
                    <a:pt x="5404" y="2907"/>
                  </a:cubicBezTo>
                  <a:cubicBezTo>
                    <a:pt x="5638" y="2741"/>
                    <a:pt x="5871" y="2540"/>
                    <a:pt x="6105" y="2440"/>
                  </a:cubicBezTo>
                  <a:cubicBezTo>
                    <a:pt x="6372" y="2307"/>
                    <a:pt x="6705" y="2274"/>
                    <a:pt x="7039" y="2140"/>
                  </a:cubicBezTo>
                  <a:cubicBezTo>
                    <a:pt x="7706" y="1907"/>
                    <a:pt x="8240" y="1473"/>
                    <a:pt x="8774" y="1139"/>
                  </a:cubicBezTo>
                  <a:cubicBezTo>
                    <a:pt x="9074" y="939"/>
                    <a:pt x="9307" y="806"/>
                    <a:pt x="9607" y="739"/>
                  </a:cubicBezTo>
                  <a:cubicBezTo>
                    <a:pt x="9763" y="681"/>
                    <a:pt x="9918" y="645"/>
                    <a:pt x="10079" y="645"/>
                  </a:cubicBezTo>
                  <a:cubicBezTo>
                    <a:pt x="10196" y="645"/>
                    <a:pt x="10316" y="664"/>
                    <a:pt x="10441" y="706"/>
                  </a:cubicBezTo>
                  <a:cubicBezTo>
                    <a:pt x="11042" y="806"/>
                    <a:pt x="11609" y="1239"/>
                    <a:pt x="12376" y="1373"/>
                  </a:cubicBezTo>
                  <a:cubicBezTo>
                    <a:pt x="12429" y="1378"/>
                    <a:pt x="12481" y="1380"/>
                    <a:pt x="12533" y="1380"/>
                  </a:cubicBezTo>
                  <a:cubicBezTo>
                    <a:pt x="12846" y="1380"/>
                    <a:pt x="13153" y="1306"/>
                    <a:pt x="13410" y="1306"/>
                  </a:cubicBezTo>
                  <a:cubicBezTo>
                    <a:pt x="13710" y="1306"/>
                    <a:pt x="13944" y="1306"/>
                    <a:pt x="14144" y="1473"/>
                  </a:cubicBezTo>
                  <a:cubicBezTo>
                    <a:pt x="14378" y="1606"/>
                    <a:pt x="14611" y="1873"/>
                    <a:pt x="14878" y="2073"/>
                  </a:cubicBezTo>
                  <a:cubicBezTo>
                    <a:pt x="15111" y="2274"/>
                    <a:pt x="15312" y="2474"/>
                    <a:pt x="15578" y="2707"/>
                  </a:cubicBezTo>
                  <a:cubicBezTo>
                    <a:pt x="15812" y="2841"/>
                    <a:pt x="16045" y="3074"/>
                    <a:pt x="16279" y="3274"/>
                  </a:cubicBezTo>
                  <a:lnTo>
                    <a:pt x="16579" y="3574"/>
                  </a:lnTo>
                  <a:cubicBezTo>
                    <a:pt x="16612" y="3708"/>
                    <a:pt x="16646" y="3741"/>
                    <a:pt x="16646" y="3875"/>
                  </a:cubicBezTo>
                  <a:cubicBezTo>
                    <a:pt x="16646" y="3975"/>
                    <a:pt x="16646" y="4142"/>
                    <a:pt x="16713" y="4308"/>
                  </a:cubicBezTo>
                  <a:cubicBezTo>
                    <a:pt x="16746" y="4475"/>
                    <a:pt x="16779" y="4609"/>
                    <a:pt x="16813" y="4775"/>
                  </a:cubicBezTo>
                  <a:cubicBezTo>
                    <a:pt x="16913" y="5076"/>
                    <a:pt x="17079" y="5376"/>
                    <a:pt x="17213" y="5609"/>
                  </a:cubicBezTo>
                  <a:cubicBezTo>
                    <a:pt x="17446" y="6110"/>
                    <a:pt x="17780" y="6543"/>
                    <a:pt x="18047" y="6977"/>
                  </a:cubicBezTo>
                  <a:cubicBezTo>
                    <a:pt x="18280" y="7444"/>
                    <a:pt x="18447" y="7911"/>
                    <a:pt x="18447" y="8378"/>
                  </a:cubicBezTo>
                  <a:cubicBezTo>
                    <a:pt x="18447" y="8578"/>
                    <a:pt x="18480" y="8812"/>
                    <a:pt x="18480" y="9078"/>
                  </a:cubicBezTo>
                  <a:cubicBezTo>
                    <a:pt x="18480" y="9312"/>
                    <a:pt x="18547" y="9579"/>
                    <a:pt x="18581" y="9779"/>
                  </a:cubicBezTo>
                  <a:cubicBezTo>
                    <a:pt x="18614" y="10246"/>
                    <a:pt x="18714" y="10646"/>
                    <a:pt x="18647" y="11046"/>
                  </a:cubicBezTo>
                  <a:cubicBezTo>
                    <a:pt x="18614" y="11413"/>
                    <a:pt x="18447" y="11747"/>
                    <a:pt x="18314" y="12081"/>
                  </a:cubicBezTo>
                  <a:cubicBezTo>
                    <a:pt x="18013" y="12748"/>
                    <a:pt x="17747" y="13281"/>
                    <a:pt x="17513" y="13748"/>
                  </a:cubicBezTo>
                  <a:cubicBezTo>
                    <a:pt x="17313" y="14215"/>
                    <a:pt x="17146" y="14582"/>
                    <a:pt x="17046" y="14782"/>
                  </a:cubicBezTo>
                  <a:lnTo>
                    <a:pt x="16813" y="14983"/>
                  </a:lnTo>
                  <a:cubicBezTo>
                    <a:pt x="16779" y="15049"/>
                    <a:pt x="16746" y="15049"/>
                    <a:pt x="16746" y="15049"/>
                  </a:cubicBezTo>
                  <a:lnTo>
                    <a:pt x="16913" y="15049"/>
                  </a:lnTo>
                  <a:cubicBezTo>
                    <a:pt x="16946" y="14983"/>
                    <a:pt x="17046" y="14949"/>
                    <a:pt x="17113" y="14816"/>
                  </a:cubicBezTo>
                  <a:cubicBezTo>
                    <a:pt x="17280" y="14616"/>
                    <a:pt x="17446" y="14282"/>
                    <a:pt x="17713" y="13815"/>
                  </a:cubicBezTo>
                  <a:cubicBezTo>
                    <a:pt x="17947" y="13381"/>
                    <a:pt x="18247" y="12814"/>
                    <a:pt x="18581" y="12214"/>
                  </a:cubicBezTo>
                  <a:cubicBezTo>
                    <a:pt x="18747" y="11880"/>
                    <a:pt x="18914" y="11480"/>
                    <a:pt x="18947" y="11080"/>
                  </a:cubicBezTo>
                  <a:cubicBezTo>
                    <a:pt x="19048" y="10613"/>
                    <a:pt x="18947" y="10213"/>
                    <a:pt x="18914" y="9746"/>
                  </a:cubicBezTo>
                  <a:cubicBezTo>
                    <a:pt x="18814" y="9312"/>
                    <a:pt x="18814" y="8878"/>
                    <a:pt x="18814" y="8378"/>
                  </a:cubicBezTo>
                  <a:cubicBezTo>
                    <a:pt x="18814" y="7878"/>
                    <a:pt x="18647" y="7310"/>
                    <a:pt x="18414" y="6810"/>
                  </a:cubicBezTo>
                  <a:cubicBezTo>
                    <a:pt x="17947" y="5809"/>
                    <a:pt x="17146" y="4975"/>
                    <a:pt x="17213" y="3808"/>
                  </a:cubicBezTo>
                  <a:cubicBezTo>
                    <a:pt x="17213" y="3641"/>
                    <a:pt x="17113" y="3441"/>
                    <a:pt x="16979" y="3274"/>
                  </a:cubicBezTo>
                  <a:cubicBezTo>
                    <a:pt x="16879" y="3107"/>
                    <a:pt x="16746" y="2974"/>
                    <a:pt x="16612" y="2907"/>
                  </a:cubicBezTo>
                  <a:cubicBezTo>
                    <a:pt x="16412" y="2707"/>
                    <a:pt x="16212" y="2474"/>
                    <a:pt x="15945" y="2274"/>
                  </a:cubicBezTo>
                  <a:cubicBezTo>
                    <a:pt x="15712" y="2073"/>
                    <a:pt x="15478" y="1873"/>
                    <a:pt x="15245" y="1640"/>
                  </a:cubicBezTo>
                  <a:cubicBezTo>
                    <a:pt x="15045" y="1440"/>
                    <a:pt x="14811" y="1206"/>
                    <a:pt x="14478" y="973"/>
                  </a:cubicBezTo>
                  <a:cubicBezTo>
                    <a:pt x="14311" y="873"/>
                    <a:pt x="14144" y="772"/>
                    <a:pt x="13944" y="739"/>
                  </a:cubicBezTo>
                  <a:cubicBezTo>
                    <a:pt x="13744" y="706"/>
                    <a:pt x="13544" y="706"/>
                    <a:pt x="13377" y="706"/>
                  </a:cubicBezTo>
                  <a:cubicBezTo>
                    <a:pt x="13141" y="729"/>
                    <a:pt x="12905" y="753"/>
                    <a:pt x="12693" y="753"/>
                  </a:cubicBezTo>
                  <a:cubicBezTo>
                    <a:pt x="12605" y="753"/>
                    <a:pt x="12521" y="749"/>
                    <a:pt x="12443" y="739"/>
                  </a:cubicBezTo>
                  <a:cubicBezTo>
                    <a:pt x="11909" y="639"/>
                    <a:pt x="11309" y="272"/>
                    <a:pt x="10575" y="72"/>
                  </a:cubicBezTo>
                  <a:cubicBezTo>
                    <a:pt x="10405" y="26"/>
                    <a:pt x="10220" y="1"/>
                    <a:pt x="10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4"/>
            <p:cNvSpPr/>
            <p:nvPr/>
          </p:nvSpPr>
          <p:spPr>
            <a:xfrm>
              <a:off x="2269300" y="611325"/>
              <a:ext cx="200150" cy="40450"/>
            </a:xfrm>
            <a:custGeom>
              <a:avLst/>
              <a:gdLst/>
              <a:ahLst/>
              <a:cxnLst/>
              <a:rect l="l" t="t" r="r" b="b"/>
              <a:pathLst>
                <a:path w="8006" h="1618" extrusionOk="0">
                  <a:moveTo>
                    <a:pt x="3855" y="1"/>
                  </a:moveTo>
                  <a:cubicBezTo>
                    <a:pt x="3367" y="1"/>
                    <a:pt x="2923" y="132"/>
                    <a:pt x="2502" y="216"/>
                  </a:cubicBezTo>
                  <a:cubicBezTo>
                    <a:pt x="2148" y="263"/>
                    <a:pt x="1828" y="311"/>
                    <a:pt x="1541" y="311"/>
                  </a:cubicBezTo>
                  <a:cubicBezTo>
                    <a:pt x="1422" y="311"/>
                    <a:pt x="1308" y="302"/>
                    <a:pt x="1201" y="283"/>
                  </a:cubicBezTo>
                  <a:cubicBezTo>
                    <a:pt x="834" y="250"/>
                    <a:pt x="534" y="216"/>
                    <a:pt x="334" y="183"/>
                  </a:cubicBezTo>
                  <a:cubicBezTo>
                    <a:pt x="134" y="116"/>
                    <a:pt x="0" y="83"/>
                    <a:pt x="0" y="83"/>
                  </a:cubicBezTo>
                  <a:lnTo>
                    <a:pt x="0" y="83"/>
                  </a:lnTo>
                  <a:cubicBezTo>
                    <a:pt x="0" y="83"/>
                    <a:pt x="67" y="116"/>
                    <a:pt x="300" y="216"/>
                  </a:cubicBezTo>
                  <a:cubicBezTo>
                    <a:pt x="501" y="283"/>
                    <a:pt x="801" y="383"/>
                    <a:pt x="1168" y="450"/>
                  </a:cubicBezTo>
                  <a:cubicBezTo>
                    <a:pt x="1351" y="500"/>
                    <a:pt x="1568" y="525"/>
                    <a:pt x="1801" y="525"/>
                  </a:cubicBezTo>
                  <a:cubicBezTo>
                    <a:pt x="2035" y="525"/>
                    <a:pt x="2285" y="500"/>
                    <a:pt x="2535" y="450"/>
                  </a:cubicBezTo>
                  <a:cubicBezTo>
                    <a:pt x="3036" y="383"/>
                    <a:pt x="3569" y="283"/>
                    <a:pt x="4136" y="283"/>
                  </a:cubicBezTo>
                  <a:cubicBezTo>
                    <a:pt x="5237" y="350"/>
                    <a:pt x="6238" y="717"/>
                    <a:pt x="6905" y="1050"/>
                  </a:cubicBezTo>
                  <a:cubicBezTo>
                    <a:pt x="7239" y="1217"/>
                    <a:pt x="7539" y="1384"/>
                    <a:pt x="7706" y="1450"/>
                  </a:cubicBezTo>
                  <a:cubicBezTo>
                    <a:pt x="7906" y="1584"/>
                    <a:pt x="8006" y="1617"/>
                    <a:pt x="8006" y="1617"/>
                  </a:cubicBezTo>
                  <a:cubicBezTo>
                    <a:pt x="8006" y="1617"/>
                    <a:pt x="7906" y="1550"/>
                    <a:pt x="7739" y="1417"/>
                  </a:cubicBezTo>
                  <a:cubicBezTo>
                    <a:pt x="7572" y="1284"/>
                    <a:pt x="7339" y="1117"/>
                    <a:pt x="7005" y="917"/>
                  </a:cubicBezTo>
                  <a:cubicBezTo>
                    <a:pt x="6338" y="516"/>
                    <a:pt x="5337" y="49"/>
                    <a:pt x="4136" y="16"/>
                  </a:cubicBezTo>
                  <a:cubicBezTo>
                    <a:pt x="4041" y="5"/>
                    <a:pt x="3947" y="1"/>
                    <a:pt x="3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4"/>
            <p:cNvSpPr/>
            <p:nvPr/>
          </p:nvSpPr>
          <p:spPr>
            <a:xfrm>
              <a:off x="2407725" y="651750"/>
              <a:ext cx="167650" cy="149300"/>
            </a:xfrm>
            <a:custGeom>
              <a:avLst/>
              <a:gdLst/>
              <a:ahLst/>
              <a:cxnLst/>
              <a:rect l="l" t="t" r="r" b="b"/>
              <a:pathLst>
                <a:path w="6706" h="5972" extrusionOk="0">
                  <a:moveTo>
                    <a:pt x="0" y="0"/>
                  </a:moveTo>
                  <a:cubicBezTo>
                    <a:pt x="0" y="0"/>
                    <a:pt x="134" y="34"/>
                    <a:pt x="467" y="100"/>
                  </a:cubicBezTo>
                  <a:cubicBezTo>
                    <a:pt x="668" y="167"/>
                    <a:pt x="1035" y="267"/>
                    <a:pt x="1435" y="434"/>
                  </a:cubicBezTo>
                  <a:cubicBezTo>
                    <a:pt x="1802" y="601"/>
                    <a:pt x="2269" y="801"/>
                    <a:pt x="2702" y="1134"/>
                  </a:cubicBezTo>
                  <a:cubicBezTo>
                    <a:pt x="3169" y="1468"/>
                    <a:pt x="3636" y="1902"/>
                    <a:pt x="3937" y="2435"/>
                  </a:cubicBezTo>
                  <a:cubicBezTo>
                    <a:pt x="4103" y="2735"/>
                    <a:pt x="4170" y="3002"/>
                    <a:pt x="4337" y="3303"/>
                  </a:cubicBezTo>
                  <a:cubicBezTo>
                    <a:pt x="4504" y="3603"/>
                    <a:pt x="4771" y="3836"/>
                    <a:pt x="4971" y="4003"/>
                  </a:cubicBezTo>
                  <a:cubicBezTo>
                    <a:pt x="5438" y="4337"/>
                    <a:pt x="5871" y="4603"/>
                    <a:pt x="6172" y="4904"/>
                  </a:cubicBezTo>
                  <a:cubicBezTo>
                    <a:pt x="6472" y="5171"/>
                    <a:pt x="6639" y="5471"/>
                    <a:pt x="6672" y="5738"/>
                  </a:cubicBezTo>
                  <a:cubicBezTo>
                    <a:pt x="6705" y="5804"/>
                    <a:pt x="6705" y="5904"/>
                    <a:pt x="6705" y="5971"/>
                  </a:cubicBezTo>
                  <a:lnTo>
                    <a:pt x="6705" y="5671"/>
                  </a:lnTo>
                  <a:cubicBezTo>
                    <a:pt x="6672" y="5437"/>
                    <a:pt x="6538" y="5104"/>
                    <a:pt x="6272" y="4770"/>
                  </a:cubicBezTo>
                  <a:cubicBezTo>
                    <a:pt x="5971" y="4403"/>
                    <a:pt x="5504" y="4136"/>
                    <a:pt x="5104" y="3770"/>
                  </a:cubicBezTo>
                  <a:cubicBezTo>
                    <a:pt x="4871" y="3603"/>
                    <a:pt x="4670" y="3403"/>
                    <a:pt x="4537" y="3136"/>
                  </a:cubicBezTo>
                  <a:cubicBezTo>
                    <a:pt x="4370" y="2902"/>
                    <a:pt x="4304" y="2569"/>
                    <a:pt x="4137" y="2268"/>
                  </a:cubicBezTo>
                  <a:cubicBezTo>
                    <a:pt x="3803" y="1635"/>
                    <a:pt x="3303" y="1234"/>
                    <a:pt x="2802" y="901"/>
                  </a:cubicBezTo>
                  <a:cubicBezTo>
                    <a:pt x="2302" y="567"/>
                    <a:pt x="1802" y="400"/>
                    <a:pt x="1368" y="267"/>
                  </a:cubicBezTo>
                  <a:cubicBezTo>
                    <a:pt x="968" y="134"/>
                    <a:pt x="634" y="100"/>
                    <a:pt x="367" y="67"/>
                  </a:cubicBezTo>
                  <a:cubicBezTo>
                    <a:pt x="134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4"/>
            <p:cNvSpPr/>
            <p:nvPr/>
          </p:nvSpPr>
          <p:spPr>
            <a:xfrm>
              <a:off x="2410225" y="610050"/>
              <a:ext cx="122625" cy="50900"/>
            </a:xfrm>
            <a:custGeom>
              <a:avLst/>
              <a:gdLst/>
              <a:ahLst/>
              <a:cxnLst/>
              <a:rect l="l" t="t" r="r" b="b"/>
              <a:pathLst>
                <a:path w="4905" h="2036" extrusionOk="0">
                  <a:moveTo>
                    <a:pt x="201" y="0"/>
                  </a:moveTo>
                  <a:cubicBezTo>
                    <a:pt x="67" y="0"/>
                    <a:pt x="1" y="34"/>
                    <a:pt x="1" y="34"/>
                  </a:cubicBezTo>
                  <a:lnTo>
                    <a:pt x="234" y="34"/>
                  </a:lnTo>
                  <a:cubicBezTo>
                    <a:pt x="367" y="34"/>
                    <a:pt x="568" y="100"/>
                    <a:pt x="768" y="167"/>
                  </a:cubicBezTo>
                  <a:cubicBezTo>
                    <a:pt x="1001" y="267"/>
                    <a:pt x="1235" y="434"/>
                    <a:pt x="1502" y="601"/>
                  </a:cubicBezTo>
                  <a:cubicBezTo>
                    <a:pt x="1768" y="801"/>
                    <a:pt x="2035" y="1001"/>
                    <a:pt x="2336" y="1268"/>
                  </a:cubicBezTo>
                  <a:cubicBezTo>
                    <a:pt x="2602" y="1501"/>
                    <a:pt x="2903" y="1702"/>
                    <a:pt x="3236" y="1835"/>
                  </a:cubicBezTo>
                  <a:cubicBezTo>
                    <a:pt x="3536" y="1968"/>
                    <a:pt x="3870" y="2035"/>
                    <a:pt x="4103" y="2035"/>
                  </a:cubicBezTo>
                  <a:cubicBezTo>
                    <a:pt x="4370" y="2035"/>
                    <a:pt x="4570" y="1968"/>
                    <a:pt x="4704" y="1935"/>
                  </a:cubicBezTo>
                  <a:cubicBezTo>
                    <a:pt x="4837" y="1868"/>
                    <a:pt x="4904" y="1835"/>
                    <a:pt x="4904" y="1835"/>
                  </a:cubicBezTo>
                  <a:lnTo>
                    <a:pt x="4904" y="1835"/>
                  </a:lnTo>
                  <a:cubicBezTo>
                    <a:pt x="4904" y="1835"/>
                    <a:pt x="4837" y="1835"/>
                    <a:pt x="4704" y="1868"/>
                  </a:cubicBezTo>
                  <a:cubicBezTo>
                    <a:pt x="4620" y="1902"/>
                    <a:pt x="4537" y="1918"/>
                    <a:pt x="4441" y="1918"/>
                  </a:cubicBezTo>
                  <a:cubicBezTo>
                    <a:pt x="4345" y="1918"/>
                    <a:pt x="4237" y="1902"/>
                    <a:pt x="4103" y="1868"/>
                  </a:cubicBezTo>
                  <a:cubicBezTo>
                    <a:pt x="3870" y="1835"/>
                    <a:pt x="3603" y="1768"/>
                    <a:pt x="3336" y="1601"/>
                  </a:cubicBezTo>
                  <a:cubicBezTo>
                    <a:pt x="3069" y="1468"/>
                    <a:pt x="2769" y="1268"/>
                    <a:pt x="2502" y="1001"/>
                  </a:cubicBezTo>
                  <a:cubicBezTo>
                    <a:pt x="2202" y="801"/>
                    <a:pt x="1902" y="534"/>
                    <a:pt x="1602" y="367"/>
                  </a:cubicBezTo>
                  <a:cubicBezTo>
                    <a:pt x="1335" y="200"/>
                    <a:pt x="1035" y="100"/>
                    <a:pt x="768" y="34"/>
                  </a:cubicBezTo>
                  <a:cubicBezTo>
                    <a:pt x="534" y="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4"/>
            <p:cNvSpPr/>
            <p:nvPr/>
          </p:nvSpPr>
          <p:spPr>
            <a:xfrm>
              <a:off x="2135875" y="650075"/>
              <a:ext cx="149275" cy="95925"/>
            </a:xfrm>
            <a:custGeom>
              <a:avLst/>
              <a:gdLst/>
              <a:ahLst/>
              <a:cxnLst/>
              <a:rect l="l" t="t" r="r" b="b"/>
              <a:pathLst>
                <a:path w="5971" h="3837" extrusionOk="0">
                  <a:moveTo>
                    <a:pt x="5571" y="0"/>
                  </a:moveTo>
                  <a:cubicBezTo>
                    <a:pt x="5371" y="0"/>
                    <a:pt x="5104" y="0"/>
                    <a:pt x="4770" y="34"/>
                  </a:cubicBezTo>
                  <a:cubicBezTo>
                    <a:pt x="4437" y="67"/>
                    <a:pt x="4036" y="167"/>
                    <a:pt x="3603" y="267"/>
                  </a:cubicBezTo>
                  <a:cubicBezTo>
                    <a:pt x="3202" y="401"/>
                    <a:pt x="2735" y="668"/>
                    <a:pt x="2368" y="1035"/>
                  </a:cubicBezTo>
                  <a:cubicBezTo>
                    <a:pt x="2001" y="1368"/>
                    <a:pt x="1701" y="1735"/>
                    <a:pt x="1401" y="2069"/>
                  </a:cubicBezTo>
                  <a:cubicBezTo>
                    <a:pt x="1101" y="2402"/>
                    <a:pt x="867" y="2736"/>
                    <a:pt x="667" y="3003"/>
                  </a:cubicBezTo>
                  <a:cubicBezTo>
                    <a:pt x="234" y="3503"/>
                    <a:pt x="0" y="3837"/>
                    <a:pt x="0" y="3837"/>
                  </a:cubicBezTo>
                  <a:cubicBezTo>
                    <a:pt x="0" y="3837"/>
                    <a:pt x="334" y="3536"/>
                    <a:pt x="767" y="3069"/>
                  </a:cubicBezTo>
                  <a:cubicBezTo>
                    <a:pt x="1034" y="2836"/>
                    <a:pt x="1334" y="2569"/>
                    <a:pt x="1601" y="2235"/>
                  </a:cubicBezTo>
                  <a:cubicBezTo>
                    <a:pt x="1968" y="1969"/>
                    <a:pt x="2235" y="1568"/>
                    <a:pt x="2602" y="1235"/>
                  </a:cubicBezTo>
                  <a:cubicBezTo>
                    <a:pt x="3336" y="534"/>
                    <a:pt x="4236" y="267"/>
                    <a:pt x="4870" y="167"/>
                  </a:cubicBezTo>
                  <a:cubicBezTo>
                    <a:pt x="5204" y="134"/>
                    <a:pt x="5504" y="67"/>
                    <a:pt x="5671" y="34"/>
                  </a:cubicBezTo>
                  <a:cubicBezTo>
                    <a:pt x="5871" y="0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4"/>
            <p:cNvSpPr/>
            <p:nvPr/>
          </p:nvSpPr>
          <p:spPr>
            <a:xfrm>
              <a:off x="1712225" y="2431350"/>
              <a:ext cx="211850" cy="1521125"/>
            </a:xfrm>
            <a:custGeom>
              <a:avLst/>
              <a:gdLst/>
              <a:ahLst/>
              <a:cxnLst/>
              <a:rect l="l" t="t" r="r" b="b"/>
              <a:pathLst>
                <a:path w="8474" h="60845" extrusionOk="0">
                  <a:moveTo>
                    <a:pt x="5738" y="0"/>
                  </a:moveTo>
                  <a:cubicBezTo>
                    <a:pt x="5692" y="92"/>
                    <a:pt x="5662" y="199"/>
                    <a:pt x="5626" y="322"/>
                  </a:cubicBezTo>
                  <a:lnTo>
                    <a:pt x="5626" y="322"/>
                  </a:lnTo>
                  <a:cubicBezTo>
                    <a:pt x="5682" y="187"/>
                    <a:pt x="5738" y="75"/>
                    <a:pt x="5738" y="0"/>
                  </a:cubicBezTo>
                  <a:close/>
                  <a:moveTo>
                    <a:pt x="5626" y="322"/>
                  </a:moveTo>
                  <a:lnTo>
                    <a:pt x="5626" y="322"/>
                  </a:lnTo>
                  <a:cubicBezTo>
                    <a:pt x="5607" y="368"/>
                    <a:pt x="5588" y="417"/>
                    <a:pt x="5571" y="467"/>
                  </a:cubicBezTo>
                  <a:cubicBezTo>
                    <a:pt x="5338" y="834"/>
                    <a:pt x="5071" y="1468"/>
                    <a:pt x="4571" y="2135"/>
                  </a:cubicBezTo>
                  <a:cubicBezTo>
                    <a:pt x="4104" y="2836"/>
                    <a:pt x="3403" y="3603"/>
                    <a:pt x="2669" y="4604"/>
                  </a:cubicBezTo>
                  <a:cubicBezTo>
                    <a:pt x="1969" y="5604"/>
                    <a:pt x="1302" y="6839"/>
                    <a:pt x="968" y="8373"/>
                  </a:cubicBezTo>
                  <a:cubicBezTo>
                    <a:pt x="801" y="9140"/>
                    <a:pt x="734" y="9941"/>
                    <a:pt x="768" y="10808"/>
                  </a:cubicBezTo>
                  <a:cubicBezTo>
                    <a:pt x="801" y="11675"/>
                    <a:pt x="968" y="12543"/>
                    <a:pt x="1168" y="13443"/>
                  </a:cubicBezTo>
                  <a:cubicBezTo>
                    <a:pt x="1402" y="14311"/>
                    <a:pt x="1502" y="15178"/>
                    <a:pt x="1502" y="16112"/>
                  </a:cubicBezTo>
                  <a:cubicBezTo>
                    <a:pt x="1502" y="17046"/>
                    <a:pt x="1435" y="18013"/>
                    <a:pt x="1335" y="19014"/>
                  </a:cubicBezTo>
                  <a:cubicBezTo>
                    <a:pt x="1068" y="23017"/>
                    <a:pt x="668" y="27453"/>
                    <a:pt x="301" y="32057"/>
                  </a:cubicBezTo>
                  <a:cubicBezTo>
                    <a:pt x="134" y="34125"/>
                    <a:pt x="101" y="36160"/>
                    <a:pt x="334" y="38128"/>
                  </a:cubicBezTo>
                  <a:cubicBezTo>
                    <a:pt x="468" y="39128"/>
                    <a:pt x="634" y="40062"/>
                    <a:pt x="935" y="40996"/>
                  </a:cubicBezTo>
                  <a:cubicBezTo>
                    <a:pt x="1068" y="41463"/>
                    <a:pt x="1235" y="41897"/>
                    <a:pt x="1268" y="42297"/>
                  </a:cubicBezTo>
                  <a:cubicBezTo>
                    <a:pt x="1302" y="42698"/>
                    <a:pt x="1268" y="43065"/>
                    <a:pt x="1168" y="43498"/>
                  </a:cubicBezTo>
                  <a:cubicBezTo>
                    <a:pt x="968" y="44299"/>
                    <a:pt x="568" y="45133"/>
                    <a:pt x="334" y="46000"/>
                  </a:cubicBezTo>
                  <a:cubicBezTo>
                    <a:pt x="134" y="46867"/>
                    <a:pt x="1" y="47735"/>
                    <a:pt x="67" y="48569"/>
                  </a:cubicBezTo>
                  <a:cubicBezTo>
                    <a:pt x="67" y="49002"/>
                    <a:pt x="101" y="49403"/>
                    <a:pt x="167" y="49836"/>
                  </a:cubicBezTo>
                  <a:cubicBezTo>
                    <a:pt x="267" y="50236"/>
                    <a:pt x="368" y="50670"/>
                    <a:pt x="634" y="51037"/>
                  </a:cubicBezTo>
                  <a:cubicBezTo>
                    <a:pt x="835" y="51404"/>
                    <a:pt x="1201" y="51738"/>
                    <a:pt x="1635" y="51871"/>
                  </a:cubicBezTo>
                  <a:cubicBezTo>
                    <a:pt x="1818" y="51947"/>
                    <a:pt x="2030" y="51989"/>
                    <a:pt x="2240" y="51989"/>
                  </a:cubicBezTo>
                  <a:cubicBezTo>
                    <a:pt x="2330" y="51989"/>
                    <a:pt x="2420" y="51981"/>
                    <a:pt x="2508" y="51965"/>
                  </a:cubicBezTo>
                  <a:lnTo>
                    <a:pt x="2508" y="51965"/>
                  </a:lnTo>
                  <a:cubicBezTo>
                    <a:pt x="2524" y="52645"/>
                    <a:pt x="2575" y="53298"/>
                    <a:pt x="2602" y="53906"/>
                  </a:cubicBezTo>
                  <a:lnTo>
                    <a:pt x="2602" y="54173"/>
                  </a:lnTo>
                  <a:lnTo>
                    <a:pt x="2836" y="54139"/>
                  </a:lnTo>
                  <a:cubicBezTo>
                    <a:pt x="2974" y="54119"/>
                    <a:pt x="3114" y="54110"/>
                    <a:pt x="3253" y="54110"/>
                  </a:cubicBezTo>
                  <a:cubicBezTo>
                    <a:pt x="3819" y="54110"/>
                    <a:pt x="4382" y="54265"/>
                    <a:pt x="4837" y="54506"/>
                  </a:cubicBezTo>
                  <a:cubicBezTo>
                    <a:pt x="5471" y="54806"/>
                    <a:pt x="5972" y="55173"/>
                    <a:pt x="6338" y="55640"/>
                  </a:cubicBezTo>
                  <a:cubicBezTo>
                    <a:pt x="7139" y="56508"/>
                    <a:pt x="7506" y="57508"/>
                    <a:pt x="7806" y="58309"/>
                  </a:cubicBezTo>
                  <a:cubicBezTo>
                    <a:pt x="8073" y="59076"/>
                    <a:pt x="8173" y="59743"/>
                    <a:pt x="8307" y="60177"/>
                  </a:cubicBezTo>
                  <a:cubicBezTo>
                    <a:pt x="8440" y="60644"/>
                    <a:pt x="8473" y="60844"/>
                    <a:pt x="8473" y="60844"/>
                  </a:cubicBezTo>
                  <a:cubicBezTo>
                    <a:pt x="8473" y="60844"/>
                    <a:pt x="8440" y="60577"/>
                    <a:pt x="8340" y="60210"/>
                  </a:cubicBezTo>
                  <a:cubicBezTo>
                    <a:pt x="8273" y="59810"/>
                    <a:pt x="8173" y="59143"/>
                    <a:pt x="7940" y="58309"/>
                  </a:cubicBezTo>
                  <a:cubicBezTo>
                    <a:pt x="7673" y="57475"/>
                    <a:pt x="7339" y="56408"/>
                    <a:pt x="6572" y="55474"/>
                  </a:cubicBezTo>
                  <a:cubicBezTo>
                    <a:pt x="6138" y="54973"/>
                    <a:pt x="5638" y="54506"/>
                    <a:pt x="5004" y="54173"/>
                  </a:cubicBezTo>
                  <a:cubicBezTo>
                    <a:pt x="4491" y="53887"/>
                    <a:pt x="3831" y="53651"/>
                    <a:pt x="3129" y="53651"/>
                  </a:cubicBezTo>
                  <a:cubicBezTo>
                    <a:pt x="3087" y="53651"/>
                    <a:pt x="3045" y="53652"/>
                    <a:pt x="3003" y="53654"/>
                  </a:cubicBezTo>
                  <a:lnTo>
                    <a:pt x="3003" y="53654"/>
                  </a:lnTo>
                  <a:lnTo>
                    <a:pt x="3003" y="51504"/>
                  </a:lnTo>
                  <a:lnTo>
                    <a:pt x="3003" y="51037"/>
                  </a:lnTo>
                  <a:lnTo>
                    <a:pt x="2602" y="51304"/>
                  </a:lnTo>
                  <a:cubicBezTo>
                    <a:pt x="2493" y="51359"/>
                    <a:pt x="2369" y="51384"/>
                    <a:pt x="2239" y="51384"/>
                  </a:cubicBezTo>
                  <a:cubicBezTo>
                    <a:pt x="1816" y="51384"/>
                    <a:pt x="1331" y="51112"/>
                    <a:pt x="1101" y="50703"/>
                  </a:cubicBezTo>
                  <a:cubicBezTo>
                    <a:pt x="768" y="50170"/>
                    <a:pt x="668" y="49369"/>
                    <a:pt x="668" y="48569"/>
                  </a:cubicBezTo>
                  <a:cubicBezTo>
                    <a:pt x="668" y="47835"/>
                    <a:pt x="801" y="47001"/>
                    <a:pt x="1001" y="46200"/>
                  </a:cubicBezTo>
                  <a:cubicBezTo>
                    <a:pt x="1235" y="45400"/>
                    <a:pt x="1635" y="44666"/>
                    <a:pt x="1902" y="43698"/>
                  </a:cubicBezTo>
                  <a:cubicBezTo>
                    <a:pt x="2002" y="43231"/>
                    <a:pt x="2102" y="42731"/>
                    <a:pt x="2002" y="42197"/>
                  </a:cubicBezTo>
                  <a:cubicBezTo>
                    <a:pt x="1935" y="41664"/>
                    <a:pt x="1769" y="41197"/>
                    <a:pt x="1635" y="40796"/>
                  </a:cubicBezTo>
                  <a:cubicBezTo>
                    <a:pt x="1435" y="39896"/>
                    <a:pt x="1235" y="38995"/>
                    <a:pt x="1135" y="38028"/>
                  </a:cubicBezTo>
                  <a:cubicBezTo>
                    <a:pt x="935" y="36160"/>
                    <a:pt x="1001" y="34192"/>
                    <a:pt x="1135" y="32157"/>
                  </a:cubicBezTo>
                  <a:cubicBezTo>
                    <a:pt x="1268" y="30989"/>
                    <a:pt x="1335" y="29855"/>
                    <a:pt x="1435" y="28721"/>
                  </a:cubicBezTo>
                  <a:cubicBezTo>
                    <a:pt x="1502" y="27620"/>
                    <a:pt x="1602" y="26486"/>
                    <a:pt x="1668" y="25385"/>
                  </a:cubicBezTo>
                  <a:cubicBezTo>
                    <a:pt x="1835" y="23217"/>
                    <a:pt x="1969" y="21116"/>
                    <a:pt x="2102" y="19114"/>
                  </a:cubicBezTo>
                  <a:cubicBezTo>
                    <a:pt x="2135" y="18113"/>
                    <a:pt x="2236" y="17113"/>
                    <a:pt x="2169" y="16145"/>
                  </a:cubicBezTo>
                  <a:cubicBezTo>
                    <a:pt x="2135" y="15178"/>
                    <a:pt x="1969" y="14211"/>
                    <a:pt x="1735" y="13343"/>
                  </a:cubicBezTo>
                  <a:cubicBezTo>
                    <a:pt x="1502" y="12476"/>
                    <a:pt x="1302" y="11642"/>
                    <a:pt x="1268" y="10842"/>
                  </a:cubicBezTo>
                  <a:cubicBezTo>
                    <a:pt x="1235" y="10008"/>
                    <a:pt x="1268" y="9274"/>
                    <a:pt x="1402" y="8507"/>
                  </a:cubicBezTo>
                  <a:cubicBezTo>
                    <a:pt x="1635" y="7039"/>
                    <a:pt x="2236" y="5805"/>
                    <a:pt x="2903" y="4804"/>
                  </a:cubicBezTo>
                  <a:cubicBezTo>
                    <a:pt x="3503" y="3803"/>
                    <a:pt x="4170" y="2969"/>
                    <a:pt x="4637" y="2269"/>
                  </a:cubicBezTo>
                  <a:cubicBezTo>
                    <a:pt x="5138" y="1535"/>
                    <a:pt x="5404" y="934"/>
                    <a:pt x="5571" y="501"/>
                  </a:cubicBezTo>
                  <a:cubicBezTo>
                    <a:pt x="5592" y="438"/>
                    <a:pt x="5610" y="378"/>
                    <a:pt x="5626" y="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4"/>
            <p:cNvSpPr/>
            <p:nvPr/>
          </p:nvSpPr>
          <p:spPr>
            <a:xfrm>
              <a:off x="1795625" y="3778975"/>
              <a:ext cx="303575" cy="344575"/>
            </a:xfrm>
            <a:custGeom>
              <a:avLst/>
              <a:gdLst/>
              <a:ahLst/>
              <a:cxnLst/>
              <a:rect l="l" t="t" r="r" b="b"/>
              <a:pathLst>
                <a:path w="12143" h="13783" extrusionOk="0">
                  <a:moveTo>
                    <a:pt x="12142" y="7673"/>
                  </a:moveTo>
                  <a:cubicBezTo>
                    <a:pt x="12142" y="7673"/>
                    <a:pt x="11993" y="7971"/>
                    <a:pt x="11921" y="8398"/>
                  </a:cubicBezTo>
                  <a:lnTo>
                    <a:pt x="11921" y="8398"/>
                  </a:lnTo>
                  <a:cubicBezTo>
                    <a:pt x="12091" y="7930"/>
                    <a:pt x="12142" y="7673"/>
                    <a:pt x="12142" y="7673"/>
                  </a:cubicBezTo>
                  <a:close/>
                  <a:moveTo>
                    <a:pt x="11921" y="8398"/>
                  </a:moveTo>
                  <a:lnTo>
                    <a:pt x="11921" y="8398"/>
                  </a:lnTo>
                  <a:cubicBezTo>
                    <a:pt x="11902" y="8449"/>
                    <a:pt x="11882" y="8503"/>
                    <a:pt x="11861" y="8559"/>
                  </a:cubicBezTo>
                  <a:lnTo>
                    <a:pt x="11861" y="8559"/>
                  </a:lnTo>
                  <a:cubicBezTo>
                    <a:pt x="11877" y="8530"/>
                    <a:pt x="11893" y="8501"/>
                    <a:pt x="11909" y="8473"/>
                  </a:cubicBezTo>
                  <a:cubicBezTo>
                    <a:pt x="11912" y="8448"/>
                    <a:pt x="11916" y="8423"/>
                    <a:pt x="11921" y="8398"/>
                  </a:cubicBezTo>
                  <a:close/>
                  <a:moveTo>
                    <a:pt x="434" y="1"/>
                  </a:moveTo>
                  <a:cubicBezTo>
                    <a:pt x="434" y="1"/>
                    <a:pt x="401" y="101"/>
                    <a:pt x="334" y="268"/>
                  </a:cubicBezTo>
                  <a:cubicBezTo>
                    <a:pt x="301" y="434"/>
                    <a:pt x="234" y="668"/>
                    <a:pt x="167" y="968"/>
                  </a:cubicBezTo>
                  <a:cubicBezTo>
                    <a:pt x="67" y="1602"/>
                    <a:pt x="0" y="2503"/>
                    <a:pt x="167" y="3637"/>
                  </a:cubicBezTo>
                  <a:cubicBezTo>
                    <a:pt x="401" y="4771"/>
                    <a:pt x="834" y="6105"/>
                    <a:pt x="1768" y="7339"/>
                  </a:cubicBezTo>
                  <a:cubicBezTo>
                    <a:pt x="2169" y="7973"/>
                    <a:pt x="2736" y="8574"/>
                    <a:pt x="3069" y="9174"/>
                  </a:cubicBezTo>
                  <a:cubicBezTo>
                    <a:pt x="3236" y="9508"/>
                    <a:pt x="3336" y="9841"/>
                    <a:pt x="3403" y="10175"/>
                  </a:cubicBezTo>
                  <a:cubicBezTo>
                    <a:pt x="3436" y="10508"/>
                    <a:pt x="3403" y="10909"/>
                    <a:pt x="3403" y="11409"/>
                  </a:cubicBezTo>
                  <a:cubicBezTo>
                    <a:pt x="3403" y="11609"/>
                    <a:pt x="3436" y="11909"/>
                    <a:pt x="3503" y="12143"/>
                  </a:cubicBezTo>
                  <a:cubicBezTo>
                    <a:pt x="3636" y="12443"/>
                    <a:pt x="3770" y="12643"/>
                    <a:pt x="3970" y="12843"/>
                  </a:cubicBezTo>
                  <a:cubicBezTo>
                    <a:pt x="4337" y="13244"/>
                    <a:pt x="4804" y="13410"/>
                    <a:pt x="5204" y="13510"/>
                  </a:cubicBezTo>
                  <a:cubicBezTo>
                    <a:pt x="5638" y="13644"/>
                    <a:pt x="6038" y="13677"/>
                    <a:pt x="6438" y="13744"/>
                  </a:cubicBezTo>
                  <a:cubicBezTo>
                    <a:pt x="6669" y="13763"/>
                    <a:pt x="6912" y="13782"/>
                    <a:pt x="7152" y="13782"/>
                  </a:cubicBezTo>
                  <a:cubicBezTo>
                    <a:pt x="7328" y="13782"/>
                    <a:pt x="7503" y="13772"/>
                    <a:pt x="7672" y="13744"/>
                  </a:cubicBezTo>
                  <a:cubicBezTo>
                    <a:pt x="8506" y="13577"/>
                    <a:pt x="9174" y="13077"/>
                    <a:pt x="9641" y="12576"/>
                  </a:cubicBezTo>
                  <a:cubicBezTo>
                    <a:pt x="10108" y="12009"/>
                    <a:pt x="10441" y="11509"/>
                    <a:pt x="10741" y="11009"/>
                  </a:cubicBezTo>
                  <a:cubicBezTo>
                    <a:pt x="11275" y="10008"/>
                    <a:pt x="11642" y="9174"/>
                    <a:pt x="11842" y="8607"/>
                  </a:cubicBezTo>
                  <a:cubicBezTo>
                    <a:pt x="11848" y="8591"/>
                    <a:pt x="11855" y="8575"/>
                    <a:pt x="11861" y="8559"/>
                  </a:cubicBezTo>
                  <a:lnTo>
                    <a:pt x="11861" y="8559"/>
                  </a:lnTo>
                  <a:cubicBezTo>
                    <a:pt x="11560" y="9091"/>
                    <a:pt x="11107" y="9853"/>
                    <a:pt x="10474" y="10675"/>
                  </a:cubicBezTo>
                  <a:cubicBezTo>
                    <a:pt x="10141" y="11142"/>
                    <a:pt x="9774" y="11609"/>
                    <a:pt x="9307" y="12009"/>
                  </a:cubicBezTo>
                  <a:cubicBezTo>
                    <a:pt x="8840" y="12443"/>
                    <a:pt x="8306" y="12777"/>
                    <a:pt x="7672" y="12843"/>
                  </a:cubicBezTo>
                  <a:cubicBezTo>
                    <a:pt x="7590" y="12864"/>
                    <a:pt x="7501" y="12872"/>
                    <a:pt x="7405" y="12872"/>
                  </a:cubicBezTo>
                  <a:cubicBezTo>
                    <a:pt x="7192" y="12872"/>
                    <a:pt x="6948" y="12833"/>
                    <a:pt x="6672" y="12810"/>
                  </a:cubicBezTo>
                  <a:cubicBezTo>
                    <a:pt x="6305" y="12743"/>
                    <a:pt x="5938" y="12676"/>
                    <a:pt x="5604" y="12576"/>
                  </a:cubicBezTo>
                  <a:cubicBezTo>
                    <a:pt x="5237" y="12476"/>
                    <a:pt x="4937" y="12310"/>
                    <a:pt x="4737" y="12109"/>
                  </a:cubicBezTo>
                  <a:cubicBezTo>
                    <a:pt x="4504" y="11909"/>
                    <a:pt x="4437" y="11642"/>
                    <a:pt x="4437" y="11275"/>
                  </a:cubicBezTo>
                  <a:cubicBezTo>
                    <a:pt x="4403" y="10942"/>
                    <a:pt x="4470" y="10475"/>
                    <a:pt x="4403" y="9975"/>
                  </a:cubicBezTo>
                  <a:cubicBezTo>
                    <a:pt x="4303" y="9474"/>
                    <a:pt x="4103" y="9074"/>
                    <a:pt x="3903" y="8674"/>
                  </a:cubicBezTo>
                  <a:cubicBezTo>
                    <a:pt x="3436" y="7940"/>
                    <a:pt x="2902" y="7339"/>
                    <a:pt x="2435" y="6806"/>
                  </a:cubicBezTo>
                  <a:cubicBezTo>
                    <a:pt x="1501" y="5772"/>
                    <a:pt x="968" y="4571"/>
                    <a:pt x="667" y="3503"/>
                  </a:cubicBezTo>
                  <a:cubicBezTo>
                    <a:pt x="401" y="2469"/>
                    <a:pt x="334" y="1602"/>
                    <a:pt x="334" y="968"/>
                  </a:cubicBezTo>
                  <a:cubicBezTo>
                    <a:pt x="334" y="668"/>
                    <a:pt x="401" y="434"/>
                    <a:pt x="401" y="268"/>
                  </a:cubicBezTo>
                  <a:cubicBezTo>
                    <a:pt x="434" y="101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4"/>
            <p:cNvSpPr/>
            <p:nvPr/>
          </p:nvSpPr>
          <p:spPr>
            <a:xfrm>
              <a:off x="1899025" y="4006650"/>
              <a:ext cx="233525" cy="377725"/>
            </a:xfrm>
            <a:custGeom>
              <a:avLst/>
              <a:gdLst/>
              <a:ahLst/>
              <a:cxnLst/>
              <a:rect l="l" t="t" r="r" b="b"/>
              <a:pathLst>
                <a:path w="9341" h="15109" extrusionOk="0">
                  <a:moveTo>
                    <a:pt x="1195" y="13898"/>
                  </a:moveTo>
                  <a:cubicBezTo>
                    <a:pt x="1185" y="13910"/>
                    <a:pt x="1168" y="13910"/>
                    <a:pt x="1168" y="13910"/>
                  </a:cubicBezTo>
                  <a:cubicBezTo>
                    <a:pt x="1180" y="13904"/>
                    <a:pt x="1189" y="13900"/>
                    <a:pt x="1195" y="13898"/>
                  </a:cubicBezTo>
                  <a:close/>
                  <a:moveTo>
                    <a:pt x="7539" y="0"/>
                  </a:moveTo>
                  <a:lnTo>
                    <a:pt x="7539" y="0"/>
                  </a:lnTo>
                  <a:cubicBezTo>
                    <a:pt x="7473" y="200"/>
                    <a:pt x="7339" y="501"/>
                    <a:pt x="7239" y="868"/>
                  </a:cubicBezTo>
                  <a:cubicBezTo>
                    <a:pt x="7172" y="1234"/>
                    <a:pt x="7039" y="1735"/>
                    <a:pt x="7072" y="2335"/>
                  </a:cubicBezTo>
                  <a:cubicBezTo>
                    <a:pt x="7139" y="2902"/>
                    <a:pt x="7239" y="3536"/>
                    <a:pt x="7473" y="4237"/>
                  </a:cubicBezTo>
                  <a:cubicBezTo>
                    <a:pt x="7673" y="4904"/>
                    <a:pt x="7906" y="5671"/>
                    <a:pt x="8173" y="6472"/>
                  </a:cubicBezTo>
                  <a:cubicBezTo>
                    <a:pt x="8240" y="6672"/>
                    <a:pt x="8307" y="6872"/>
                    <a:pt x="8373" y="7072"/>
                  </a:cubicBezTo>
                  <a:cubicBezTo>
                    <a:pt x="8473" y="7305"/>
                    <a:pt x="8507" y="7506"/>
                    <a:pt x="8540" y="7672"/>
                  </a:cubicBezTo>
                  <a:cubicBezTo>
                    <a:pt x="8573" y="7839"/>
                    <a:pt x="8540" y="7906"/>
                    <a:pt x="8473" y="8073"/>
                  </a:cubicBezTo>
                  <a:cubicBezTo>
                    <a:pt x="8373" y="8206"/>
                    <a:pt x="8206" y="8406"/>
                    <a:pt x="8073" y="8640"/>
                  </a:cubicBezTo>
                  <a:cubicBezTo>
                    <a:pt x="7539" y="9407"/>
                    <a:pt x="7006" y="10241"/>
                    <a:pt x="6472" y="11142"/>
                  </a:cubicBezTo>
                  <a:cubicBezTo>
                    <a:pt x="5871" y="11975"/>
                    <a:pt x="5338" y="12876"/>
                    <a:pt x="4571" y="13510"/>
                  </a:cubicBezTo>
                  <a:cubicBezTo>
                    <a:pt x="4204" y="13810"/>
                    <a:pt x="3803" y="14044"/>
                    <a:pt x="3370" y="14144"/>
                  </a:cubicBezTo>
                  <a:cubicBezTo>
                    <a:pt x="3207" y="14179"/>
                    <a:pt x="3048" y="14193"/>
                    <a:pt x="2891" y="14193"/>
                  </a:cubicBezTo>
                  <a:cubicBezTo>
                    <a:pt x="2596" y="14193"/>
                    <a:pt x="2306" y="14142"/>
                    <a:pt x="2002" y="14077"/>
                  </a:cubicBezTo>
                  <a:lnTo>
                    <a:pt x="1635" y="14010"/>
                  </a:lnTo>
                  <a:lnTo>
                    <a:pt x="1302" y="13910"/>
                  </a:lnTo>
                  <a:cubicBezTo>
                    <a:pt x="1235" y="13877"/>
                    <a:pt x="1201" y="13877"/>
                    <a:pt x="1201" y="13877"/>
                  </a:cubicBezTo>
                  <a:lnTo>
                    <a:pt x="1201" y="13743"/>
                  </a:lnTo>
                  <a:cubicBezTo>
                    <a:pt x="1168" y="13243"/>
                    <a:pt x="1135" y="12743"/>
                    <a:pt x="1068" y="12309"/>
                  </a:cubicBezTo>
                  <a:cubicBezTo>
                    <a:pt x="901" y="10408"/>
                    <a:pt x="701" y="8706"/>
                    <a:pt x="534" y="7305"/>
                  </a:cubicBezTo>
                  <a:cubicBezTo>
                    <a:pt x="368" y="5871"/>
                    <a:pt x="201" y="4704"/>
                    <a:pt x="134" y="3903"/>
                  </a:cubicBezTo>
                  <a:cubicBezTo>
                    <a:pt x="67" y="3536"/>
                    <a:pt x="67" y="3236"/>
                    <a:pt x="167" y="3036"/>
                  </a:cubicBezTo>
                  <a:cubicBezTo>
                    <a:pt x="234" y="2837"/>
                    <a:pt x="333" y="2803"/>
                    <a:pt x="334" y="2802"/>
                  </a:cubicBezTo>
                  <a:lnTo>
                    <a:pt x="334" y="2802"/>
                  </a:lnTo>
                  <a:cubicBezTo>
                    <a:pt x="333" y="2803"/>
                    <a:pt x="233" y="2837"/>
                    <a:pt x="134" y="3036"/>
                  </a:cubicBezTo>
                  <a:cubicBezTo>
                    <a:pt x="34" y="3203"/>
                    <a:pt x="1" y="3536"/>
                    <a:pt x="1" y="3970"/>
                  </a:cubicBezTo>
                  <a:cubicBezTo>
                    <a:pt x="1" y="4737"/>
                    <a:pt x="34" y="5904"/>
                    <a:pt x="67" y="7339"/>
                  </a:cubicBezTo>
                  <a:cubicBezTo>
                    <a:pt x="134" y="8740"/>
                    <a:pt x="201" y="10474"/>
                    <a:pt x="301" y="12342"/>
                  </a:cubicBezTo>
                  <a:cubicBezTo>
                    <a:pt x="334" y="12843"/>
                    <a:pt x="334" y="13310"/>
                    <a:pt x="368" y="13810"/>
                  </a:cubicBezTo>
                  <a:cubicBezTo>
                    <a:pt x="368" y="13977"/>
                    <a:pt x="368" y="14177"/>
                    <a:pt x="534" y="14377"/>
                  </a:cubicBezTo>
                  <a:cubicBezTo>
                    <a:pt x="701" y="14644"/>
                    <a:pt x="901" y="14711"/>
                    <a:pt x="1068" y="14744"/>
                  </a:cubicBezTo>
                  <a:cubicBezTo>
                    <a:pt x="1201" y="14844"/>
                    <a:pt x="1335" y="14844"/>
                    <a:pt x="1468" y="14878"/>
                  </a:cubicBezTo>
                  <a:lnTo>
                    <a:pt x="1835" y="14978"/>
                  </a:lnTo>
                  <a:cubicBezTo>
                    <a:pt x="2185" y="15043"/>
                    <a:pt x="2563" y="15109"/>
                    <a:pt x="2950" y="15109"/>
                  </a:cubicBezTo>
                  <a:cubicBezTo>
                    <a:pt x="3155" y="15109"/>
                    <a:pt x="3362" y="15090"/>
                    <a:pt x="3570" y="15044"/>
                  </a:cubicBezTo>
                  <a:cubicBezTo>
                    <a:pt x="4204" y="14911"/>
                    <a:pt x="4737" y="14577"/>
                    <a:pt x="5204" y="14210"/>
                  </a:cubicBezTo>
                  <a:cubicBezTo>
                    <a:pt x="6138" y="13410"/>
                    <a:pt x="6672" y="12476"/>
                    <a:pt x="7206" y="11575"/>
                  </a:cubicBezTo>
                  <a:cubicBezTo>
                    <a:pt x="7739" y="10708"/>
                    <a:pt x="8240" y="9841"/>
                    <a:pt x="8740" y="9040"/>
                  </a:cubicBezTo>
                  <a:cubicBezTo>
                    <a:pt x="8874" y="8840"/>
                    <a:pt x="9007" y="8673"/>
                    <a:pt x="9140" y="8406"/>
                  </a:cubicBezTo>
                  <a:cubicBezTo>
                    <a:pt x="9241" y="8173"/>
                    <a:pt x="9341" y="7806"/>
                    <a:pt x="9241" y="7539"/>
                  </a:cubicBezTo>
                  <a:cubicBezTo>
                    <a:pt x="9174" y="7272"/>
                    <a:pt x="9074" y="7072"/>
                    <a:pt x="9007" y="6872"/>
                  </a:cubicBezTo>
                  <a:cubicBezTo>
                    <a:pt x="8940" y="6672"/>
                    <a:pt x="8840" y="6505"/>
                    <a:pt x="8740" y="6305"/>
                  </a:cubicBezTo>
                  <a:cubicBezTo>
                    <a:pt x="8473" y="5504"/>
                    <a:pt x="8140" y="4804"/>
                    <a:pt x="7873" y="4137"/>
                  </a:cubicBezTo>
                  <a:cubicBezTo>
                    <a:pt x="7639" y="3503"/>
                    <a:pt x="7473" y="2869"/>
                    <a:pt x="7373" y="2335"/>
                  </a:cubicBezTo>
                  <a:cubicBezTo>
                    <a:pt x="7306" y="1802"/>
                    <a:pt x="7339" y="1301"/>
                    <a:pt x="7373" y="901"/>
                  </a:cubicBezTo>
                  <a:cubicBezTo>
                    <a:pt x="7439" y="501"/>
                    <a:pt x="7506" y="200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4"/>
            <p:cNvSpPr/>
            <p:nvPr/>
          </p:nvSpPr>
          <p:spPr>
            <a:xfrm>
              <a:off x="2064150" y="3080150"/>
              <a:ext cx="191825" cy="932350"/>
            </a:xfrm>
            <a:custGeom>
              <a:avLst/>
              <a:gdLst/>
              <a:ahLst/>
              <a:cxnLst/>
              <a:rect l="l" t="t" r="r" b="b"/>
              <a:pathLst>
                <a:path w="7673" h="37294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672" y="1"/>
                    <a:pt x="6772" y="2069"/>
                    <a:pt x="5571" y="5571"/>
                  </a:cubicBezTo>
                  <a:cubicBezTo>
                    <a:pt x="5237" y="6405"/>
                    <a:pt x="4870" y="7339"/>
                    <a:pt x="4504" y="8306"/>
                  </a:cubicBezTo>
                  <a:cubicBezTo>
                    <a:pt x="4337" y="8807"/>
                    <a:pt x="4103" y="9340"/>
                    <a:pt x="3936" y="9907"/>
                  </a:cubicBezTo>
                  <a:cubicBezTo>
                    <a:pt x="3770" y="10441"/>
                    <a:pt x="3736" y="11142"/>
                    <a:pt x="3870" y="11775"/>
                  </a:cubicBezTo>
                  <a:cubicBezTo>
                    <a:pt x="4003" y="12409"/>
                    <a:pt x="4170" y="13010"/>
                    <a:pt x="4237" y="13577"/>
                  </a:cubicBezTo>
                  <a:cubicBezTo>
                    <a:pt x="4337" y="14110"/>
                    <a:pt x="4237" y="14744"/>
                    <a:pt x="4070" y="15278"/>
                  </a:cubicBezTo>
                  <a:cubicBezTo>
                    <a:pt x="3903" y="15845"/>
                    <a:pt x="3603" y="16379"/>
                    <a:pt x="3203" y="16846"/>
                  </a:cubicBezTo>
                  <a:cubicBezTo>
                    <a:pt x="3002" y="17079"/>
                    <a:pt x="2736" y="17246"/>
                    <a:pt x="2502" y="17446"/>
                  </a:cubicBezTo>
                  <a:cubicBezTo>
                    <a:pt x="2369" y="17546"/>
                    <a:pt x="2202" y="17680"/>
                    <a:pt x="2035" y="17813"/>
                  </a:cubicBezTo>
                  <a:cubicBezTo>
                    <a:pt x="1868" y="18013"/>
                    <a:pt x="1702" y="18213"/>
                    <a:pt x="1668" y="18514"/>
                  </a:cubicBezTo>
                  <a:cubicBezTo>
                    <a:pt x="1568" y="18847"/>
                    <a:pt x="1668" y="19114"/>
                    <a:pt x="1702" y="19348"/>
                  </a:cubicBezTo>
                  <a:cubicBezTo>
                    <a:pt x="1768" y="19548"/>
                    <a:pt x="1835" y="19714"/>
                    <a:pt x="1868" y="19881"/>
                  </a:cubicBezTo>
                  <a:cubicBezTo>
                    <a:pt x="1902" y="20115"/>
                    <a:pt x="1868" y="20348"/>
                    <a:pt x="1668" y="20615"/>
                  </a:cubicBezTo>
                  <a:cubicBezTo>
                    <a:pt x="1435" y="20915"/>
                    <a:pt x="1168" y="21182"/>
                    <a:pt x="901" y="21516"/>
                  </a:cubicBezTo>
                  <a:cubicBezTo>
                    <a:pt x="667" y="21783"/>
                    <a:pt x="367" y="22216"/>
                    <a:pt x="267" y="22717"/>
                  </a:cubicBezTo>
                  <a:cubicBezTo>
                    <a:pt x="200" y="23184"/>
                    <a:pt x="267" y="23617"/>
                    <a:pt x="367" y="24018"/>
                  </a:cubicBezTo>
                  <a:cubicBezTo>
                    <a:pt x="434" y="24385"/>
                    <a:pt x="534" y="24751"/>
                    <a:pt x="601" y="25052"/>
                  </a:cubicBezTo>
                  <a:cubicBezTo>
                    <a:pt x="734" y="25685"/>
                    <a:pt x="701" y="26353"/>
                    <a:pt x="334" y="26586"/>
                  </a:cubicBezTo>
                  <a:lnTo>
                    <a:pt x="0" y="26853"/>
                  </a:lnTo>
                  <a:lnTo>
                    <a:pt x="234" y="27120"/>
                  </a:lnTo>
                  <a:cubicBezTo>
                    <a:pt x="1235" y="28254"/>
                    <a:pt x="1668" y="29722"/>
                    <a:pt x="1735" y="31023"/>
                  </a:cubicBezTo>
                  <a:cubicBezTo>
                    <a:pt x="1835" y="32290"/>
                    <a:pt x="1668" y="33458"/>
                    <a:pt x="1435" y="34392"/>
                  </a:cubicBezTo>
                  <a:cubicBezTo>
                    <a:pt x="1235" y="35292"/>
                    <a:pt x="1034" y="36060"/>
                    <a:pt x="901" y="36560"/>
                  </a:cubicBezTo>
                  <a:cubicBezTo>
                    <a:pt x="768" y="37060"/>
                    <a:pt x="701" y="37294"/>
                    <a:pt x="701" y="37294"/>
                  </a:cubicBezTo>
                  <a:cubicBezTo>
                    <a:pt x="701" y="37294"/>
                    <a:pt x="768" y="37060"/>
                    <a:pt x="1001" y="36560"/>
                  </a:cubicBezTo>
                  <a:cubicBezTo>
                    <a:pt x="1201" y="36060"/>
                    <a:pt x="1435" y="35359"/>
                    <a:pt x="1735" y="34425"/>
                  </a:cubicBezTo>
                  <a:cubicBezTo>
                    <a:pt x="2035" y="33524"/>
                    <a:pt x="2269" y="32357"/>
                    <a:pt x="2269" y="30956"/>
                  </a:cubicBezTo>
                  <a:cubicBezTo>
                    <a:pt x="2235" y="30289"/>
                    <a:pt x="2169" y="29555"/>
                    <a:pt x="1935" y="28788"/>
                  </a:cubicBezTo>
                  <a:cubicBezTo>
                    <a:pt x="1734" y="28185"/>
                    <a:pt x="1434" y="27508"/>
                    <a:pt x="993" y="26906"/>
                  </a:cubicBezTo>
                  <a:lnTo>
                    <a:pt x="993" y="26906"/>
                  </a:lnTo>
                  <a:cubicBezTo>
                    <a:pt x="1181" y="26671"/>
                    <a:pt x="1299" y="26386"/>
                    <a:pt x="1368" y="26086"/>
                  </a:cubicBezTo>
                  <a:cubicBezTo>
                    <a:pt x="1435" y="25685"/>
                    <a:pt x="1435" y="25252"/>
                    <a:pt x="1368" y="24885"/>
                  </a:cubicBezTo>
                  <a:cubicBezTo>
                    <a:pt x="1268" y="24451"/>
                    <a:pt x="1201" y="24118"/>
                    <a:pt x="1101" y="23784"/>
                  </a:cubicBezTo>
                  <a:cubicBezTo>
                    <a:pt x="1034" y="23451"/>
                    <a:pt x="1034" y="23117"/>
                    <a:pt x="1068" y="22850"/>
                  </a:cubicBezTo>
                  <a:cubicBezTo>
                    <a:pt x="1101" y="22550"/>
                    <a:pt x="1268" y="22350"/>
                    <a:pt x="1535" y="22049"/>
                  </a:cubicBezTo>
                  <a:cubicBezTo>
                    <a:pt x="1735" y="21749"/>
                    <a:pt x="2035" y="21516"/>
                    <a:pt x="2335" y="21115"/>
                  </a:cubicBezTo>
                  <a:cubicBezTo>
                    <a:pt x="2435" y="20949"/>
                    <a:pt x="2569" y="20715"/>
                    <a:pt x="2669" y="20448"/>
                  </a:cubicBezTo>
                  <a:cubicBezTo>
                    <a:pt x="2736" y="20181"/>
                    <a:pt x="2736" y="19881"/>
                    <a:pt x="2702" y="19614"/>
                  </a:cubicBezTo>
                  <a:cubicBezTo>
                    <a:pt x="2602" y="19114"/>
                    <a:pt x="2435" y="18780"/>
                    <a:pt x="2502" y="18614"/>
                  </a:cubicBezTo>
                  <a:cubicBezTo>
                    <a:pt x="2502" y="18514"/>
                    <a:pt x="2636" y="18347"/>
                    <a:pt x="2936" y="18113"/>
                  </a:cubicBezTo>
                  <a:cubicBezTo>
                    <a:pt x="3236" y="17913"/>
                    <a:pt x="3536" y="17680"/>
                    <a:pt x="3770" y="17379"/>
                  </a:cubicBezTo>
                  <a:cubicBezTo>
                    <a:pt x="4270" y="16779"/>
                    <a:pt x="4604" y="16112"/>
                    <a:pt x="4837" y="15445"/>
                  </a:cubicBezTo>
                  <a:cubicBezTo>
                    <a:pt x="5037" y="14778"/>
                    <a:pt x="5071" y="14044"/>
                    <a:pt x="5004" y="13377"/>
                  </a:cubicBezTo>
                  <a:cubicBezTo>
                    <a:pt x="4870" y="12709"/>
                    <a:pt x="4670" y="12109"/>
                    <a:pt x="4537" y="11575"/>
                  </a:cubicBezTo>
                  <a:cubicBezTo>
                    <a:pt x="4270" y="10541"/>
                    <a:pt x="4670" y="9440"/>
                    <a:pt x="5004" y="8440"/>
                  </a:cubicBezTo>
                  <a:cubicBezTo>
                    <a:pt x="5337" y="7406"/>
                    <a:pt x="5604" y="6505"/>
                    <a:pt x="5905" y="5604"/>
                  </a:cubicBezTo>
                  <a:cubicBezTo>
                    <a:pt x="7039" y="2169"/>
                    <a:pt x="7672" y="1"/>
                    <a:pt x="7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4"/>
            <p:cNvSpPr/>
            <p:nvPr/>
          </p:nvSpPr>
          <p:spPr>
            <a:xfrm>
              <a:off x="2180900" y="2970075"/>
              <a:ext cx="342775" cy="1235900"/>
            </a:xfrm>
            <a:custGeom>
              <a:avLst/>
              <a:gdLst/>
              <a:ahLst/>
              <a:cxnLst/>
              <a:rect l="l" t="t" r="r" b="b"/>
              <a:pathLst>
                <a:path w="13711" h="49436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00" y="167"/>
                    <a:pt x="367" y="434"/>
                  </a:cubicBezTo>
                  <a:cubicBezTo>
                    <a:pt x="567" y="667"/>
                    <a:pt x="934" y="1101"/>
                    <a:pt x="1268" y="1668"/>
                  </a:cubicBezTo>
                  <a:cubicBezTo>
                    <a:pt x="2035" y="2836"/>
                    <a:pt x="2736" y="4670"/>
                    <a:pt x="3069" y="7105"/>
                  </a:cubicBezTo>
                  <a:cubicBezTo>
                    <a:pt x="3236" y="8306"/>
                    <a:pt x="3336" y="9640"/>
                    <a:pt x="3336" y="11075"/>
                  </a:cubicBezTo>
                  <a:cubicBezTo>
                    <a:pt x="3369" y="12476"/>
                    <a:pt x="3336" y="14010"/>
                    <a:pt x="3403" y="15645"/>
                  </a:cubicBezTo>
                  <a:cubicBezTo>
                    <a:pt x="3436" y="17279"/>
                    <a:pt x="3703" y="19014"/>
                    <a:pt x="4203" y="20748"/>
                  </a:cubicBezTo>
                  <a:cubicBezTo>
                    <a:pt x="4670" y="22483"/>
                    <a:pt x="5271" y="24184"/>
                    <a:pt x="5838" y="25952"/>
                  </a:cubicBezTo>
                  <a:cubicBezTo>
                    <a:pt x="6405" y="27753"/>
                    <a:pt x="6839" y="29455"/>
                    <a:pt x="6905" y="31156"/>
                  </a:cubicBezTo>
                  <a:lnTo>
                    <a:pt x="6905" y="32423"/>
                  </a:lnTo>
                  <a:cubicBezTo>
                    <a:pt x="6872" y="32824"/>
                    <a:pt x="6872" y="33291"/>
                    <a:pt x="6905" y="33758"/>
                  </a:cubicBezTo>
                  <a:cubicBezTo>
                    <a:pt x="6939" y="33991"/>
                    <a:pt x="7005" y="34191"/>
                    <a:pt x="7072" y="34458"/>
                  </a:cubicBezTo>
                  <a:cubicBezTo>
                    <a:pt x="7172" y="34692"/>
                    <a:pt x="7272" y="34925"/>
                    <a:pt x="7372" y="35092"/>
                  </a:cubicBezTo>
                  <a:cubicBezTo>
                    <a:pt x="7439" y="35259"/>
                    <a:pt x="7506" y="35359"/>
                    <a:pt x="7539" y="35526"/>
                  </a:cubicBezTo>
                  <a:cubicBezTo>
                    <a:pt x="7572" y="35659"/>
                    <a:pt x="7572" y="35859"/>
                    <a:pt x="7572" y="36026"/>
                  </a:cubicBezTo>
                  <a:cubicBezTo>
                    <a:pt x="7439" y="37527"/>
                    <a:pt x="7039" y="39195"/>
                    <a:pt x="7606" y="40696"/>
                  </a:cubicBezTo>
                  <a:cubicBezTo>
                    <a:pt x="7773" y="41030"/>
                    <a:pt x="8006" y="41430"/>
                    <a:pt x="8273" y="41663"/>
                  </a:cubicBezTo>
                  <a:cubicBezTo>
                    <a:pt x="8573" y="41930"/>
                    <a:pt x="8907" y="42130"/>
                    <a:pt x="9240" y="42264"/>
                  </a:cubicBezTo>
                  <a:cubicBezTo>
                    <a:pt x="9907" y="42497"/>
                    <a:pt x="10541" y="42597"/>
                    <a:pt x="11042" y="42831"/>
                  </a:cubicBezTo>
                  <a:cubicBezTo>
                    <a:pt x="11542" y="43098"/>
                    <a:pt x="12009" y="43431"/>
                    <a:pt x="12342" y="43832"/>
                  </a:cubicBezTo>
                  <a:cubicBezTo>
                    <a:pt x="12676" y="44265"/>
                    <a:pt x="12910" y="44699"/>
                    <a:pt x="13076" y="45133"/>
                  </a:cubicBezTo>
                  <a:cubicBezTo>
                    <a:pt x="13410" y="46000"/>
                    <a:pt x="13443" y="46834"/>
                    <a:pt x="13377" y="47501"/>
                  </a:cubicBezTo>
                  <a:cubicBezTo>
                    <a:pt x="13276" y="48168"/>
                    <a:pt x="13076" y="48635"/>
                    <a:pt x="12910" y="48969"/>
                  </a:cubicBezTo>
                  <a:cubicBezTo>
                    <a:pt x="12709" y="49269"/>
                    <a:pt x="12609" y="49436"/>
                    <a:pt x="12609" y="49436"/>
                  </a:cubicBezTo>
                  <a:cubicBezTo>
                    <a:pt x="12609" y="49436"/>
                    <a:pt x="12743" y="49269"/>
                    <a:pt x="12976" y="49035"/>
                  </a:cubicBezTo>
                  <a:cubicBezTo>
                    <a:pt x="13143" y="48735"/>
                    <a:pt x="13443" y="48235"/>
                    <a:pt x="13577" y="47568"/>
                  </a:cubicBezTo>
                  <a:cubicBezTo>
                    <a:pt x="13710" y="46900"/>
                    <a:pt x="13710" y="46033"/>
                    <a:pt x="13410" y="45066"/>
                  </a:cubicBezTo>
                  <a:cubicBezTo>
                    <a:pt x="13243" y="44632"/>
                    <a:pt x="12976" y="44132"/>
                    <a:pt x="12643" y="43665"/>
                  </a:cubicBezTo>
                  <a:cubicBezTo>
                    <a:pt x="12309" y="43198"/>
                    <a:pt x="11875" y="42731"/>
                    <a:pt x="11275" y="42464"/>
                  </a:cubicBezTo>
                  <a:cubicBezTo>
                    <a:pt x="10708" y="42130"/>
                    <a:pt x="10074" y="41997"/>
                    <a:pt x="9474" y="41730"/>
                  </a:cubicBezTo>
                  <a:cubicBezTo>
                    <a:pt x="8907" y="41497"/>
                    <a:pt x="8440" y="41030"/>
                    <a:pt x="8240" y="40463"/>
                  </a:cubicBezTo>
                  <a:cubicBezTo>
                    <a:pt x="8039" y="39862"/>
                    <a:pt x="7973" y="39162"/>
                    <a:pt x="8073" y="38394"/>
                  </a:cubicBezTo>
                  <a:cubicBezTo>
                    <a:pt x="8073" y="38027"/>
                    <a:pt x="8139" y="37661"/>
                    <a:pt x="8206" y="37294"/>
                  </a:cubicBezTo>
                  <a:cubicBezTo>
                    <a:pt x="8240" y="36927"/>
                    <a:pt x="8306" y="36526"/>
                    <a:pt x="8373" y="36093"/>
                  </a:cubicBezTo>
                  <a:cubicBezTo>
                    <a:pt x="8406" y="35826"/>
                    <a:pt x="8406" y="35626"/>
                    <a:pt x="8373" y="35359"/>
                  </a:cubicBezTo>
                  <a:cubicBezTo>
                    <a:pt x="8306" y="35125"/>
                    <a:pt x="8240" y="34859"/>
                    <a:pt x="8139" y="34658"/>
                  </a:cubicBezTo>
                  <a:cubicBezTo>
                    <a:pt x="7939" y="34291"/>
                    <a:pt x="7873" y="33991"/>
                    <a:pt x="7806" y="33624"/>
                  </a:cubicBezTo>
                  <a:cubicBezTo>
                    <a:pt x="7773" y="33257"/>
                    <a:pt x="7773" y="32824"/>
                    <a:pt x="7806" y="32423"/>
                  </a:cubicBezTo>
                  <a:lnTo>
                    <a:pt x="7806" y="31089"/>
                  </a:lnTo>
                  <a:cubicBezTo>
                    <a:pt x="7739" y="29288"/>
                    <a:pt x="7339" y="27453"/>
                    <a:pt x="6738" y="25652"/>
                  </a:cubicBezTo>
                  <a:cubicBezTo>
                    <a:pt x="6205" y="23851"/>
                    <a:pt x="5538" y="22149"/>
                    <a:pt x="5071" y="20482"/>
                  </a:cubicBezTo>
                  <a:cubicBezTo>
                    <a:pt x="4570" y="18814"/>
                    <a:pt x="4337" y="17179"/>
                    <a:pt x="4203" y="15611"/>
                  </a:cubicBezTo>
                  <a:cubicBezTo>
                    <a:pt x="4070" y="13977"/>
                    <a:pt x="4037" y="12476"/>
                    <a:pt x="3936" y="11008"/>
                  </a:cubicBezTo>
                  <a:cubicBezTo>
                    <a:pt x="3870" y="9607"/>
                    <a:pt x="3736" y="8239"/>
                    <a:pt x="3536" y="7005"/>
                  </a:cubicBezTo>
                  <a:cubicBezTo>
                    <a:pt x="3069" y="4570"/>
                    <a:pt x="2202" y="2736"/>
                    <a:pt x="1401" y="1601"/>
                  </a:cubicBezTo>
                  <a:cubicBezTo>
                    <a:pt x="1034" y="1001"/>
                    <a:pt x="667" y="634"/>
                    <a:pt x="401" y="401"/>
                  </a:cubicBezTo>
                  <a:cubicBezTo>
                    <a:pt x="100" y="1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4"/>
            <p:cNvSpPr/>
            <p:nvPr/>
          </p:nvSpPr>
          <p:spPr>
            <a:xfrm>
              <a:off x="2351850" y="4001250"/>
              <a:ext cx="43400" cy="282275"/>
            </a:xfrm>
            <a:custGeom>
              <a:avLst/>
              <a:gdLst/>
              <a:ahLst/>
              <a:cxnLst/>
              <a:rect l="l" t="t" r="r" b="b"/>
              <a:pathLst>
                <a:path w="1736" h="11291" extrusionOk="0">
                  <a:moveTo>
                    <a:pt x="1692" y="71"/>
                  </a:moveTo>
                  <a:cubicBezTo>
                    <a:pt x="1711" y="81"/>
                    <a:pt x="1725" y="87"/>
                    <a:pt x="1731" y="87"/>
                  </a:cubicBezTo>
                  <a:cubicBezTo>
                    <a:pt x="1734" y="87"/>
                    <a:pt x="1735" y="86"/>
                    <a:pt x="1735" y="83"/>
                  </a:cubicBezTo>
                  <a:cubicBezTo>
                    <a:pt x="1735" y="83"/>
                    <a:pt x="1720" y="77"/>
                    <a:pt x="1692" y="71"/>
                  </a:cubicBezTo>
                  <a:close/>
                  <a:moveTo>
                    <a:pt x="1390" y="0"/>
                  </a:moveTo>
                  <a:cubicBezTo>
                    <a:pt x="1343" y="0"/>
                    <a:pt x="1291" y="5"/>
                    <a:pt x="1235" y="16"/>
                  </a:cubicBezTo>
                  <a:cubicBezTo>
                    <a:pt x="1068" y="16"/>
                    <a:pt x="868" y="83"/>
                    <a:pt x="701" y="250"/>
                  </a:cubicBezTo>
                  <a:cubicBezTo>
                    <a:pt x="501" y="416"/>
                    <a:pt x="367" y="683"/>
                    <a:pt x="267" y="950"/>
                  </a:cubicBezTo>
                  <a:cubicBezTo>
                    <a:pt x="201" y="1250"/>
                    <a:pt x="201" y="1551"/>
                    <a:pt x="167" y="1884"/>
                  </a:cubicBezTo>
                  <a:cubicBezTo>
                    <a:pt x="101" y="2218"/>
                    <a:pt x="101" y="2551"/>
                    <a:pt x="67" y="2918"/>
                  </a:cubicBezTo>
                  <a:cubicBezTo>
                    <a:pt x="34" y="3685"/>
                    <a:pt x="1" y="4453"/>
                    <a:pt x="1" y="5287"/>
                  </a:cubicBezTo>
                  <a:cubicBezTo>
                    <a:pt x="1" y="6954"/>
                    <a:pt x="101" y="8522"/>
                    <a:pt x="234" y="9590"/>
                  </a:cubicBezTo>
                  <a:cubicBezTo>
                    <a:pt x="267" y="10123"/>
                    <a:pt x="301" y="10590"/>
                    <a:pt x="434" y="10891"/>
                  </a:cubicBezTo>
                  <a:cubicBezTo>
                    <a:pt x="501" y="11057"/>
                    <a:pt x="568" y="11124"/>
                    <a:pt x="601" y="11224"/>
                  </a:cubicBezTo>
                  <a:lnTo>
                    <a:pt x="701" y="11291"/>
                  </a:lnTo>
                  <a:cubicBezTo>
                    <a:pt x="701" y="11291"/>
                    <a:pt x="601" y="11124"/>
                    <a:pt x="634" y="10924"/>
                  </a:cubicBezTo>
                  <a:cubicBezTo>
                    <a:pt x="601" y="10624"/>
                    <a:pt x="701" y="10190"/>
                    <a:pt x="734" y="9623"/>
                  </a:cubicBezTo>
                  <a:cubicBezTo>
                    <a:pt x="834" y="8522"/>
                    <a:pt x="935" y="7021"/>
                    <a:pt x="935" y="5353"/>
                  </a:cubicBezTo>
                  <a:cubicBezTo>
                    <a:pt x="935" y="4453"/>
                    <a:pt x="901" y="3685"/>
                    <a:pt x="868" y="2952"/>
                  </a:cubicBezTo>
                  <a:cubicBezTo>
                    <a:pt x="834" y="2251"/>
                    <a:pt x="701" y="1584"/>
                    <a:pt x="734" y="1084"/>
                  </a:cubicBezTo>
                  <a:cubicBezTo>
                    <a:pt x="734" y="850"/>
                    <a:pt x="768" y="617"/>
                    <a:pt x="901" y="450"/>
                  </a:cubicBezTo>
                  <a:cubicBezTo>
                    <a:pt x="1035" y="283"/>
                    <a:pt x="1168" y="183"/>
                    <a:pt x="1268" y="116"/>
                  </a:cubicBezTo>
                  <a:cubicBezTo>
                    <a:pt x="1397" y="73"/>
                    <a:pt x="1501" y="61"/>
                    <a:pt x="1578" y="61"/>
                  </a:cubicBezTo>
                  <a:cubicBezTo>
                    <a:pt x="1627" y="61"/>
                    <a:pt x="1665" y="66"/>
                    <a:pt x="1692" y="71"/>
                  </a:cubicBezTo>
                  <a:lnTo>
                    <a:pt x="1692" y="71"/>
                  </a:lnTo>
                  <a:cubicBezTo>
                    <a:pt x="1639" y="46"/>
                    <a:pt x="1538" y="0"/>
                    <a:pt x="1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4"/>
            <p:cNvSpPr/>
            <p:nvPr/>
          </p:nvSpPr>
          <p:spPr>
            <a:xfrm>
              <a:off x="2337675" y="4256775"/>
              <a:ext cx="339425" cy="59275"/>
            </a:xfrm>
            <a:custGeom>
              <a:avLst/>
              <a:gdLst/>
              <a:ahLst/>
              <a:cxnLst/>
              <a:rect l="l" t="t" r="r" b="b"/>
              <a:pathLst>
                <a:path w="13577" h="2371" extrusionOk="0">
                  <a:moveTo>
                    <a:pt x="6525" y="0"/>
                  </a:moveTo>
                  <a:cubicBezTo>
                    <a:pt x="4639" y="0"/>
                    <a:pt x="2976" y="312"/>
                    <a:pt x="1768" y="503"/>
                  </a:cubicBezTo>
                  <a:cubicBezTo>
                    <a:pt x="1101" y="636"/>
                    <a:pt x="601" y="836"/>
                    <a:pt x="301" y="1137"/>
                  </a:cubicBezTo>
                  <a:cubicBezTo>
                    <a:pt x="167" y="1237"/>
                    <a:pt x="101" y="1370"/>
                    <a:pt x="34" y="1470"/>
                  </a:cubicBezTo>
                  <a:cubicBezTo>
                    <a:pt x="0" y="1537"/>
                    <a:pt x="0" y="1570"/>
                    <a:pt x="0" y="1570"/>
                  </a:cubicBezTo>
                  <a:cubicBezTo>
                    <a:pt x="0" y="1570"/>
                    <a:pt x="67" y="1537"/>
                    <a:pt x="101" y="1470"/>
                  </a:cubicBezTo>
                  <a:cubicBezTo>
                    <a:pt x="134" y="1370"/>
                    <a:pt x="234" y="1303"/>
                    <a:pt x="401" y="1203"/>
                  </a:cubicBezTo>
                  <a:cubicBezTo>
                    <a:pt x="668" y="1036"/>
                    <a:pt x="1168" y="936"/>
                    <a:pt x="1802" y="936"/>
                  </a:cubicBezTo>
                  <a:cubicBezTo>
                    <a:pt x="2842" y="936"/>
                    <a:pt x="4203" y="894"/>
                    <a:pt x="5680" y="894"/>
                  </a:cubicBezTo>
                  <a:cubicBezTo>
                    <a:pt x="6049" y="894"/>
                    <a:pt x="6425" y="896"/>
                    <a:pt x="6805" y="903"/>
                  </a:cubicBezTo>
                  <a:cubicBezTo>
                    <a:pt x="8740" y="903"/>
                    <a:pt x="10441" y="1203"/>
                    <a:pt x="11642" y="1570"/>
                  </a:cubicBezTo>
                  <a:cubicBezTo>
                    <a:pt x="12276" y="1770"/>
                    <a:pt x="12743" y="1970"/>
                    <a:pt x="13076" y="2137"/>
                  </a:cubicBezTo>
                  <a:lnTo>
                    <a:pt x="13577" y="2371"/>
                  </a:lnTo>
                  <a:cubicBezTo>
                    <a:pt x="13577" y="2371"/>
                    <a:pt x="13443" y="2204"/>
                    <a:pt x="13110" y="2004"/>
                  </a:cubicBezTo>
                  <a:cubicBezTo>
                    <a:pt x="12843" y="1804"/>
                    <a:pt x="12376" y="1470"/>
                    <a:pt x="11809" y="1170"/>
                  </a:cubicBezTo>
                  <a:cubicBezTo>
                    <a:pt x="10641" y="569"/>
                    <a:pt x="8807" y="36"/>
                    <a:pt x="6805" y="2"/>
                  </a:cubicBezTo>
                  <a:cubicBezTo>
                    <a:pt x="6711" y="1"/>
                    <a:pt x="6618" y="0"/>
                    <a:pt x="6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4"/>
            <p:cNvSpPr/>
            <p:nvPr/>
          </p:nvSpPr>
          <p:spPr>
            <a:xfrm>
              <a:off x="2327675" y="4286000"/>
              <a:ext cx="263550" cy="406150"/>
            </a:xfrm>
            <a:custGeom>
              <a:avLst/>
              <a:gdLst/>
              <a:ahLst/>
              <a:cxnLst/>
              <a:rect l="l" t="t" r="r" b="b"/>
              <a:pathLst>
                <a:path w="10542" h="16246" extrusionOk="0">
                  <a:moveTo>
                    <a:pt x="267" y="1"/>
                  </a:moveTo>
                  <a:cubicBezTo>
                    <a:pt x="267" y="1"/>
                    <a:pt x="234" y="368"/>
                    <a:pt x="167" y="1002"/>
                  </a:cubicBezTo>
                  <a:cubicBezTo>
                    <a:pt x="67" y="1602"/>
                    <a:pt x="0" y="2569"/>
                    <a:pt x="0" y="3704"/>
                  </a:cubicBezTo>
                  <a:cubicBezTo>
                    <a:pt x="0" y="4838"/>
                    <a:pt x="34" y="6205"/>
                    <a:pt x="167" y="7706"/>
                  </a:cubicBezTo>
                  <a:cubicBezTo>
                    <a:pt x="267" y="9208"/>
                    <a:pt x="534" y="10875"/>
                    <a:pt x="834" y="12577"/>
                  </a:cubicBezTo>
                  <a:cubicBezTo>
                    <a:pt x="1034" y="13577"/>
                    <a:pt x="1201" y="14578"/>
                    <a:pt x="1401" y="15512"/>
                  </a:cubicBezTo>
                  <a:lnTo>
                    <a:pt x="1568" y="16246"/>
                  </a:lnTo>
                  <a:lnTo>
                    <a:pt x="2168" y="15746"/>
                  </a:lnTo>
                  <a:cubicBezTo>
                    <a:pt x="3136" y="14912"/>
                    <a:pt x="4303" y="14478"/>
                    <a:pt x="5371" y="14345"/>
                  </a:cubicBezTo>
                  <a:cubicBezTo>
                    <a:pt x="5637" y="14312"/>
                    <a:pt x="5897" y="14298"/>
                    <a:pt x="6149" y="14298"/>
                  </a:cubicBezTo>
                  <a:cubicBezTo>
                    <a:pt x="6942" y="14298"/>
                    <a:pt x="7658" y="14442"/>
                    <a:pt x="8239" y="14645"/>
                  </a:cubicBezTo>
                  <a:cubicBezTo>
                    <a:pt x="9040" y="14912"/>
                    <a:pt x="9607" y="15245"/>
                    <a:pt x="10007" y="15545"/>
                  </a:cubicBezTo>
                  <a:cubicBezTo>
                    <a:pt x="10207" y="15679"/>
                    <a:pt x="10341" y="15812"/>
                    <a:pt x="10408" y="15879"/>
                  </a:cubicBezTo>
                  <a:lnTo>
                    <a:pt x="10541" y="16012"/>
                  </a:lnTo>
                  <a:cubicBezTo>
                    <a:pt x="10541" y="16012"/>
                    <a:pt x="10508" y="15979"/>
                    <a:pt x="10441" y="15846"/>
                  </a:cubicBezTo>
                  <a:cubicBezTo>
                    <a:pt x="10374" y="15746"/>
                    <a:pt x="10241" y="15579"/>
                    <a:pt x="10074" y="15412"/>
                  </a:cubicBezTo>
                  <a:cubicBezTo>
                    <a:pt x="9740" y="15078"/>
                    <a:pt x="9207" y="14611"/>
                    <a:pt x="8406" y="14244"/>
                  </a:cubicBezTo>
                  <a:cubicBezTo>
                    <a:pt x="7682" y="13943"/>
                    <a:pt x="6739" y="13668"/>
                    <a:pt x="5676" y="13668"/>
                  </a:cubicBezTo>
                  <a:cubicBezTo>
                    <a:pt x="5564" y="13668"/>
                    <a:pt x="5451" y="13671"/>
                    <a:pt x="5337" y="13677"/>
                  </a:cubicBezTo>
                  <a:cubicBezTo>
                    <a:pt x="4302" y="13705"/>
                    <a:pt x="3173" y="13991"/>
                    <a:pt x="2147" y="14654"/>
                  </a:cubicBezTo>
                  <a:lnTo>
                    <a:pt x="2147" y="14654"/>
                  </a:lnTo>
                  <a:cubicBezTo>
                    <a:pt x="2021" y="13925"/>
                    <a:pt x="1894" y="13167"/>
                    <a:pt x="1768" y="12410"/>
                  </a:cubicBezTo>
                  <a:cubicBezTo>
                    <a:pt x="1168" y="9007"/>
                    <a:pt x="701" y="5905"/>
                    <a:pt x="501" y="3670"/>
                  </a:cubicBezTo>
                  <a:cubicBezTo>
                    <a:pt x="367" y="2536"/>
                    <a:pt x="367" y="1602"/>
                    <a:pt x="334" y="1002"/>
                  </a:cubicBezTo>
                  <a:cubicBezTo>
                    <a:pt x="267" y="334"/>
                    <a:pt x="26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4"/>
            <p:cNvSpPr/>
            <p:nvPr/>
          </p:nvSpPr>
          <p:spPr>
            <a:xfrm>
              <a:off x="2587025" y="4302700"/>
              <a:ext cx="75900" cy="378625"/>
            </a:xfrm>
            <a:custGeom>
              <a:avLst/>
              <a:gdLst/>
              <a:ahLst/>
              <a:cxnLst/>
              <a:rect l="l" t="t" r="r" b="b"/>
              <a:pathLst>
                <a:path w="3036" h="15145" extrusionOk="0">
                  <a:moveTo>
                    <a:pt x="3036" y="0"/>
                  </a:moveTo>
                  <a:lnTo>
                    <a:pt x="3036" y="0"/>
                  </a:lnTo>
                  <a:cubicBezTo>
                    <a:pt x="3036" y="0"/>
                    <a:pt x="3002" y="33"/>
                    <a:pt x="2969" y="133"/>
                  </a:cubicBezTo>
                  <a:cubicBezTo>
                    <a:pt x="3036" y="33"/>
                    <a:pt x="3036" y="0"/>
                    <a:pt x="3036" y="0"/>
                  </a:cubicBezTo>
                  <a:close/>
                  <a:moveTo>
                    <a:pt x="2969" y="134"/>
                  </a:moveTo>
                  <a:lnTo>
                    <a:pt x="2969" y="134"/>
                  </a:lnTo>
                  <a:cubicBezTo>
                    <a:pt x="2902" y="200"/>
                    <a:pt x="2836" y="334"/>
                    <a:pt x="2702" y="500"/>
                  </a:cubicBezTo>
                  <a:cubicBezTo>
                    <a:pt x="2469" y="834"/>
                    <a:pt x="2202" y="1368"/>
                    <a:pt x="2035" y="2068"/>
                  </a:cubicBezTo>
                  <a:cubicBezTo>
                    <a:pt x="1835" y="2802"/>
                    <a:pt x="1701" y="3636"/>
                    <a:pt x="1568" y="4537"/>
                  </a:cubicBezTo>
                  <a:cubicBezTo>
                    <a:pt x="1401" y="5404"/>
                    <a:pt x="1201" y="6371"/>
                    <a:pt x="901" y="7405"/>
                  </a:cubicBezTo>
                  <a:cubicBezTo>
                    <a:pt x="667" y="8473"/>
                    <a:pt x="434" y="9474"/>
                    <a:pt x="300" y="10408"/>
                  </a:cubicBezTo>
                  <a:cubicBezTo>
                    <a:pt x="200" y="10908"/>
                    <a:pt x="200" y="11375"/>
                    <a:pt x="200" y="11809"/>
                  </a:cubicBezTo>
                  <a:cubicBezTo>
                    <a:pt x="200" y="12209"/>
                    <a:pt x="267" y="12642"/>
                    <a:pt x="300" y="12976"/>
                  </a:cubicBezTo>
                  <a:cubicBezTo>
                    <a:pt x="367" y="13677"/>
                    <a:pt x="367" y="14210"/>
                    <a:pt x="267" y="14577"/>
                  </a:cubicBezTo>
                  <a:cubicBezTo>
                    <a:pt x="200" y="14811"/>
                    <a:pt x="134" y="14911"/>
                    <a:pt x="67" y="15011"/>
                  </a:cubicBezTo>
                  <a:cubicBezTo>
                    <a:pt x="34" y="15078"/>
                    <a:pt x="0" y="15144"/>
                    <a:pt x="0" y="15144"/>
                  </a:cubicBezTo>
                  <a:cubicBezTo>
                    <a:pt x="0" y="15144"/>
                    <a:pt x="34" y="15078"/>
                    <a:pt x="134" y="14911"/>
                  </a:cubicBezTo>
                  <a:cubicBezTo>
                    <a:pt x="167" y="14844"/>
                    <a:pt x="300" y="14711"/>
                    <a:pt x="367" y="14544"/>
                  </a:cubicBezTo>
                  <a:cubicBezTo>
                    <a:pt x="567" y="14210"/>
                    <a:pt x="701" y="13576"/>
                    <a:pt x="734" y="12876"/>
                  </a:cubicBezTo>
                  <a:cubicBezTo>
                    <a:pt x="801" y="12509"/>
                    <a:pt x="801" y="12142"/>
                    <a:pt x="834" y="11742"/>
                  </a:cubicBezTo>
                  <a:cubicBezTo>
                    <a:pt x="868" y="11375"/>
                    <a:pt x="968" y="10975"/>
                    <a:pt x="1034" y="10508"/>
                  </a:cubicBezTo>
                  <a:cubicBezTo>
                    <a:pt x="1201" y="9640"/>
                    <a:pt x="1501" y="8673"/>
                    <a:pt x="1802" y="7639"/>
                  </a:cubicBezTo>
                  <a:cubicBezTo>
                    <a:pt x="2068" y="6571"/>
                    <a:pt x="2302" y="5537"/>
                    <a:pt x="2335" y="4570"/>
                  </a:cubicBezTo>
                  <a:cubicBezTo>
                    <a:pt x="2369" y="3636"/>
                    <a:pt x="2369" y="2802"/>
                    <a:pt x="2469" y="2135"/>
                  </a:cubicBezTo>
                  <a:cubicBezTo>
                    <a:pt x="2535" y="1468"/>
                    <a:pt x="2669" y="901"/>
                    <a:pt x="2802" y="534"/>
                  </a:cubicBezTo>
                  <a:cubicBezTo>
                    <a:pt x="2869" y="367"/>
                    <a:pt x="2902" y="200"/>
                    <a:pt x="2969" y="1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4"/>
            <p:cNvSpPr/>
            <p:nvPr/>
          </p:nvSpPr>
          <p:spPr>
            <a:xfrm>
              <a:off x="2639550" y="2452200"/>
              <a:ext cx="115950" cy="1838850"/>
            </a:xfrm>
            <a:custGeom>
              <a:avLst/>
              <a:gdLst/>
              <a:ahLst/>
              <a:cxnLst/>
              <a:rect l="l" t="t" r="r" b="b"/>
              <a:pathLst>
                <a:path w="4638" h="73554" extrusionOk="0">
                  <a:moveTo>
                    <a:pt x="334" y="0"/>
                  </a:moveTo>
                  <a:cubicBezTo>
                    <a:pt x="334" y="1"/>
                    <a:pt x="334" y="35"/>
                    <a:pt x="268" y="167"/>
                  </a:cubicBezTo>
                  <a:cubicBezTo>
                    <a:pt x="334" y="68"/>
                    <a:pt x="334" y="1"/>
                    <a:pt x="334" y="0"/>
                  </a:cubicBezTo>
                  <a:close/>
                  <a:moveTo>
                    <a:pt x="268" y="167"/>
                  </a:moveTo>
                  <a:lnTo>
                    <a:pt x="268" y="167"/>
                  </a:lnTo>
                  <a:cubicBezTo>
                    <a:pt x="234" y="301"/>
                    <a:pt x="168" y="467"/>
                    <a:pt x="101" y="701"/>
                  </a:cubicBezTo>
                  <a:cubicBezTo>
                    <a:pt x="34" y="1168"/>
                    <a:pt x="1" y="1902"/>
                    <a:pt x="168" y="2869"/>
                  </a:cubicBezTo>
                  <a:cubicBezTo>
                    <a:pt x="334" y="3836"/>
                    <a:pt x="735" y="4904"/>
                    <a:pt x="1235" y="6171"/>
                  </a:cubicBezTo>
                  <a:cubicBezTo>
                    <a:pt x="1702" y="7406"/>
                    <a:pt x="2336" y="8873"/>
                    <a:pt x="2336" y="10508"/>
                  </a:cubicBezTo>
                  <a:cubicBezTo>
                    <a:pt x="2336" y="11308"/>
                    <a:pt x="2202" y="12176"/>
                    <a:pt x="2036" y="13076"/>
                  </a:cubicBezTo>
                  <a:cubicBezTo>
                    <a:pt x="1869" y="14010"/>
                    <a:pt x="1702" y="14978"/>
                    <a:pt x="1769" y="16012"/>
                  </a:cubicBezTo>
                  <a:cubicBezTo>
                    <a:pt x="1869" y="17046"/>
                    <a:pt x="2069" y="18047"/>
                    <a:pt x="2336" y="19081"/>
                  </a:cubicBezTo>
                  <a:cubicBezTo>
                    <a:pt x="2569" y="20081"/>
                    <a:pt x="2769" y="21182"/>
                    <a:pt x="2936" y="22250"/>
                  </a:cubicBezTo>
                  <a:cubicBezTo>
                    <a:pt x="3670" y="26653"/>
                    <a:pt x="3703" y="31556"/>
                    <a:pt x="2836" y="36593"/>
                  </a:cubicBezTo>
                  <a:cubicBezTo>
                    <a:pt x="2703" y="37260"/>
                    <a:pt x="2603" y="37894"/>
                    <a:pt x="2503" y="38528"/>
                  </a:cubicBezTo>
                  <a:cubicBezTo>
                    <a:pt x="2402" y="39195"/>
                    <a:pt x="2269" y="39829"/>
                    <a:pt x="2236" y="40429"/>
                  </a:cubicBezTo>
                  <a:cubicBezTo>
                    <a:pt x="2136" y="41730"/>
                    <a:pt x="2102" y="42998"/>
                    <a:pt x="2102" y="44199"/>
                  </a:cubicBezTo>
                  <a:cubicBezTo>
                    <a:pt x="2102" y="46634"/>
                    <a:pt x="2069" y="48969"/>
                    <a:pt x="2069" y="51204"/>
                  </a:cubicBezTo>
                  <a:cubicBezTo>
                    <a:pt x="2069" y="53472"/>
                    <a:pt x="2102" y="55574"/>
                    <a:pt x="2369" y="57575"/>
                  </a:cubicBezTo>
                  <a:cubicBezTo>
                    <a:pt x="2503" y="58542"/>
                    <a:pt x="2603" y="59510"/>
                    <a:pt x="2536" y="60377"/>
                  </a:cubicBezTo>
                  <a:cubicBezTo>
                    <a:pt x="2503" y="60811"/>
                    <a:pt x="2402" y="61244"/>
                    <a:pt x="2269" y="61645"/>
                  </a:cubicBezTo>
                  <a:cubicBezTo>
                    <a:pt x="2169" y="62011"/>
                    <a:pt x="1935" y="62378"/>
                    <a:pt x="1769" y="62812"/>
                  </a:cubicBezTo>
                  <a:cubicBezTo>
                    <a:pt x="1435" y="63646"/>
                    <a:pt x="1402" y="64513"/>
                    <a:pt x="1402" y="65247"/>
                  </a:cubicBezTo>
                  <a:cubicBezTo>
                    <a:pt x="1402" y="66014"/>
                    <a:pt x="1435" y="66715"/>
                    <a:pt x="1402" y="67382"/>
                  </a:cubicBezTo>
                  <a:cubicBezTo>
                    <a:pt x="1335" y="68716"/>
                    <a:pt x="1168" y="69850"/>
                    <a:pt x="935" y="70751"/>
                  </a:cubicBezTo>
                  <a:cubicBezTo>
                    <a:pt x="735" y="71685"/>
                    <a:pt x="534" y="72386"/>
                    <a:pt x="368" y="72853"/>
                  </a:cubicBezTo>
                  <a:cubicBezTo>
                    <a:pt x="201" y="73320"/>
                    <a:pt x="101" y="73553"/>
                    <a:pt x="101" y="73553"/>
                  </a:cubicBezTo>
                  <a:cubicBezTo>
                    <a:pt x="101" y="73553"/>
                    <a:pt x="201" y="73320"/>
                    <a:pt x="368" y="72919"/>
                  </a:cubicBezTo>
                  <a:cubicBezTo>
                    <a:pt x="534" y="72452"/>
                    <a:pt x="768" y="71752"/>
                    <a:pt x="1035" y="70851"/>
                  </a:cubicBezTo>
                  <a:cubicBezTo>
                    <a:pt x="1268" y="69917"/>
                    <a:pt x="1468" y="68750"/>
                    <a:pt x="1602" y="67415"/>
                  </a:cubicBezTo>
                  <a:cubicBezTo>
                    <a:pt x="1702" y="66748"/>
                    <a:pt x="1702" y="66014"/>
                    <a:pt x="1702" y="65247"/>
                  </a:cubicBezTo>
                  <a:cubicBezTo>
                    <a:pt x="1735" y="64513"/>
                    <a:pt x="1802" y="63746"/>
                    <a:pt x="2136" y="63012"/>
                  </a:cubicBezTo>
                  <a:cubicBezTo>
                    <a:pt x="2302" y="62645"/>
                    <a:pt x="2536" y="62212"/>
                    <a:pt x="2703" y="61811"/>
                  </a:cubicBezTo>
                  <a:cubicBezTo>
                    <a:pt x="2869" y="61378"/>
                    <a:pt x="2970" y="60877"/>
                    <a:pt x="3036" y="60410"/>
                  </a:cubicBezTo>
                  <a:cubicBezTo>
                    <a:pt x="3170" y="59443"/>
                    <a:pt x="3036" y="58509"/>
                    <a:pt x="2936" y="57508"/>
                  </a:cubicBezTo>
                  <a:cubicBezTo>
                    <a:pt x="2736" y="55540"/>
                    <a:pt x="2769" y="53439"/>
                    <a:pt x="2803" y="51204"/>
                  </a:cubicBezTo>
                  <a:cubicBezTo>
                    <a:pt x="2903" y="49002"/>
                    <a:pt x="2936" y="46600"/>
                    <a:pt x="2970" y="44199"/>
                  </a:cubicBezTo>
                  <a:cubicBezTo>
                    <a:pt x="3036" y="42998"/>
                    <a:pt x="3036" y="41730"/>
                    <a:pt x="3170" y="40529"/>
                  </a:cubicBezTo>
                  <a:cubicBezTo>
                    <a:pt x="3203" y="39896"/>
                    <a:pt x="3270" y="39262"/>
                    <a:pt x="3403" y="38661"/>
                  </a:cubicBezTo>
                  <a:cubicBezTo>
                    <a:pt x="3537" y="38028"/>
                    <a:pt x="3603" y="37394"/>
                    <a:pt x="3737" y="36760"/>
                  </a:cubicBezTo>
                  <a:cubicBezTo>
                    <a:pt x="4637" y="31656"/>
                    <a:pt x="4537" y="26553"/>
                    <a:pt x="3737" y="22150"/>
                  </a:cubicBezTo>
                  <a:cubicBezTo>
                    <a:pt x="3537" y="21049"/>
                    <a:pt x="3270" y="19981"/>
                    <a:pt x="3036" y="18914"/>
                  </a:cubicBezTo>
                  <a:cubicBezTo>
                    <a:pt x="2769" y="17913"/>
                    <a:pt x="2536" y="16913"/>
                    <a:pt x="2436" y="15979"/>
                  </a:cubicBezTo>
                  <a:cubicBezTo>
                    <a:pt x="2269" y="14044"/>
                    <a:pt x="2869" y="12209"/>
                    <a:pt x="2769" y="10475"/>
                  </a:cubicBezTo>
                  <a:cubicBezTo>
                    <a:pt x="2703" y="8707"/>
                    <a:pt x="2002" y="7239"/>
                    <a:pt x="1502" y="6038"/>
                  </a:cubicBezTo>
                  <a:cubicBezTo>
                    <a:pt x="935" y="4804"/>
                    <a:pt x="501" y="3736"/>
                    <a:pt x="268" y="2836"/>
                  </a:cubicBezTo>
                  <a:cubicBezTo>
                    <a:pt x="67" y="1968"/>
                    <a:pt x="67" y="1201"/>
                    <a:pt x="168" y="701"/>
                  </a:cubicBezTo>
                  <a:cubicBezTo>
                    <a:pt x="201" y="467"/>
                    <a:pt x="234" y="301"/>
                    <a:pt x="268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4"/>
            <p:cNvSpPr/>
            <p:nvPr/>
          </p:nvSpPr>
          <p:spPr>
            <a:xfrm>
              <a:off x="2525300" y="3527125"/>
              <a:ext cx="155975" cy="422000"/>
            </a:xfrm>
            <a:custGeom>
              <a:avLst/>
              <a:gdLst/>
              <a:ahLst/>
              <a:cxnLst/>
              <a:rect l="l" t="t" r="r" b="b"/>
              <a:pathLst>
                <a:path w="6239" h="16880" extrusionOk="0">
                  <a:moveTo>
                    <a:pt x="3737" y="1"/>
                  </a:moveTo>
                  <a:cubicBezTo>
                    <a:pt x="3737" y="1"/>
                    <a:pt x="3170" y="968"/>
                    <a:pt x="2336" y="2536"/>
                  </a:cubicBezTo>
                  <a:cubicBezTo>
                    <a:pt x="1936" y="3337"/>
                    <a:pt x="1469" y="4304"/>
                    <a:pt x="935" y="5338"/>
                  </a:cubicBezTo>
                  <a:cubicBezTo>
                    <a:pt x="668" y="5872"/>
                    <a:pt x="334" y="6405"/>
                    <a:pt x="168" y="7073"/>
                  </a:cubicBezTo>
                  <a:cubicBezTo>
                    <a:pt x="1" y="7740"/>
                    <a:pt x="68" y="8540"/>
                    <a:pt x="334" y="9207"/>
                  </a:cubicBezTo>
                  <a:cubicBezTo>
                    <a:pt x="601" y="9875"/>
                    <a:pt x="1002" y="10475"/>
                    <a:pt x="1469" y="10975"/>
                  </a:cubicBezTo>
                  <a:cubicBezTo>
                    <a:pt x="1936" y="11476"/>
                    <a:pt x="2436" y="11843"/>
                    <a:pt x="2903" y="12210"/>
                  </a:cubicBezTo>
                  <a:cubicBezTo>
                    <a:pt x="3837" y="12910"/>
                    <a:pt x="4637" y="13544"/>
                    <a:pt x="5171" y="14244"/>
                  </a:cubicBezTo>
                  <a:cubicBezTo>
                    <a:pt x="5672" y="14912"/>
                    <a:pt x="5972" y="15579"/>
                    <a:pt x="6072" y="16079"/>
                  </a:cubicBezTo>
                  <a:cubicBezTo>
                    <a:pt x="6105" y="16346"/>
                    <a:pt x="6105" y="16546"/>
                    <a:pt x="6105" y="16679"/>
                  </a:cubicBezTo>
                  <a:lnTo>
                    <a:pt x="6105" y="16880"/>
                  </a:lnTo>
                  <a:cubicBezTo>
                    <a:pt x="6105" y="16880"/>
                    <a:pt x="6105" y="16813"/>
                    <a:pt x="6239" y="16679"/>
                  </a:cubicBezTo>
                  <a:lnTo>
                    <a:pt x="6239" y="16079"/>
                  </a:lnTo>
                  <a:cubicBezTo>
                    <a:pt x="6172" y="15579"/>
                    <a:pt x="5972" y="14845"/>
                    <a:pt x="5471" y="14078"/>
                  </a:cubicBezTo>
                  <a:cubicBezTo>
                    <a:pt x="4971" y="13310"/>
                    <a:pt x="4137" y="12543"/>
                    <a:pt x="3270" y="11809"/>
                  </a:cubicBezTo>
                  <a:cubicBezTo>
                    <a:pt x="2403" y="11009"/>
                    <a:pt x="1435" y="10175"/>
                    <a:pt x="968" y="8974"/>
                  </a:cubicBezTo>
                  <a:cubicBezTo>
                    <a:pt x="735" y="8374"/>
                    <a:pt x="668" y="7806"/>
                    <a:pt x="801" y="7206"/>
                  </a:cubicBezTo>
                  <a:cubicBezTo>
                    <a:pt x="935" y="6639"/>
                    <a:pt x="1168" y="6072"/>
                    <a:pt x="1435" y="5538"/>
                  </a:cubicBezTo>
                  <a:cubicBezTo>
                    <a:pt x="1902" y="4471"/>
                    <a:pt x="2302" y="3503"/>
                    <a:pt x="2636" y="2669"/>
                  </a:cubicBezTo>
                  <a:cubicBezTo>
                    <a:pt x="3336" y="1035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4"/>
            <p:cNvSpPr/>
            <p:nvPr/>
          </p:nvSpPr>
          <p:spPr>
            <a:xfrm>
              <a:off x="2478600" y="3473750"/>
              <a:ext cx="57575" cy="367800"/>
            </a:xfrm>
            <a:custGeom>
              <a:avLst/>
              <a:gdLst/>
              <a:ahLst/>
              <a:cxnLst/>
              <a:rect l="l" t="t" r="r" b="b"/>
              <a:pathLst>
                <a:path w="2303" h="14712" extrusionOk="0">
                  <a:moveTo>
                    <a:pt x="2202" y="1"/>
                  </a:moveTo>
                  <a:cubicBezTo>
                    <a:pt x="2202" y="134"/>
                    <a:pt x="2169" y="234"/>
                    <a:pt x="2169" y="468"/>
                  </a:cubicBezTo>
                  <a:cubicBezTo>
                    <a:pt x="2136" y="835"/>
                    <a:pt x="2036" y="1369"/>
                    <a:pt x="1869" y="2036"/>
                  </a:cubicBezTo>
                  <a:cubicBezTo>
                    <a:pt x="1702" y="2703"/>
                    <a:pt x="1469" y="3503"/>
                    <a:pt x="1202" y="4371"/>
                  </a:cubicBezTo>
                  <a:cubicBezTo>
                    <a:pt x="901" y="5238"/>
                    <a:pt x="701" y="6239"/>
                    <a:pt x="501" y="7306"/>
                  </a:cubicBezTo>
                  <a:cubicBezTo>
                    <a:pt x="301" y="8340"/>
                    <a:pt x="134" y="9308"/>
                    <a:pt x="34" y="10242"/>
                  </a:cubicBezTo>
                  <a:cubicBezTo>
                    <a:pt x="1" y="11209"/>
                    <a:pt x="34" y="12076"/>
                    <a:pt x="234" y="12743"/>
                  </a:cubicBezTo>
                  <a:cubicBezTo>
                    <a:pt x="468" y="13444"/>
                    <a:pt x="768" y="13911"/>
                    <a:pt x="968" y="14278"/>
                  </a:cubicBezTo>
                  <a:cubicBezTo>
                    <a:pt x="1166" y="14541"/>
                    <a:pt x="1331" y="14707"/>
                    <a:pt x="1335" y="14711"/>
                  </a:cubicBezTo>
                  <a:lnTo>
                    <a:pt x="1335" y="14711"/>
                  </a:lnTo>
                  <a:cubicBezTo>
                    <a:pt x="1331" y="14707"/>
                    <a:pt x="1166" y="14542"/>
                    <a:pt x="1002" y="14311"/>
                  </a:cubicBezTo>
                  <a:cubicBezTo>
                    <a:pt x="835" y="13978"/>
                    <a:pt x="635" y="13411"/>
                    <a:pt x="535" y="12743"/>
                  </a:cubicBezTo>
                  <a:cubicBezTo>
                    <a:pt x="468" y="12076"/>
                    <a:pt x="468" y="11242"/>
                    <a:pt x="568" y="10375"/>
                  </a:cubicBezTo>
                  <a:cubicBezTo>
                    <a:pt x="701" y="9474"/>
                    <a:pt x="901" y="8507"/>
                    <a:pt x="1135" y="7473"/>
                  </a:cubicBezTo>
                  <a:cubicBezTo>
                    <a:pt x="1335" y="6406"/>
                    <a:pt x="1502" y="5405"/>
                    <a:pt x="1702" y="4538"/>
                  </a:cubicBezTo>
                  <a:cubicBezTo>
                    <a:pt x="1902" y="3637"/>
                    <a:pt x="2102" y="2836"/>
                    <a:pt x="2169" y="2136"/>
                  </a:cubicBezTo>
                  <a:cubicBezTo>
                    <a:pt x="2302" y="1402"/>
                    <a:pt x="2302" y="835"/>
                    <a:pt x="2236" y="468"/>
                  </a:cubicBezTo>
                  <a:cubicBezTo>
                    <a:pt x="2236" y="234"/>
                    <a:pt x="2202" y="68"/>
                    <a:pt x="2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4"/>
            <p:cNvSpPr/>
            <p:nvPr/>
          </p:nvSpPr>
          <p:spPr>
            <a:xfrm>
              <a:off x="1931550" y="3184400"/>
              <a:ext cx="222675" cy="170975"/>
            </a:xfrm>
            <a:custGeom>
              <a:avLst/>
              <a:gdLst/>
              <a:ahLst/>
              <a:cxnLst/>
              <a:rect l="l" t="t" r="r" b="b"/>
              <a:pathLst>
                <a:path w="8907" h="6839" extrusionOk="0">
                  <a:moveTo>
                    <a:pt x="8907" y="0"/>
                  </a:moveTo>
                  <a:lnTo>
                    <a:pt x="8907" y="0"/>
                  </a:lnTo>
                  <a:cubicBezTo>
                    <a:pt x="8907" y="0"/>
                    <a:pt x="8406" y="367"/>
                    <a:pt x="7573" y="934"/>
                  </a:cubicBezTo>
                  <a:cubicBezTo>
                    <a:pt x="6739" y="1568"/>
                    <a:pt x="5638" y="2402"/>
                    <a:pt x="4404" y="3336"/>
                  </a:cubicBezTo>
                  <a:cubicBezTo>
                    <a:pt x="3169" y="4270"/>
                    <a:pt x="2069" y="5170"/>
                    <a:pt x="1268" y="5771"/>
                  </a:cubicBezTo>
                  <a:cubicBezTo>
                    <a:pt x="501" y="6405"/>
                    <a:pt x="1" y="6838"/>
                    <a:pt x="1" y="6838"/>
                  </a:cubicBezTo>
                  <a:cubicBezTo>
                    <a:pt x="1" y="6838"/>
                    <a:pt x="568" y="6538"/>
                    <a:pt x="1502" y="6038"/>
                  </a:cubicBezTo>
                  <a:cubicBezTo>
                    <a:pt x="2369" y="5537"/>
                    <a:pt x="3536" y="4770"/>
                    <a:pt x="4771" y="3836"/>
                  </a:cubicBezTo>
                  <a:cubicBezTo>
                    <a:pt x="6038" y="2869"/>
                    <a:pt x="7072" y="1901"/>
                    <a:pt x="7773" y="1201"/>
                  </a:cubicBezTo>
                  <a:cubicBezTo>
                    <a:pt x="8506" y="434"/>
                    <a:pt x="890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4"/>
            <p:cNvSpPr/>
            <p:nvPr/>
          </p:nvSpPr>
          <p:spPr>
            <a:xfrm>
              <a:off x="1910700" y="3285300"/>
              <a:ext cx="212675" cy="109275"/>
            </a:xfrm>
            <a:custGeom>
              <a:avLst/>
              <a:gdLst/>
              <a:ahLst/>
              <a:cxnLst/>
              <a:rect l="l" t="t" r="r" b="b"/>
              <a:pathLst>
                <a:path w="8507" h="4371" extrusionOk="0">
                  <a:moveTo>
                    <a:pt x="8507" y="0"/>
                  </a:moveTo>
                  <a:cubicBezTo>
                    <a:pt x="8507" y="0"/>
                    <a:pt x="8407" y="67"/>
                    <a:pt x="8206" y="234"/>
                  </a:cubicBezTo>
                  <a:cubicBezTo>
                    <a:pt x="8040" y="401"/>
                    <a:pt x="7739" y="601"/>
                    <a:pt x="7373" y="868"/>
                  </a:cubicBezTo>
                  <a:cubicBezTo>
                    <a:pt x="6639" y="1368"/>
                    <a:pt x="5638" y="2002"/>
                    <a:pt x="4470" y="2569"/>
                  </a:cubicBezTo>
                  <a:cubicBezTo>
                    <a:pt x="3303" y="3169"/>
                    <a:pt x="2202" y="3636"/>
                    <a:pt x="1368" y="3903"/>
                  </a:cubicBezTo>
                  <a:cubicBezTo>
                    <a:pt x="968" y="4070"/>
                    <a:pt x="601" y="4170"/>
                    <a:pt x="368" y="4237"/>
                  </a:cubicBezTo>
                  <a:lnTo>
                    <a:pt x="1" y="4370"/>
                  </a:lnTo>
                  <a:cubicBezTo>
                    <a:pt x="1" y="4370"/>
                    <a:pt x="167" y="4370"/>
                    <a:pt x="368" y="4337"/>
                  </a:cubicBezTo>
                  <a:cubicBezTo>
                    <a:pt x="634" y="4337"/>
                    <a:pt x="968" y="4270"/>
                    <a:pt x="1402" y="4203"/>
                  </a:cubicBezTo>
                  <a:cubicBezTo>
                    <a:pt x="2302" y="4070"/>
                    <a:pt x="3503" y="3736"/>
                    <a:pt x="4704" y="3102"/>
                  </a:cubicBezTo>
                  <a:cubicBezTo>
                    <a:pt x="5972" y="2502"/>
                    <a:pt x="6906" y="1701"/>
                    <a:pt x="7539" y="1068"/>
                  </a:cubicBezTo>
                  <a:cubicBezTo>
                    <a:pt x="7873" y="734"/>
                    <a:pt x="8073" y="501"/>
                    <a:pt x="8240" y="267"/>
                  </a:cubicBezTo>
                  <a:cubicBezTo>
                    <a:pt x="8407" y="100"/>
                    <a:pt x="8507" y="0"/>
                    <a:pt x="8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4"/>
            <p:cNvSpPr/>
            <p:nvPr/>
          </p:nvSpPr>
          <p:spPr>
            <a:xfrm>
              <a:off x="1884025" y="3431225"/>
              <a:ext cx="242700" cy="191825"/>
            </a:xfrm>
            <a:custGeom>
              <a:avLst/>
              <a:gdLst/>
              <a:ahLst/>
              <a:cxnLst/>
              <a:rect l="l" t="t" r="r" b="b"/>
              <a:pathLst>
                <a:path w="9708" h="7673" extrusionOk="0">
                  <a:moveTo>
                    <a:pt x="9707" y="1"/>
                  </a:moveTo>
                  <a:cubicBezTo>
                    <a:pt x="9706" y="2"/>
                    <a:pt x="9573" y="102"/>
                    <a:pt x="9307" y="334"/>
                  </a:cubicBezTo>
                  <a:cubicBezTo>
                    <a:pt x="9073" y="534"/>
                    <a:pt x="8740" y="835"/>
                    <a:pt x="8273" y="1168"/>
                  </a:cubicBezTo>
                  <a:cubicBezTo>
                    <a:pt x="7339" y="1835"/>
                    <a:pt x="6004" y="2603"/>
                    <a:pt x="4503" y="3437"/>
                  </a:cubicBezTo>
                  <a:cubicBezTo>
                    <a:pt x="3770" y="3870"/>
                    <a:pt x="3069" y="4270"/>
                    <a:pt x="2435" y="4704"/>
                  </a:cubicBezTo>
                  <a:cubicBezTo>
                    <a:pt x="1801" y="5104"/>
                    <a:pt x="1234" y="5538"/>
                    <a:pt x="834" y="6005"/>
                  </a:cubicBezTo>
                  <a:cubicBezTo>
                    <a:pt x="467" y="6405"/>
                    <a:pt x="267" y="6872"/>
                    <a:pt x="134" y="7173"/>
                  </a:cubicBezTo>
                  <a:cubicBezTo>
                    <a:pt x="100" y="7339"/>
                    <a:pt x="67" y="7473"/>
                    <a:pt x="67" y="7539"/>
                  </a:cubicBezTo>
                  <a:cubicBezTo>
                    <a:pt x="0" y="7606"/>
                    <a:pt x="0" y="7673"/>
                    <a:pt x="0" y="7673"/>
                  </a:cubicBezTo>
                  <a:cubicBezTo>
                    <a:pt x="0" y="7673"/>
                    <a:pt x="0" y="7640"/>
                    <a:pt x="100" y="7539"/>
                  </a:cubicBezTo>
                  <a:cubicBezTo>
                    <a:pt x="134" y="7439"/>
                    <a:pt x="167" y="7339"/>
                    <a:pt x="267" y="7206"/>
                  </a:cubicBezTo>
                  <a:cubicBezTo>
                    <a:pt x="400" y="6906"/>
                    <a:pt x="667" y="6539"/>
                    <a:pt x="1101" y="6205"/>
                  </a:cubicBezTo>
                  <a:cubicBezTo>
                    <a:pt x="1935" y="5438"/>
                    <a:pt x="3336" y="4838"/>
                    <a:pt x="4837" y="3937"/>
                  </a:cubicBezTo>
                  <a:cubicBezTo>
                    <a:pt x="6371" y="3103"/>
                    <a:pt x="7639" y="2169"/>
                    <a:pt x="8473" y="1368"/>
                  </a:cubicBezTo>
                  <a:cubicBezTo>
                    <a:pt x="8907" y="935"/>
                    <a:pt x="9207" y="601"/>
                    <a:pt x="9407" y="368"/>
                  </a:cubicBezTo>
                  <a:cubicBezTo>
                    <a:pt x="9573" y="102"/>
                    <a:pt x="9706" y="2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4"/>
            <p:cNvSpPr/>
            <p:nvPr/>
          </p:nvSpPr>
          <p:spPr>
            <a:xfrm>
              <a:off x="1902375" y="3548825"/>
              <a:ext cx="158450" cy="86750"/>
            </a:xfrm>
            <a:custGeom>
              <a:avLst/>
              <a:gdLst/>
              <a:ahLst/>
              <a:cxnLst/>
              <a:rect l="l" t="t" r="r" b="b"/>
              <a:pathLst>
                <a:path w="6338" h="3470" extrusionOk="0">
                  <a:moveTo>
                    <a:pt x="6338" y="0"/>
                  </a:moveTo>
                  <a:lnTo>
                    <a:pt x="6338" y="0"/>
                  </a:lnTo>
                  <a:cubicBezTo>
                    <a:pt x="6338" y="0"/>
                    <a:pt x="5904" y="134"/>
                    <a:pt x="5270" y="300"/>
                  </a:cubicBezTo>
                  <a:cubicBezTo>
                    <a:pt x="4670" y="467"/>
                    <a:pt x="3736" y="667"/>
                    <a:pt x="2769" y="1034"/>
                  </a:cubicBezTo>
                  <a:cubicBezTo>
                    <a:pt x="1768" y="1401"/>
                    <a:pt x="1034" y="2002"/>
                    <a:pt x="567" y="2535"/>
                  </a:cubicBezTo>
                  <a:cubicBezTo>
                    <a:pt x="367" y="2802"/>
                    <a:pt x="200" y="3036"/>
                    <a:pt x="100" y="3202"/>
                  </a:cubicBezTo>
                  <a:lnTo>
                    <a:pt x="0" y="3469"/>
                  </a:lnTo>
                  <a:cubicBezTo>
                    <a:pt x="0" y="3469"/>
                    <a:pt x="67" y="3436"/>
                    <a:pt x="234" y="3302"/>
                  </a:cubicBezTo>
                  <a:cubicBezTo>
                    <a:pt x="367" y="3169"/>
                    <a:pt x="567" y="3002"/>
                    <a:pt x="834" y="2802"/>
                  </a:cubicBezTo>
                  <a:cubicBezTo>
                    <a:pt x="1334" y="2368"/>
                    <a:pt x="2102" y="2002"/>
                    <a:pt x="3036" y="1635"/>
                  </a:cubicBezTo>
                  <a:cubicBezTo>
                    <a:pt x="3936" y="1234"/>
                    <a:pt x="4837" y="901"/>
                    <a:pt x="5404" y="567"/>
                  </a:cubicBezTo>
                  <a:cubicBezTo>
                    <a:pt x="6004" y="234"/>
                    <a:pt x="6338" y="0"/>
                    <a:pt x="6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4"/>
            <p:cNvSpPr/>
            <p:nvPr/>
          </p:nvSpPr>
          <p:spPr>
            <a:xfrm>
              <a:off x="1935725" y="3815675"/>
              <a:ext cx="121775" cy="17525"/>
            </a:xfrm>
            <a:custGeom>
              <a:avLst/>
              <a:gdLst/>
              <a:ahLst/>
              <a:cxnLst/>
              <a:rect l="l" t="t" r="r" b="b"/>
              <a:pathLst>
                <a:path w="4871" h="701" extrusionOk="0">
                  <a:moveTo>
                    <a:pt x="4870" y="0"/>
                  </a:moveTo>
                  <a:cubicBezTo>
                    <a:pt x="4870" y="0"/>
                    <a:pt x="4570" y="0"/>
                    <a:pt x="4170" y="101"/>
                  </a:cubicBezTo>
                  <a:cubicBezTo>
                    <a:pt x="3703" y="134"/>
                    <a:pt x="3136" y="134"/>
                    <a:pt x="2469" y="134"/>
                  </a:cubicBezTo>
                  <a:cubicBezTo>
                    <a:pt x="1802" y="134"/>
                    <a:pt x="1201" y="101"/>
                    <a:pt x="734" y="101"/>
                  </a:cubicBezTo>
                  <a:cubicBezTo>
                    <a:pt x="301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234" y="201"/>
                    <a:pt x="667" y="367"/>
                  </a:cubicBezTo>
                  <a:cubicBezTo>
                    <a:pt x="1134" y="534"/>
                    <a:pt x="1735" y="701"/>
                    <a:pt x="2469" y="701"/>
                  </a:cubicBezTo>
                  <a:cubicBezTo>
                    <a:pt x="3169" y="668"/>
                    <a:pt x="3803" y="501"/>
                    <a:pt x="4203" y="334"/>
                  </a:cubicBezTo>
                  <a:cubicBezTo>
                    <a:pt x="4637" y="167"/>
                    <a:pt x="4870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4"/>
            <p:cNvSpPr/>
            <p:nvPr/>
          </p:nvSpPr>
          <p:spPr>
            <a:xfrm>
              <a:off x="1963250" y="3851525"/>
              <a:ext cx="97575" cy="31500"/>
            </a:xfrm>
            <a:custGeom>
              <a:avLst/>
              <a:gdLst/>
              <a:ahLst/>
              <a:cxnLst/>
              <a:rect l="l" t="t" r="r" b="b"/>
              <a:pathLst>
                <a:path w="3903" h="1260" extrusionOk="0">
                  <a:moveTo>
                    <a:pt x="3903" y="1"/>
                  </a:moveTo>
                  <a:cubicBezTo>
                    <a:pt x="3903" y="1"/>
                    <a:pt x="3636" y="68"/>
                    <a:pt x="3336" y="201"/>
                  </a:cubicBezTo>
                  <a:cubicBezTo>
                    <a:pt x="3002" y="334"/>
                    <a:pt x="2502" y="434"/>
                    <a:pt x="2002" y="568"/>
                  </a:cubicBezTo>
                  <a:cubicBezTo>
                    <a:pt x="1468" y="701"/>
                    <a:pt x="1001" y="835"/>
                    <a:pt x="634" y="868"/>
                  </a:cubicBezTo>
                  <a:cubicBezTo>
                    <a:pt x="267" y="901"/>
                    <a:pt x="0" y="935"/>
                    <a:pt x="0" y="935"/>
                  </a:cubicBezTo>
                  <a:cubicBezTo>
                    <a:pt x="0" y="935"/>
                    <a:pt x="234" y="1068"/>
                    <a:pt x="601" y="1168"/>
                  </a:cubicBezTo>
                  <a:cubicBezTo>
                    <a:pt x="819" y="1208"/>
                    <a:pt x="1120" y="1260"/>
                    <a:pt x="1448" y="1260"/>
                  </a:cubicBezTo>
                  <a:cubicBezTo>
                    <a:pt x="1671" y="1260"/>
                    <a:pt x="1906" y="1236"/>
                    <a:pt x="2135" y="1168"/>
                  </a:cubicBezTo>
                  <a:cubicBezTo>
                    <a:pt x="2735" y="1035"/>
                    <a:pt x="3202" y="701"/>
                    <a:pt x="3469" y="434"/>
                  </a:cubicBezTo>
                  <a:cubicBezTo>
                    <a:pt x="3769" y="201"/>
                    <a:pt x="3903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4"/>
            <p:cNvSpPr/>
            <p:nvPr/>
          </p:nvSpPr>
          <p:spPr>
            <a:xfrm>
              <a:off x="2152550" y="2500575"/>
              <a:ext cx="50050" cy="337025"/>
            </a:xfrm>
            <a:custGeom>
              <a:avLst/>
              <a:gdLst/>
              <a:ahLst/>
              <a:cxnLst/>
              <a:rect l="l" t="t" r="r" b="b"/>
              <a:pathLst>
                <a:path w="2002" h="13481" extrusionOk="0">
                  <a:moveTo>
                    <a:pt x="867" y="0"/>
                  </a:moveTo>
                  <a:cubicBezTo>
                    <a:pt x="867" y="0"/>
                    <a:pt x="834" y="167"/>
                    <a:pt x="734" y="534"/>
                  </a:cubicBezTo>
                  <a:cubicBezTo>
                    <a:pt x="667" y="901"/>
                    <a:pt x="567" y="1401"/>
                    <a:pt x="501" y="2068"/>
                  </a:cubicBezTo>
                  <a:cubicBezTo>
                    <a:pt x="334" y="3403"/>
                    <a:pt x="267" y="5204"/>
                    <a:pt x="267" y="7205"/>
                  </a:cubicBezTo>
                  <a:cubicBezTo>
                    <a:pt x="234" y="8206"/>
                    <a:pt x="234" y="9173"/>
                    <a:pt x="167" y="10007"/>
                  </a:cubicBezTo>
                  <a:cubicBezTo>
                    <a:pt x="134" y="10875"/>
                    <a:pt x="0" y="11708"/>
                    <a:pt x="234" y="12376"/>
                  </a:cubicBezTo>
                  <a:cubicBezTo>
                    <a:pt x="501" y="13043"/>
                    <a:pt x="1034" y="13376"/>
                    <a:pt x="1401" y="13443"/>
                  </a:cubicBezTo>
                  <a:cubicBezTo>
                    <a:pt x="1510" y="13470"/>
                    <a:pt x="1605" y="13480"/>
                    <a:pt x="1684" y="13480"/>
                  </a:cubicBezTo>
                  <a:cubicBezTo>
                    <a:pt x="1896" y="13480"/>
                    <a:pt x="2002" y="13410"/>
                    <a:pt x="2002" y="13410"/>
                  </a:cubicBezTo>
                  <a:cubicBezTo>
                    <a:pt x="2002" y="13402"/>
                    <a:pt x="1991" y="13400"/>
                    <a:pt x="1971" y="13400"/>
                  </a:cubicBezTo>
                  <a:cubicBezTo>
                    <a:pt x="1934" y="13400"/>
                    <a:pt x="1865" y="13407"/>
                    <a:pt x="1763" y="13407"/>
                  </a:cubicBezTo>
                  <a:cubicBezTo>
                    <a:pt x="1670" y="13407"/>
                    <a:pt x="1549" y="13401"/>
                    <a:pt x="1401" y="13376"/>
                  </a:cubicBezTo>
                  <a:cubicBezTo>
                    <a:pt x="1101" y="13243"/>
                    <a:pt x="667" y="12876"/>
                    <a:pt x="534" y="12276"/>
                  </a:cubicBezTo>
                  <a:cubicBezTo>
                    <a:pt x="400" y="11675"/>
                    <a:pt x="567" y="10941"/>
                    <a:pt x="701" y="10074"/>
                  </a:cubicBezTo>
                  <a:cubicBezTo>
                    <a:pt x="834" y="9207"/>
                    <a:pt x="901" y="8239"/>
                    <a:pt x="901" y="7239"/>
                  </a:cubicBezTo>
                  <a:cubicBezTo>
                    <a:pt x="901" y="5204"/>
                    <a:pt x="767" y="3403"/>
                    <a:pt x="767" y="2102"/>
                  </a:cubicBezTo>
                  <a:cubicBezTo>
                    <a:pt x="767" y="1434"/>
                    <a:pt x="834" y="934"/>
                    <a:pt x="834" y="567"/>
                  </a:cubicBezTo>
                  <a:cubicBezTo>
                    <a:pt x="867" y="200"/>
                    <a:pt x="867" y="0"/>
                    <a:pt x="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4"/>
            <p:cNvSpPr/>
            <p:nvPr/>
          </p:nvSpPr>
          <p:spPr>
            <a:xfrm>
              <a:off x="2265125" y="2925875"/>
              <a:ext cx="279400" cy="47550"/>
            </a:xfrm>
            <a:custGeom>
              <a:avLst/>
              <a:gdLst/>
              <a:ahLst/>
              <a:cxnLst/>
              <a:rect l="l" t="t" r="r" b="b"/>
              <a:pathLst>
                <a:path w="11176" h="1902" extrusionOk="0">
                  <a:moveTo>
                    <a:pt x="7706" y="0"/>
                  </a:moveTo>
                  <a:cubicBezTo>
                    <a:pt x="7005" y="0"/>
                    <a:pt x="6238" y="67"/>
                    <a:pt x="5471" y="200"/>
                  </a:cubicBezTo>
                  <a:cubicBezTo>
                    <a:pt x="3870" y="501"/>
                    <a:pt x="2502" y="934"/>
                    <a:pt x="1535" y="1268"/>
                  </a:cubicBezTo>
                  <a:cubicBezTo>
                    <a:pt x="567" y="1668"/>
                    <a:pt x="0" y="1902"/>
                    <a:pt x="0" y="1902"/>
                  </a:cubicBezTo>
                  <a:cubicBezTo>
                    <a:pt x="0" y="1902"/>
                    <a:pt x="634" y="1768"/>
                    <a:pt x="1635" y="1568"/>
                  </a:cubicBezTo>
                  <a:cubicBezTo>
                    <a:pt x="2636" y="1401"/>
                    <a:pt x="4003" y="1068"/>
                    <a:pt x="5538" y="834"/>
                  </a:cubicBezTo>
                  <a:cubicBezTo>
                    <a:pt x="6305" y="701"/>
                    <a:pt x="7039" y="601"/>
                    <a:pt x="7706" y="534"/>
                  </a:cubicBezTo>
                  <a:cubicBezTo>
                    <a:pt x="8373" y="434"/>
                    <a:pt x="9007" y="401"/>
                    <a:pt x="9507" y="401"/>
                  </a:cubicBezTo>
                  <a:cubicBezTo>
                    <a:pt x="9674" y="389"/>
                    <a:pt x="9830" y="386"/>
                    <a:pt x="9974" y="386"/>
                  </a:cubicBezTo>
                  <a:cubicBezTo>
                    <a:pt x="10263" y="386"/>
                    <a:pt x="10508" y="401"/>
                    <a:pt x="10708" y="401"/>
                  </a:cubicBezTo>
                  <a:lnTo>
                    <a:pt x="11175" y="401"/>
                  </a:lnTo>
                  <a:cubicBezTo>
                    <a:pt x="11175" y="401"/>
                    <a:pt x="11008" y="367"/>
                    <a:pt x="10741" y="267"/>
                  </a:cubicBezTo>
                  <a:cubicBezTo>
                    <a:pt x="10475" y="234"/>
                    <a:pt x="10041" y="167"/>
                    <a:pt x="9541" y="67"/>
                  </a:cubicBezTo>
                  <a:cubicBezTo>
                    <a:pt x="9040" y="34"/>
                    <a:pt x="8406" y="0"/>
                    <a:pt x="7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4"/>
            <p:cNvSpPr/>
            <p:nvPr/>
          </p:nvSpPr>
          <p:spPr>
            <a:xfrm>
              <a:off x="2328500" y="2896475"/>
              <a:ext cx="191000" cy="31925"/>
            </a:xfrm>
            <a:custGeom>
              <a:avLst/>
              <a:gdLst/>
              <a:ahLst/>
              <a:cxnLst/>
              <a:rect l="l" t="t" r="r" b="b"/>
              <a:pathLst>
                <a:path w="7640" h="1277" extrusionOk="0">
                  <a:moveTo>
                    <a:pt x="4997" y="1"/>
                  </a:moveTo>
                  <a:cubicBezTo>
                    <a:pt x="4601" y="1"/>
                    <a:pt x="4177" y="22"/>
                    <a:pt x="3737" y="76"/>
                  </a:cubicBezTo>
                  <a:cubicBezTo>
                    <a:pt x="2669" y="209"/>
                    <a:pt x="1702" y="543"/>
                    <a:pt x="1035" y="776"/>
                  </a:cubicBezTo>
                  <a:cubicBezTo>
                    <a:pt x="367" y="1076"/>
                    <a:pt x="1" y="1276"/>
                    <a:pt x="1" y="1276"/>
                  </a:cubicBezTo>
                  <a:cubicBezTo>
                    <a:pt x="1" y="1276"/>
                    <a:pt x="468" y="1210"/>
                    <a:pt x="1135" y="1076"/>
                  </a:cubicBezTo>
                  <a:cubicBezTo>
                    <a:pt x="1802" y="943"/>
                    <a:pt x="2769" y="843"/>
                    <a:pt x="3803" y="709"/>
                  </a:cubicBezTo>
                  <a:cubicBezTo>
                    <a:pt x="4837" y="576"/>
                    <a:pt x="5805" y="509"/>
                    <a:pt x="6505" y="442"/>
                  </a:cubicBezTo>
                  <a:cubicBezTo>
                    <a:pt x="7172" y="409"/>
                    <a:pt x="7639" y="376"/>
                    <a:pt x="7639" y="376"/>
                  </a:cubicBezTo>
                  <a:cubicBezTo>
                    <a:pt x="7639" y="376"/>
                    <a:pt x="7206" y="242"/>
                    <a:pt x="6539" y="109"/>
                  </a:cubicBezTo>
                  <a:cubicBezTo>
                    <a:pt x="6118" y="49"/>
                    <a:pt x="5590" y="1"/>
                    <a:pt x="4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4"/>
            <p:cNvSpPr/>
            <p:nvPr/>
          </p:nvSpPr>
          <p:spPr>
            <a:xfrm>
              <a:off x="2306825" y="2698150"/>
              <a:ext cx="334425" cy="105150"/>
            </a:xfrm>
            <a:custGeom>
              <a:avLst/>
              <a:gdLst/>
              <a:ahLst/>
              <a:cxnLst/>
              <a:rect l="l" t="t" r="r" b="b"/>
              <a:pathLst>
                <a:path w="13377" h="4206" extrusionOk="0">
                  <a:moveTo>
                    <a:pt x="9208" y="0"/>
                  </a:moveTo>
                  <a:cubicBezTo>
                    <a:pt x="9164" y="0"/>
                    <a:pt x="9119" y="1"/>
                    <a:pt x="9073" y="3"/>
                  </a:cubicBezTo>
                  <a:cubicBezTo>
                    <a:pt x="8640" y="3"/>
                    <a:pt x="8139" y="203"/>
                    <a:pt x="7706" y="370"/>
                  </a:cubicBezTo>
                  <a:cubicBezTo>
                    <a:pt x="7239" y="536"/>
                    <a:pt x="6838" y="770"/>
                    <a:pt x="6371" y="970"/>
                  </a:cubicBezTo>
                  <a:cubicBezTo>
                    <a:pt x="2802" y="2605"/>
                    <a:pt x="0" y="4206"/>
                    <a:pt x="0" y="4206"/>
                  </a:cubicBezTo>
                  <a:cubicBezTo>
                    <a:pt x="0" y="4206"/>
                    <a:pt x="3036" y="3172"/>
                    <a:pt x="6672" y="1537"/>
                  </a:cubicBezTo>
                  <a:cubicBezTo>
                    <a:pt x="7072" y="1337"/>
                    <a:pt x="7539" y="1137"/>
                    <a:pt x="7973" y="903"/>
                  </a:cubicBezTo>
                  <a:cubicBezTo>
                    <a:pt x="8373" y="737"/>
                    <a:pt x="8740" y="570"/>
                    <a:pt x="9140" y="536"/>
                  </a:cubicBezTo>
                  <a:cubicBezTo>
                    <a:pt x="9233" y="528"/>
                    <a:pt x="9326" y="525"/>
                    <a:pt x="9418" y="525"/>
                  </a:cubicBezTo>
                  <a:cubicBezTo>
                    <a:pt x="10091" y="525"/>
                    <a:pt x="10751" y="719"/>
                    <a:pt x="11308" y="837"/>
                  </a:cubicBezTo>
                  <a:cubicBezTo>
                    <a:pt x="11767" y="939"/>
                    <a:pt x="12206" y="982"/>
                    <a:pt x="12552" y="982"/>
                  </a:cubicBezTo>
                  <a:cubicBezTo>
                    <a:pt x="12658" y="982"/>
                    <a:pt x="12756" y="978"/>
                    <a:pt x="12843" y="970"/>
                  </a:cubicBezTo>
                  <a:cubicBezTo>
                    <a:pt x="13010" y="903"/>
                    <a:pt x="13176" y="903"/>
                    <a:pt x="13243" y="870"/>
                  </a:cubicBezTo>
                  <a:cubicBezTo>
                    <a:pt x="13343" y="837"/>
                    <a:pt x="13376" y="837"/>
                    <a:pt x="13376" y="837"/>
                  </a:cubicBezTo>
                  <a:lnTo>
                    <a:pt x="12843" y="837"/>
                  </a:lnTo>
                  <a:cubicBezTo>
                    <a:pt x="12476" y="837"/>
                    <a:pt x="12009" y="703"/>
                    <a:pt x="11375" y="503"/>
                  </a:cubicBezTo>
                  <a:cubicBezTo>
                    <a:pt x="10771" y="312"/>
                    <a:pt x="10106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4"/>
            <p:cNvSpPr/>
            <p:nvPr/>
          </p:nvSpPr>
          <p:spPr>
            <a:xfrm>
              <a:off x="2270950" y="2572275"/>
              <a:ext cx="290250" cy="179325"/>
            </a:xfrm>
            <a:custGeom>
              <a:avLst/>
              <a:gdLst/>
              <a:ahLst/>
              <a:cxnLst/>
              <a:rect l="l" t="t" r="r" b="b"/>
              <a:pathLst>
                <a:path w="11610" h="7173" extrusionOk="0">
                  <a:moveTo>
                    <a:pt x="11609" y="1"/>
                  </a:moveTo>
                  <a:cubicBezTo>
                    <a:pt x="11609" y="1"/>
                    <a:pt x="11575" y="1"/>
                    <a:pt x="11442" y="34"/>
                  </a:cubicBezTo>
                  <a:cubicBezTo>
                    <a:pt x="11309" y="34"/>
                    <a:pt x="11176" y="34"/>
                    <a:pt x="11009" y="101"/>
                  </a:cubicBezTo>
                  <a:cubicBezTo>
                    <a:pt x="10675" y="234"/>
                    <a:pt x="10208" y="501"/>
                    <a:pt x="9708" y="901"/>
                  </a:cubicBezTo>
                  <a:cubicBezTo>
                    <a:pt x="9274" y="1335"/>
                    <a:pt x="8774" y="1902"/>
                    <a:pt x="8207" y="2536"/>
                  </a:cubicBezTo>
                  <a:cubicBezTo>
                    <a:pt x="7673" y="3170"/>
                    <a:pt x="7039" y="3770"/>
                    <a:pt x="6205" y="4137"/>
                  </a:cubicBezTo>
                  <a:cubicBezTo>
                    <a:pt x="5805" y="4304"/>
                    <a:pt x="5338" y="4404"/>
                    <a:pt x="4938" y="4537"/>
                  </a:cubicBezTo>
                  <a:cubicBezTo>
                    <a:pt x="4471" y="4704"/>
                    <a:pt x="4037" y="4838"/>
                    <a:pt x="3670" y="5004"/>
                  </a:cubicBezTo>
                  <a:cubicBezTo>
                    <a:pt x="2870" y="5338"/>
                    <a:pt x="2202" y="5672"/>
                    <a:pt x="1669" y="6005"/>
                  </a:cubicBezTo>
                  <a:cubicBezTo>
                    <a:pt x="1135" y="6339"/>
                    <a:pt x="701" y="6639"/>
                    <a:pt x="435" y="6839"/>
                  </a:cubicBezTo>
                  <a:cubicBezTo>
                    <a:pt x="168" y="7039"/>
                    <a:pt x="1" y="7173"/>
                    <a:pt x="1" y="7173"/>
                  </a:cubicBezTo>
                  <a:cubicBezTo>
                    <a:pt x="1" y="7173"/>
                    <a:pt x="201" y="7073"/>
                    <a:pt x="501" y="6906"/>
                  </a:cubicBezTo>
                  <a:cubicBezTo>
                    <a:pt x="835" y="6739"/>
                    <a:pt x="1268" y="6505"/>
                    <a:pt x="1836" y="6239"/>
                  </a:cubicBezTo>
                  <a:cubicBezTo>
                    <a:pt x="2436" y="6005"/>
                    <a:pt x="3103" y="5705"/>
                    <a:pt x="3870" y="5471"/>
                  </a:cubicBezTo>
                  <a:lnTo>
                    <a:pt x="5138" y="5071"/>
                  </a:lnTo>
                  <a:cubicBezTo>
                    <a:pt x="5605" y="5004"/>
                    <a:pt x="6039" y="4871"/>
                    <a:pt x="6506" y="4671"/>
                  </a:cubicBezTo>
                  <a:cubicBezTo>
                    <a:pt x="6973" y="4504"/>
                    <a:pt x="7440" y="4204"/>
                    <a:pt x="7773" y="3870"/>
                  </a:cubicBezTo>
                  <a:cubicBezTo>
                    <a:pt x="8107" y="3537"/>
                    <a:pt x="8374" y="3203"/>
                    <a:pt x="8640" y="2870"/>
                  </a:cubicBezTo>
                  <a:cubicBezTo>
                    <a:pt x="9141" y="2202"/>
                    <a:pt x="9541" y="1569"/>
                    <a:pt x="9975" y="1135"/>
                  </a:cubicBezTo>
                  <a:cubicBezTo>
                    <a:pt x="10408" y="668"/>
                    <a:pt x="10809" y="368"/>
                    <a:pt x="11109" y="201"/>
                  </a:cubicBezTo>
                  <a:cubicBezTo>
                    <a:pt x="11276" y="134"/>
                    <a:pt x="11409" y="68"/>
                    <a:pt x="11476" y="34"/>
                  </a:cubicBezTo>
                  <a:cubicBezTo>
                    <a:pt x="11575" y="1"/>
                    <a:pt x="11609" y="1"/>
                    <a:pt x="11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4"/>
            <p:cNvSpPr/>
            <p:nvPr/>
          </p:nvSpPr>
          <p:spPr>
            <a:xfrm>
              <a:off x="2352675" y="2477225"/>
              <a:ext cx="252725" cy="144275"/>
            </a:xfrm>
            <a:custGeom>
              <a:avLst/>
              <a:gdLst/>
              <a:ahLst/>
              <a:cxnLst/>
              <a:rect l="l" t="t" r="r" b="b"/>
              <a:pathLst>
                <a:path w="10109" h="5771" extrusionOk="0">
                  <a:moveTo>
                    <a:pt x="10108" y="0"/>
                  </a:moveTo>
                  <a:cubicBezTo>
                    <a:pt x="10108" y="0"/>
                    <a:pt x="9508" y="234"/>
                    <a:pt x="8507" y="634"/>
                  </a:cubicBezTo>
                  <a:cubicBezTo>
                    <a:pt x="7506" y="1001"/>
                    <a:pt x="6105" y="1468"/>
                    <a:pt x="4537" y="1901"/>
                  </a:cubicBezTo>
                  <a:cubicBezTo>
                    <a:pt x="3737" y="2135"/>
                    <a:pt x="2970" y="2435"/>
                    <a:pt x="2336" y="2869"/>
                  </a:cubicBezTo>
                  <a:cubicBezTo>
                    <a:pt x="1702" y="3302"/>
                    <a:pt x="1302" y="3836"/>
                    <a:pt x="968" y="4270"/>
                  </a:cubicBezTo>
                  <a:cubicBezTo>
                    <a:pt x="635" y="4703"/>
                    <a:pt x="401" y="5104"/>
                    <a:pt x="234" y="5337"/>
                  </a:cubicBezTo>
                  <a:cubicBezTo>
                    <a:pt x="68" y="5637"/>
                    <a:pt x="1" y="5771"/>
                    <a:pt x="1" y="5771"/>
                  </a:cubicBezTo>
                  <a:cubicBezTo>
                    <a:pt x="1" y="5771"/>
                    <a:pt x="68" y="5671"/>
                    <a:pt x="334" y="5337"/>
                  </a:cubicBezTo>
                  <a:cubicBezTo>
                    <a:pt x="535" y="5137"/>
                    <a:pt x="835" y="4804"/>
                    <a:pt x="1202" y="4403"/>
                  </a:cubicBezTo>
                  <a:cubicBezTo>
                    <a:pt x="1569" y="4103"/>
                    <a:pt x="2036" y="3636"/>
                    <a:pt x="2603" y="3302"/>
                  </a:cubicBezTo>
                  <a:cubicBezTo>
                    <a:pt x="3203" y="2936"/>
                    <a:pt x="3904" y="2702"/>
                    <a:pt x="4704" y="2502"/>
                  </a:cubicBezTo>
                  <a:cubicBezTo>
                    <a:pt x="6305" y="2102"/>
                    <a:pt x="7673" y="1401"/>
                    <a:pt x="8607" y="901"/>
                  </a:cubicBezTo>
                  <a:cubicBezTo>
                    <a:pt x="9574" y="367"/>
                    <a:pt x="10108" y="0"/>
                    <a:pt x="10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>
              <a:off x="1827300" y="2495650"/>
              <a:ext cx="132625" cy="36000"/>
            </a:xfrm>
            <a:custGeom>
              <a:avLst/>
              <a:gdLst/>
              <a:ahLst/>
              <a:cxnLst/>
              <a:rect l="l" t="t" r="r" b="b"/>
              <a:pathLst>
                <a:path w="5305" h="1440" extrusionOk="0">
                  <a:moveTo>
                    <a:pt x="4673" y="1"/>
                  </a:moveTo>
                  <a:cubicBezTo>
                    <a:pt x="4593" y="1"/>
                    <a:pt x="4504" y="8"/>
                    <a:pt x="4404" y="30"/>
                  </a:cubicBezTo>
                  <a:cubicBezTo>
                    <a:pt x="3837" y="64"/>
                    <a:pt x="3103" y="431"/>
                    <a:pt x="2469" y="697"/>
                  </a:cubicBezTo>
                  <a:cubicBezTo>
                    <a:pt x="2218" y="785"/>
                    <a:pt x="1968" y="821"/>
                    <a:pt x="1727" y="821"/>
                  </a:cubicBezTo>
                  <a:cubicBezTo>
                    <a:pt x="1329" y="821"/>
                    <a:pt x="959" y="722"/>
                    <a:pt x="668" y="597"/>
                  </a:cubicBezTo>
                  <a:cubicBezTo>
                    <a:pt x="468" y="464"/>
                    <a:pt x="301" y="364"/>
                    <a:pt x="168" y="264"/>
                  </a:cubicBezTo>
                  <a:lnTo>
                    <a:pt x="1" y="97"/>
                  </a:lnTo>
                  <a:lnTo>
                    <a:pt x="1" y="97"/>
                  </a:lnTo>
                  <a:cubicBezTo>
                    <a:pt x="1" y="97"/>
                    <a:pt x="1" y="197"/>
                    <a:pt x="68" y="431"/>
                  </a:cubicBezTo>
                  <a:cubicBezTo>
                    <a:pt x="168" y="564"/>
                    <a:pt x="268" y="731"/>
                    <a:pt x="501" y="931"/>
                  </a:cubicBezTo>
                  <a:cubicBezTo>
                    <a:pt x="701" y="1098"/>
                    <a:pt x="1002" y="1298"/>
                    <a:pt x="1369" y="1398"/>
                  </a:cubicBezTo>
                  <a:cubicBezTo>
                    <a:pt x="1511" y="1424"/>
                    <a:pt x="1668" y="1440"/>
                    <a:pt x="1830" y="1440"/>
                  </a:cubicBezTo>
                  <a:cubicBezTo>
                    <a:pt x="2087" y="1440"/>
                    <a:pt x="2358" y="1400"/>
                    <a:pt x="2603" y="1298"/>
                  </a:cubicBezTo>
                  <a:cubicBezTo>
                    <a:pt x="3036" y="1131"/>
                    <a:pt x="3370" y="931"/>
                    <a:pt x="3670" y="764"/>
                  </a:cubicBezTo>
                  <a:cubicBezTo>
                    <a:pt x="3937" y="564"/>
                    <a:pt x="4204" y="397"/>
                    <a:pt x="4471" y="297"/>
                  </a:cubicBezTo>
                  <a:cubicBezTo>
                    <a:pt x="4704" y="230"/>
                    <a:pt x="4904" y="197"/>
                    <a:pt x="5038" y="130"/>
                  </a:cubicBezTo>
                  <a:cubicBezTo>
                    <a:pt x="5205" y="97"/>
                    <a:pt x="5305" y="97"/>
                    <a:pt x="5305" y="97"/>
                  </a:cubicBezTo>
                  <a:cubicBezTo>
                    <a:pt x="5305" y="97"/>
                    <a:pt x="5238" y="64"/>
                    <a:pt x="5071" y="30"/>
                  </a:cubicBezTo>
                  <a:cubicBezTo>
                    <a:pt x="4960" y="30"/>
                    <a:pt x="4834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>
              <a:off x="1856500" y="2448850"/>
              <a:ext cx="76750" cy="57000"/>
            </a:xfrm>
            <a:custGeom>
              <a:avLst/>
              <a:gdLst/>
              <a:ahLst/>
              <a:cxnLst/>
              <a:rect l="l" t="t" r="r" b="b"/>
              <a:pathLst>
                <a:path w="3070" h="2280" extrusionOk="0">
                  <a:moveTo>
                    <a:pt x="3069" y="1"/>
                  </a:moveTo>
                  <a:lnTo>
                    <a:pt x="3069" y="1"/>
                  </a:lnTo>
                  <a:cubicBezTo>
                    <a:pt x="3069" y="1"/>
                    <a:pt x="2869" y="235"/>
                    <a:pt x="2502" y="568"/>
                  </a:cubicBezTo>
                  <a:cubicBezTo>
                    <a:pt x="2169" y="902"/>
                    <a:pt x="1702" y="1435"/>
                    <a:pt x="1168" y="1602"/>
                  </a:cubicBezTo>
                  <a:cubicBezTo>
                    <a:pt x="1101" y="1619"/>
                    <a:pt x="1034" y="1627"/>
                    <a:pt x="976" y="1627"/>
                  </a:cubicBezTo>
                  <a:cubicBezTo>
                    <a:pt x="918" y="1627"/>
                    <a:pt x="868" y="1619"/>
                    <a:pt x="834" y="1602"/>
                  </a:cubicBezTo>
                  <a:cubicBezTo>
                    <a:pt x="734" y="1569"/>
                    <a:pt x="601" y="1502"/>
                    <a:pt x="567" y="1435"/>
                  </a:cubicBezTo>
                  <a:cubicBezTo>
                    <a:pt x="467" y="1269"/>
                    <a:pt x="467" y="968"/>
                    <a:pt x="467" y="768"/>
                  </a:cubicBezTo>
                  <a:cubicBezTo>
                    <a:pt x="501" y="568"/>
                    <a:pt x="501" y="335"/>
                    <a:pt x="534" y="234"/>
                  </a:cubicBezTo>
                  <a:cubicBezTo>
                    <a:pt x="567" y="101"/>
                    <a:pt x="567" y="1"/>
                    <a:pt x="567" y="1"/>
                  </a:cubicBezTo>
                  <a:lnTo>
                    <a:pt x="567" y="1"/>
                  </a:lnTo>
                  <a:cubicBezTo>
                    <a:pt x="567" y="1"/>
                    <a:pt x="534" y="68"/>
                    <a:pt x="467" y="168"/>
                  </a:cubicBezTo>
                  <a:cubicBezTo>
                    <a:pt x="367" y="301"/>
                    <a:pt x="234" y="468"/>
                    <a:pt x="167" y="735"/>
                  </a:cubicBezTo>
                  <a:cubicBezTo>
                    <a:pt x="67" y="968"/>
                    <a:pt x="0" y="1302"/>
                    <a:pt x="167" y="1736"/>
                  </a:cubicBezTo>
                  <a:cubicBezTo>
                    <a:pt x="234" y="1902"/>
                    <a:pt x="467" y="2102"/>
                    <a:pt x="668" y="2169"/>
                  </a:cubicBezTo>
                  <a:cubicBezTo>
                    <a:pt x="785" y="2247"/>
                    <a:pt x="936" y="2280"/>
                    <a:pt x="1082" y="2280"/>
                  </a:cubicBezTo>
                  <a:cubicBezTo>
                    <a:pt x="1185" y="2280"/>
                    <a:pt x="1285" y="2264"/>
                    <a:pt x="1368" y="2236"/>
                  </a:cubicBezTo>
                  <a:cubicBezTo>
                    <a:pt x="1835" y="2069"/>
                    <a:pt x="2135" y="1802"/>
                    <a:pt x="2335" y="1502"/>
                  </a:cubicBezTo>
                  <a:cubicBezTo>
                    <a:pt x="2536" y="1235"/>
                    <a:pt x="2669" y="968"/>
                    <a:pt x="2769" y="768"/>
                  </a:cubicBezTo>
                  <a:cubicBezTo>
                    <a:pt x="3002" y="301"/>
                    <a:pt x="3069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4"/>
            <p:cNvSpPr/>
            <p:nvPr/>
          </p:nvSpPr>
          <p:spPr>
            <a:xfrm>
              <a:off x="1841475" y="4143875"/>
              <a:ext cx="324425" cy="635850"/>
            </a:xfrm>
            <a:custGeom>
              <a:avLst/>
              <a:gdLst/>
              <a:ahLst/>
              <a:cxnLst/>
              <a:rect l="l" t="t" r="r" b="b"/>
              <a:pathLst>
                <a:path w="12977" h="25434" extrusionOk="0">
                  <a:moveTo>
                    <a:pt x="10998" y="0"/>
                  </a:moveTo>
                  <a:cubicBezTo>
                    <a:pt x="10849" y="0"/>
                    <a:pt x="10775" y="15"/>
                    <a:pt x="10775" y="15"/>
                  </a:cubicBezTo>
                  <a:cubicBezTo>
                    <a:pt x="10775" y="23"/>
                    <a:pt x="10784" y="25"/>
                    <a:pt x="10801" y="25"/>
                  </a:cubicBezTo>
                  <a:cubicBezTo>
                    <a:pt x="10832" y="25"/>
                    <a:pt x="10889" y="17"/>
                    <a:pt x="10974" y="17"/>
                  </a:cubicBezTo>
                  <a:cubicBezTo>
                    <a:pt x="11052" y="17"/>
                    <a:pt x="11152" y="24"/>
                    <a:pt x="11276" y="49"/>
                  </a:cubicBezTo>
                  <a:cubicBezTo>
                    <a:pt x="11576" y="82"/>
                    <a:pt x="11976" y="415"/>
                    <a:pt x="12276" y="983"/>
                  </a:cubicBezTo>
                  <a:cubicBezTo>
                    <a:pt x="12577" y="1516"/>
                    <a:pt x="12777" y="2250"/>
                    <a:pt x="12743" y="3151"/>
                  </a:cubicBezTo>
                  <a:cubicBezTo>
                    <a:pt x="12743" y="4018"/>
                    <a:pt x="12643" y="5019"/>
                    <a:pt x="12410" y="6086"/>
                  </a:cubicBezTo>
                  <a:cubicBezTo>
                    <a:pt x="12143" y="7220"/>
                    <a:pt x="11743" y="8354"/>
                    <a:pt x="11142" y="9522"/>
                  </a:cubicBezTo>
                  <a:cubicBezTo>
                    <a:pt x="10609" y="10723"/>
                    <a:pt x="9908" y="11990"/>
                    <a:pt x="9741" y="13558"/>
                  </a:cubicBezTo>
                  <a:cubicBezTo>
                    <a:pt x="9641" y="14325"/>
                    <a:pt x="9775" y="15159"/>
                    <a:pt x="9975" y="15893"/>
                  </a:cubicBezTo>
                  <a:cubicBezTo>
                    <a:pt x="10175" y="16660"/>
                    <a:pt x="10442" y="17394"/>
                    <a:pt x="10575" y="18162"/>
                  </a:cubicBezTo>
                  <a:cubicBezTo>
                    <a:pt x="10609" y="18528"/>
                    <a:pt x="10642" y="18895"/>
                    <a:pt x="10609" y="19262"/>
                  </a:cubicBezTo>
                  <a:cubicBezTo>
                    <a:pt x="10575" y="19663"/>
                    <a:pt x="10475" y="20030"/>
                    <a:pt x="10308" y="20363"/>
                  </a:cubicBezTo>
                  <a:cubicBezTo>
                    <a:pt x="10008" y="21064"/>
                    <a:pt x="9474" y="21697"/>
                    <a:pt x="8841" y="22231"/>
                  </a:cubicBezTo>
                  <a:cubicBezTo>
                    <a:pt x="8240" y="22765"/>
                    <a:pt x="7506" y="23232"/>
                    <a:pt x="6806" y="23599"/>
                  </a:cubicBezTo>
                  <a:cubicBezTo>
                    <a:pt x="6105" y="23999"/>
                    <a:pt x="5338" y="24399"/>
                    <a:pt x="4638" y="24666"/>
                  </a:cubicBezTo>
                  <a:cubicBezTo>
                    <a:pt x="4278" y="24786"/>
                    <a:pt x="3892" y="24871"/>
                    <a:pt x="3530" y="24871"/>
                  </a:cubicBezTo>
                  <a:cubicBezTo>
                    <a:pt x="3186" y="24871"/>
                    <a:pt x="2863" y="24794"/>
                    <a:pt x="2603" y="24599"/>
                  </a:cubicBezTo>
                  <a:cubicBezTo>
                    <a:pt x="2002" y="24233"/>
                    <a:pt x="1669" y="23532"/>
                    <a:pt x="1335" y="22898"/>
                  </a:cubicBezTo>
                  <a:cubicBezTo>
                    <a:pt x="701" y="21597"/>
                    <a:pt x="468" y="20230"/>
                    <a:pt x="468" y="18929"/>
                  </a:cubicBezTo>
                  <a:cubicBezTo>
                    <a:pt x="468" y="17661"/>
                    <a:pt x="802" y="16494"/>
                    <a:pt x="1202" y="15426"/>
                  </a:cubicBezTo>
                  <a:cubicBezTo>
                    <a:pt x="1635" y="14425"/>
                    <a:pt x="2102" y="13525"/>
                    <a:pt x="2436" y="12691"/>
                  </a:cubicBezTo>
                  <a:cubicBezTo>
                    <a:pt x="2770" y="11857"/>
                    <a:pt x="3070" y="11156"/>
                    <a:pt x="3170" y="10523"/>
                  </a:cubicBezTo>
                  <a:cubicBezTo>
                    <a:pt x="3337" y="9922"/>
                    <a:pt x="3370" y="9422"/>
                    <a:pt x="3370" y="9088"/>
                  </a:cubicBezTo>
                  <a:lnTo>
                    <a:pt x="3370" y="8588"/>
                  </a:lnTo>
                  <a:cubicBezTo>
                    <a:pt x="3370" y="8588"/>
                    <a:pt x="3337" y="8755"/>
                    <a:pt x="3337" y="9022"/>
                  </a:cubicBezTo>
                  <a:cubicBezTo>
                    <a:pt x="3337" y="9355"/>
                    <a:pt x="3270" y="9856"/>
                    <a:pt x="3103" y="10423"/>
                  </a:cubicBezTo>
                  <a:cubicBezTo>
                    <a:pt x="2936" y="11056"/>
                    <a:pt x="2636" y="11757"/>
                    <a:pt x="2269" y="12557"/>
                  </a:cubicBezTo>
                  <a:cubicBezTo>
                    <a:pt x="1902" y="13358"/>
                    <a:pt x="1402" y="14225"/>
                    <a:pt x="935" y="15259"/>
                  </a:cubicBezTo>
                  <a:cubicBezTo>
                    <a:pt x="468" y="16327"/>
                    <a:pt x="101" y="17561"/>
                    <a:pt x="68" y="18895"/>
                  </a:cubicBezTo>
                  <a:cubicBezTo>
                    <a:pt x="1" y="20230"/>
                    <a:pt x="234" y="21731"/>
                    <a:pt x="835" y="23098"/>
                  </a:cubicBezTo>
                  <a:cubicBezTo>
                    <a:pt x="1002" y="23499"/>
                    <a:pt x="1168" y="23832"/>
                    <a:pt x="1402" y="24166"/>
                  </a:cubicBezTo>
                  <a:cubicBezTo>
                    <a:pt x="1635" y="24499"/>
                    <a:pt x="1902" y="24833"/>
                    <a:pt x="2269" y="25066"/>
                  </a:cubicBezTo>
                  <a:cubicBezTo>
                    <a:pt x="2636" y="25333"/>
                    <a:pt x="3103" y="25433"/>
                    <a:pt x="3570" y="25433"/>
                  </a:cubicBezTo>
                  <a:cubicBezTo>
                    <a:pt x="3970" y="25433"/>
                    <a:pt x="4404" y="25333"/>
                    <a:pt x="4804" y="25200"/>
                  </a:cubicBezTo>
                  <a:cubicBezTo>
                    <a:pt x="5638" y="24933"/>
                    <a:pt x="6339" y="24533"/>
                    <a:pt x="7106" y="24166"/>
                  </a:cubicBezTo>
                  <a:cubicBezTo>
                    <a:pt x="7840" y="23766"/>
                    <a:pt x="8607" y="23332"/>
                    <a:pt x="9274" y="22731"/>
                  </a:cubicBezTo>
                  <a:cubicBezTo>
                    <a:pt x="9941" y="22164"/>
                    <a:pt x="10575" y="21497"/>
                    <a:pt x="10909" y="20663"/>
                  </a:cubicBezTo>
                  <a:cubicBezTo>
                    <a:pt x="11076" y="20230"/>
                    <a:pt x="11176" y="19763"/>
                    <a:pt x="11242" y="19362"/>
                  </a:cubicBezTo>
                  <a:cubicBezTo>
                    <a:pt x="11276" y="18895"/>
                    <a:pt x="11276" y="18495"/>
                    <a:pt x="11176" y="18061"/>
                  </a:cubicBezTo>
                  <a:cubicBezTo>
                    <a:pt x="11076" y="17228"/>
                    <a:pt x="10775" y="16494"/>
                    <a:pt x="10575" y="15726"/>
                  </a:cubicBezTo>
                  <a:cubicBezTo>
                    <a:pt x="10342" y="14993"/>
                    <a:pt x="10242" y="14259"/>
                    <a:pt x="10275" y="13558"/>
                  </a:cubicBezTo>
                  <a:cubicBezTo>
                    <a:pt x="10408" y="12124"/>
                    <a:pt x="11009" y="10890"/>
                    <a:pt x="11576" y="9689"/>
                  </a:cubicBezTo>
                  <a:cubicBezTo>
                    <a:pt x="12143" y="8521"/>
                    <a:pt x="12510" y="7320"/>
                    <a:pt x="12743" y="6186"/>
                  </a:cubicBezTo>
                  <a:cubicBezTo>
                    <a:pt x="12944" y="5052"/>
                    <a:pt x="12977" y="4051"/>
                    <a:pt x="12944" y="3151"/>
                  </a:cubicBezTo>
                  <a:cubicBezTo>
                    <a:pt x="12910" y="2250"/>
                    <a:pt x="12677" y="1483"/>
                    <a:pt x="12343" y="916"/>
                  </a:cubicBezTo>
                  <a:cubicBezTo>
                    <a:pt x="12076" y="349"/>
                    <a:pt x="11609" y="49"/>
                    <a:pt x="11276" y="15"/>
                  </a:cubicBezTo>
                  <a:cubicBezTo>
                    <a:pt x="11164" y="4"/>
                    <a:pt x="11072" y="0"/>
                    <a:pt x="10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4"/>
            <p:cNvSpPr/>
            <p:nvPr/>
          </p:nvSpPr>
          <p:spPr>
            <a:xfrm>
              <a:off x="1899025" y="4526500"/>
              <a:ext cx="158475" cy="35575"/>
            </a:xfrm>
            <a:custGeom>
              <a:avLst/>
              <a:gdLst/>
              <a:ahLst/>
              <a:cxnLst/>
              <a:rect l="l" t="t" r="r" b="b"/>
              <a:pathLst>
                <a:path w="6339" h="1423" extrusionOk="0">
                  <a:moveTo>
                    <a:pt x="3860" y="1"/>
                  </a:moveTo>
                  <a:cubicBezTo>
                    <a:pt x="3617" y="1"/>
                    <a:pt x="3364" y="17"/>
                    <a:pt x="3103" y="55"/>
                  </a:cubicBezTo>
                  <a:cubicBezTo>
                    <a:pt x="2135" y="188"/>
                    <a:pt x="1335" y="522"/>
                    <a:pt x="801" y="855"/>
                  </a:cubicBezTo>
                  <a:cubicBezTo>
                    <a:pt x="534" y="1022"/>
                    <a:pt x="334" y="1122"/>
                    <a:pt x="201" y="1255"/>
                  </a:cubicBezTo>
                  <a:cubicBezTo>
                    <a:pt x="101" y="1389"/>
                    <a:pt x="1" y="1422"/>
                    <a:pt x="1" y="1422"/>
                  </a:cubicBezTo>
                  <a:cubicBezTo>
                    <a:pt x="1" y="1422"/>
                    <a:pt x="101" y="1389"/>
                    <a:pt x="267" y="1355"/>
                  </a:cubicBezTo>
                  <a:cubicBezTo>
                    <a:pt x="434" y="1289"/>
                    <a:pt x="634" y="1222"/>
                    <a:pt x="935" y="1122"/>
                  </a:cubicBezTo>
                  <a:cubicBezTo>
                    <a:pt x="1468" y="955"/>
                    <a:pt x="2269" y="788"/>
                    <a:pt x="3136" y="688"/>
                  </a:cubicBezTo>
                  <a:cubicBezTo>
                    <a:pt x="3970" y="555"/>
                    <a:pt x="4804" y="555"/>
                    <a:pt x="5371" y="555"/>
                  </a:cubicBezTo>
                  <a:cubicBezTo>
                    <a:pt x="5671" y="555"/>
                    <a:pt x="5938" y="588"/>
                    <a:pt x="6105" y="588"/>
                  </a:cubicBezTo>
                  <a:lnTo>
                    <a:pt x="6338" y="588"/>
                  </a:lnTo>
                  <a:lnTo>
                    <a:pt x="6172" y="522"/>
                  </a:lnTo>
                  <a:cubicBezTo>
                    <a:pt x="6038" y="421"/>
                    <a:pt x="5805" y="355"/>
                    <a:pt x="5505" y="255"/>
                  </a:cubicBezTo>
                  <a:cubicBezTo>
                    <a:pt x="5048" y="110"/>
                    <a:pt x="4487" y="1"/>
                    <a:pt x="3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4"/>
            <p:cNvSpPr/>
            <p:nvPr/>
          </p:nvSpPr>
          <p:spPr>
            <a:xfrm>
              <a:off x="1904025" y="4481425"/>
              <a:ext cx="149300" cy="31450"/>
            </a:xfrm>
            <a:custGeom>
              <a:avLst/>
              <a:gdLst/>
              <a:ahLst/>
              <a:cxnLst/>
              <a:rect l="l" t="t" r="r" b="b"/>
              <a:pathLst>
                <a:path w="5972" h="1258" extrusionOk="0">
                  <a:moveTo>
                    <a:pt x="3625" y="1"/>
                  </a:moveTo>
                  <a:cubicBezTo>
                    <a:pt x="3386" y="1"/>
                    <a:pt x="3133" y="17"/>
                    <a:pt x="2869" y="56"/>
                  </a:cubicBezTo>
                  <a:cubicBezTo>
                    <a:pt x="2002" y="190"/>
                    <a:pt x="1268" y="490"/>
                    <a:pt x="768" y="757"/>
                  </a:cubicBezTo>
                  <a:cubicBezTo>
                    <a:pt x="268" y="1024"/>
                    <a:pt x="1" y="1257"/>
                    <a:pt x="1" y="1257"/>
                  </a:cubicBezTo>
                  <a:cubicBezTo>
                    <a:pt x="1" y="1257"/>
                    <a:pt x="334" y="1190"/>
                    <a:pt x="868" y="1057"/>
                  </a:cubicBezTo>
                  <a:cubicBezTo>
                    <a:pt x="1435" y="923"/>
                    <a:pt x="2169" y="823"/>
                    <a:pt x="2970" y="690"/>
                  </a:cubicBezTo>
                  <a:cubicBezTo>
                    <a:pt x="3770" y="590"/>
                    <a:pt x="4504" y="523"/>
                    <a:pt x="5038" y="523"/>
                  </a:cubicBezTo>
                  <a:lnTo>
                    <a:pt x="5972" y="523"/>
                  </a:lnTo>
                  <a:cubicBezTo>
                    <a:pt x="5972" y="523"/>
                    <a:pt x="5671" y="356"/>
                    <a:pt x="5104" y="190"/>
                  </a:cubicBezTo>
                  <a:cubicBezTo>
                    <a:pt x="4703" y="95"/>
                    <a:pt x="4202" y="1"/>
                    <a:pt x="3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4"/>
            <p:cNvSpPr/>
            <p:nvPr/>
          </p:nvSpPr>
          <p:spPr>
            <a:xfrm>
              <a:off x="1936550" y="4451525"/>
              <a:ext cx="110950" cy="17975"/>
            </a:xfrm>
            <a:custGeom>
              <a:avLst/>
              <a:gdLst/>
              <a:ahLst/>
              <a:cxnLst/>
              <a:rect l="l" t="t" r="r" b="b"/>
              <a:pathLst>
                <a:path w="4438" h="719" extrusionOk="0">
                  <a:moveTo>
                    <a:pt x="1916" y="0"/>
                  </a:moveTo>
                  <a:cubicBezTo>
                    <a:pt x="1393" y="0"/>
                    <a:pt x="935" y="115"/>
                    <a:pt x="634" y="251"/>
                  </a:cubicBezTo>
                  <a:cubicBezTo>
                    <a:pt x="201" y="418"/>
                    <a:pt x="1" y="552"/>
                    <a:pt x="1" y="552"/>
                  </a:cubicBezTo>
                  <a:cubicBezTo>
                    <a:pt x="1" y="552"/>
                    <a:pt x="1035" y="585"/>
                    <a:pt x="2202" y="618"/>
                  </a:cubicBezTo>
                  <a:cubicBezTo>
                    <a:pt x="3370" y="652"/>
                    <a:pt x="4437" y="718"/>
                    <a:pt x="4437" y="718"/>
                  </a:cubicBezTo>
                  <a:cubicBezTo>
                    <a:pt x="4437" y="718"/>
                    <a:pt x="4204" y="552"/>
                    <a:pt x="3837" y="385"/>
                  </a:cubicBezTo>
                  <a:cubicBezTo>
                    <a:pt x="3470" y="218"/>
                    <a:pt x="2936" y="51"/>
                    <a:pt x="2269" y="18"/>
                  </a:cubicBezTo>
                  <a:cubicBezTo>
                    <a:pt x="2149" y="6"/>
                    <a:pt x="203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4"/>
            <p:cNvSpPr/>
            <p:nvPr/>
          </p:nvSpPr>
          <p:spPr>
            <a:xfrm>
              <a:off x="1932375" y="4409400"/>
              <a:ext cx="142625" cy="26750"/>
            </a:xfrm>
            <a:custGeom>
              <a:avLst/>
              <a:gdLst/>
              <a:ahLst/>
              <a:cxnLst/>
              <a:rect l="l" t="t" r="r" b="b"/>
              <a:pathLst>
                <a:path w="5705" h="1070" extrusionOk="0">
                  <a:moveTo>
                    <a:pt x="3381" y="1"/>
                  </a:moveTo>
                  <a:cubicBezTo>
                    <a:pt x="3195" y="1"/>
                    <a:pt x="3002" y="11"/>
                    <a:pt x="2803" y="35"/>
                  </a:cubicBezTo>
                  <a:cubicBezTo>
                    <a:pt x="1969" y="102"/>
                    <a:pt x="1268" y="369"/>
                    <a:pt x="768" y="602"/>
                  </a:cubicBezTo>
                  <a:cubicBezTo>
                    <a:pt x="268" y="869"/>
                    <a:pt x="1" y="1069"/>
                    <a:pt x="1" y="1069"/>
                  </a:cubicBezTo>
                  <a:cubicBezTo>
                    <a:pt x="1" y="1069"/>
                    <a:pt x="334" y="1036"/>
                    <a:pt x="835" y="936"/>
                  </a:cubicBezTo>
                  <a:cubicBezTo>
                    <a:pt x="1369" y="869"/>
                    <a:pt x="2036" y="769"/>
                    <a:pt x="2836" y="702"/>
                  </a:cubicBezTo>
                  <a:cubicBezTo>
                    <a:pt x="3637" y="602"/>
                    <a:pt x="4304" y="569"/>
                    <a:pt x="4838" y="569"/>
                  </a:cubicBezTo>
                  <a:lnTo>
                    <a:pt x="5705" y="569"/>
                  </a:lnTo>
                  <a:cubicBezTo>
                    <a:pt x="5705" y="569"/>
                    <a:pt x="5371" y="435"/>
                    <a:pt x="4871" y="235"/>
                  </a:cubicBezTo>
                  <a:cubicBezTo>
                    <a:pt x="4490" y="108"/>
                    <a:pt x="3974" y="1"/>
                    <a:pt x="3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4"/>
            <p:cNvSpPr/>
            <p:nvPr/>
          </p:nvSpPr>
          <p:spPr>
            <a:xfrm>
              <a:off x="2328500" y="4649600"/>
              <a:ext cx="367800" cy="289050"/>
            </a:xfrm>
            <a:custGeom>
              <a:avLst/>
              <a:gdLst/>
              <a:ahLst/>
              <a:cxnLst/>
              <a:rect l="l" t="t" r="r" b="b"/>
              <a:pathLst>
                <a:path w="14712" h="11562" extrusionOk="0">
                  <a:moveTo>
                    <a:pt x="9707" y="1"/>
                  </a:moveTo>
                  <a:cubicBezTo>
                    <a:pt x="9707" y="1"/>
                    <a:pt x="9674" y="134"/>
                    <a:pt x="9641" y="334"/>
                  </a:cubicBezTo>
                  <a:cubicBezTo>
                    <a:pt x="9607" y="534"/>
                    <a:pt x="9607" y="935"/>
                    <a:pt x="9674" y="1335"/>
                  </a:cubicBezTo>
                  <a:cubicBezTo>
                    <a:pt x="9841" y="2202"/>
                    <a:pt x="10541" y="3336"/>
                    <a:pt x="11676" y="4437"/>
                  </a:cubicBezTo>
                  <a:cubicBezTo>
                    <a:pt x="12276" y="4971"/>
                    <a:pt x="12843" y="5538"/>
                    <a:pt x="13377" y="6272"/>
                  </a:cubicBezTo>
                  <a:cubicBezTo>
                    <a:pt x="13944" y="6972"/>
                    <a:pt x="14344" y="7840"/>
                    <a:pt x="14211" y="8774"/>
                  </a:cubicBezTo>
                  <a:cubicBezTo>
                    <a:pt x="14177" y="9007"/>
                    <a:pt x="14144" y="9207"/>
                    <a:pt x="14011" y="9374"/>
                  </a:cubicBezTo>
                  <a:cubicBezTo>
                    <a:pt x="13877" y="9608"/>
                    <a:pt x="13710" y="9708"/>
                    <a:pt x="13510" y="9841"/>
                  </a:cubicBezTo>
                  <a:cubicBezTo>
                    <a:pt x="13310" y="9941"/>
                    <a:pt x="13043" y="10041"/>
                    <a:pt x="12810" y="10141"/>
                  </a:cubicBezTo>
                  <a:lnTo>
                    <a:pt x="12042" y="10375"/>
                  </a:lnTo>
                  <a:cubicBezTo>
                    <a:pt x="11042" y="10675"/>
                    <a:pt x="9941" y="10842"/>
                    <a:pt x="8773" y="10942"/>
                  </a:cubicBezTo>
                  <a:cubicBezTo>
                    <a:pt x="8190" y="10975"/>
                    <a:pt x="7614" y="10984"/>
                    <a:pt x="7043" y="10984"/>
                  </a:cubicBezTo>
                  <a:cubicBezTo>
                    <a:pt x="6472" y="10984"/>
                    <a:pt x="5905" y="10975"/>
                    <a:pt x="5338" y="10975"/>
                  </a:cubicBezTo>
                  <a:cubicBezTo>
                    <a:pt x="4804" y="10942"/>
                    <a:pt x="4270" y="10975"/>
                    <a:pt x="3870" y="10775"/>
                  </a:cubicBezTo>
                  <a:cubicBezTo>
                    <a:pt x="3503" y="10542"/>
                    <a:pt x="3270" y="10141"/>
                    <a:pt x="3036" y="9674"/>
                  </a:cubicBezTo>
                  <a:cubicBezTo>
                    <a:pt x="2836" y="9207"/>
                    <a:pt x="2602" y="8707"/>
                    <a:pt x="2102" y="8373"/>
                  </a:cubicBezTo>
                  <a:cubicBezTo>
                    <a:pt x="1969" y="8307"/>
                    <a:pt x="1802" y="8273"/>
                    <a:pt x="1668" y="8207"/>
                  </a:cubicBezTo>
                  <a:cubicBezTo>
                    <a:pt x="1502" y="8207"/>
                    <a:pt x="1368" y="8173"/>
                    <a:pt x="1301" y="8173"/>
                  </a:cubicBezTo>
                  <a:cubicBezTo>
                    <a:pt x="1101" y="8140"/>
                    <a:pt x="1001" y="8106"/>
                    <a:pt x="868" y="7940"/>
                  </a:cubicBezTo>
                  <a:cubicBezTo>
                    <a:pt x="768" y="7806"/>
                    <a:pt x="668" y="7606"/>
                    <a:pt x="634" y="7373"/>
                  </a:cubicBezTo>
                  <a:cubicBezTo>
                    <a:pt x="534" y="7206"/>
                    <a:pt x="501" y="7006"/>
                    <a:pt x="468" y="6806"/>
                  </a:cubicBezTo>
                  <a:cubicBezTo>
                    <a:pt x="367" y="6372"/>
                    <a:pt x="334" y="6005"/>
                    <a:pt x="334" y="5638"/>
                  </a:cubicBezTo>
                  <a:cubicBezTo>
                    <a:pt x="334" y="4104"/>
                    <a:pt x="801" y="2936"/>
                    <a:pt x="1201" y="2169"/>
                  </a:cubicBezTo>
                  <a:cubicBezTo>
                    <a:pt x="1435" y="1802"/>
                    <a:pt x="1635" y="1502"/>
                    <a:pt x="1768" y="1335"/>
                  </a:cubicBezTo>
                  <a:cubicBezTo>
                    <a:pt x="1868" y="1169"/>
                    <a:pt x="1968" y="1102"/>
                    <a:pt x="1969" y="1101"/>
                  </a:cubicBezTo>
                  <a:lnTo>
                    <a:pt x="1969" y="1101"/>
                  </a:lnTo>
                  <a:cubicBezTo>
                    <a:pt x="1968" y="1102"/>
                    <a:pt x="1904" y="1144"/>
                    <a:pt x="1794" y="1144"/>
                  </a:cubicBezTo>
                  <a:cubicBezTo>
                    <a:pt x="1766" y="1144"/>
                    <a:pt x="1735" y="1141"/>
                    <a:pt x="1702" y="1135"/>
                  </a:cubicBezTo>
                  <a:cubicBezTo>
                    <a:pt x="1535" y="1302"/>
                    <a:pt x="1335" y="1535"/>
                    <a:pt x="1101" y="1935"/>
                  </a:cubicBezTo>
                  <a:cubicBezTo>
                    <a:pt x="634" y="2636"/>
                    <a:pt x="34" y="3837"/>
                    <a:pt x="1" y="5438"/>
                  </a:cubicBezTo>
                  <a:cubicBezTo>
                    <a:pt x="1" y="5838"/>
                    <a:pt x="34" y="6272"/>
                    <a:pt x="101" y="6672"/>
                  </a:cubicBezTo>
                  <a:cubicBezTo>
                    <a:pt x="134" y="6939"/>
                    <a:pt x="134" y="7139"/>
                    <a:pt x="201" y="7339"/>
                  </a:cubicBezTo>
                  <a:cubicBezTo>
                    <a:pt x="267" y="7539"/>
                    <a:pt x="334" y="7773"/>
                    <a:pt x="468" y="8006"/>
                  </a:cubicBezTo>
                  <a:cubicBezTo>
                    <a:pt x="534" y="8140"/>
                    <a:pt x="634" y="8273"/>
                    <a:pt x="768" y="8340"/>
                  </a:cubicBezTo>
                  <a:cubicBezTo>
                    <a:pt x="935" y="8440"/>
                    <a:pt x="1035" y="8473"/>
                    <a:pt x="1168" y="8507"/>
                  </a:cubicBezTo>
                  <a:cubicBezTo>
                    <a:pt x="1435" y="8607"/>
                    <a:pt x="1602" y="8607"/>
                    <a:pt x="1768" y="8707"/>
                  </a:cubicBezTo>
                  <a:cubicBezTo>
                    <a:pt x="2102" y="8940"/>
                    <a:pt x="2302" y="9374"/>
                    <a:pt x="2502" y="9841"/>
                  </a:cubicBezTo>
                  <a:cubicBezTo>
                    <a:pt x="2769" y="10308"/>
                    <a:pt x="2969" y="10875"/>
                    <a:pt x="3536" y="11209"/>
                  </a:cubicBezTo>
                  <a:cubicBezTo>
                    <a:pt x="4137" y="11509"/>
                    <a:pt x="4704" y="11476"/>
                    <a:pt x="5271" y="11509"/>
                  </a:cubicBezTo>
                  <a:cubicBezTo>
                    <a:pt x="5940" y="11529"/>
                    <a:pt x="6621" y="11562"/>
                    <a:pt x="7322" y="11562"/>
                  </a:cubicBezTo>
                  <a:cubicBezTo>
                    <a:pt x="7775" y="11562"/>
                    <a:pt x="8236" y="11548"/>
                    <a:pt x="8707" y="11509"/>
                  </a:cubicBezTo>
                  <a:cubicBezTo>
                    <a:pt x="9941" y="11476"/>
                    <a:pt x="11108" y="11275"/>
                    <a:pt x="12176" y="10942"/>
                  </a:cubicBezTo>
                  <a:cubicBezTo>
                    <a:pt x="12443" y="10842"/>
                    <a:pt x="12710" y="10775"/>
                    <a:pt x="12976" y="10642"/>
                  </a:cubicBezTo>
                  <a:cubicBezTo>
                    <a:pt x="13277" y="10542"/>
                    <a:pt x="13510" y="10441"/>
                    <a:pt x="13777" y="10275"/>
                  </a:cubicBezTo>
                  <a:cubicBezTo>
                    <a:pt x="14011" y="10141"/>
                    <a:pt x="14277" y="9941"/>
                    <a:pt x="14444" y="9641"/>
                  </a:cubicBezTo>
                  <a:cubicBezTo>
                    <a:pt x="14544" y="9374"/>
                    <a:pt x="14644" y="9107"/>
                    <a:pt x="14678" y="8807"/>
                  </a:cubicBezTo>
                  <a:cubicBezTo>
                    <a:pt x="14711" y="8207"/>
                    <a:pt x="14644" y="7673"/>
                    <a:pt x="14444" y="7206"/>
                  </a:cubicBezTo>
                  <a:cubicBezTo>
                    <a:pt x="14277" y="6772"/>
                    <a:pt x="13977" y="6339"/>
                    <a:pt x="13677" y="5972"/>
                  </a:cubicBezTo>
                  <a:cubicBezTo>
                    <a:pt x="13110" y="5271"/>
                    <a:pt x="12476" y="4671"/>
                    <a:pt x="11876" y="4170"/>
                  </a:cubicBezTo>
                  <a:cubicBezTo>
                    <a:pt x="10775" y="3170"/>
                    <a:pt x="10008" y="2136"/>
                    <a:pt x="9808" y="1302"/>
                  </a:cubicBezTo>
                  <a:cubicBezTo>
                    <a:pt x="9674" y="868"/>
                    <a:pt x="9674" y="534"/>
                    <a:pt x="9674" y="334"/>
                  </a:cubicBezTo>
                  <a:cubicBezTo>
                    <a:pt x="9707" y="134"/>
                    <a:pt x="9707" y="1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4"/>
            <p:cNvSpPr/>
            <p:nvPr/>
          </p:nvSpPr>
          <p:spPr>
            <a:xfrm>
              <a:off x="2386875" y="4842250"/>
              <a:ext cx="299400" cy="33375"/>
            </a:xfrm>
            <a:custGeom>
              <a:avLst/>
              <a:gdLst/>
              <a:ahLst/>
              <a:cxnLst/>
              <a:rect l="l" t="t" r="r" b="b"/>
              <a:pathLst>
                <a:path w="11976" h="1335" extrusionOk="0">
                  <a:moveTo>
                    <a:pt x="11942" y="0"/>
                  </a:moveTo>
                  <a:cubicBezTo>
                    <a:pt x="11842" y="67"/>
                    <a:pt x="11709" y="100"/>
                    <a:pt x="11609" y="167"/>
                  </a:cubicBezTo>
                  <a:cubicBezTo>
                    <a:pt x="11309" y="300"/>
                    <a:pt x="10842" y="434"/>
                    <a:pt x="10308" y="501"/>
                  </a:cubicBezTo>
                  <a:cubicBezTo>
                    <a:pt x="9927" y="564"/>
                    <a:pt x="9520" y="587"/>
                    <a:pt x="9085" y="587"/>
                  </a:cubicBezTo>
                  <a:cubicBezTo>
                    <a:pt x="8835" y="587"/>
                    <a:pt x="8575" y="579"/>
                    <a:pt x="8306" y="567"/>
                  </a:cubicBezTo>
                  <a:cubicBezTo>
                    <a:pt x="7506" y="567"/>
                    <a:pt x="6672" y="501"/>
                    <a:pt x="5805" y="501"/>
                  </a:cubicBezTo>
                  <a:cubicBezTo>
                    <a:pt x="4037" y="501"/>
                    <a:pt x="2469" y="467"/>
                    <a:pt x="1301" y="400"/>
                  </a:cubicBezTo>
                  <a:cubicBezTo>
                    <a:pt x="1151" y="400"/>
                    <a:pt x="1001" y="384"/>
                    <a:pt x="859" y="384"/>
                  </a:cubicBezTo>
                  <a:cubicBezTo>
                    <a:pt x="718" y="384"/>
                    <a:pt x="584" y="400"/>
                    <a:pt x="468" y="467"/>
                  </a:cubicBezTo>
                  <a:cubicBezTo>
                    <a:pt x="201" y="567"/>
                    <a:pt x="101" y="801"/>
                    <a:pt x="34" y="968"/>
                  </a:cubicBezTo>
                  <a:cubicBezTo>
                    <a:pt x="1" y="1134"/>
                    <a:pt x="101" y="1268"/>
                    <a:pt x="134" y="1334"/>
                  </a:cubicBezTo>
                  <a:cubicBezTo>
                    <a:pt x="101" y="1268"/>
                    <a:pt x="101" y="1134"/>
                    <a:pt x="134" y="1001"/>
                  </a:cubicBezTo>
                  <a:cubicBezTo>
                    <a:pt x="167" y="901"/>
                    <a:pt x="301" y="734"/>
                    <a:pt x="501" y="667"/>
                  </a:cubicBezTo>
                  <a:cubicBezTo>
                    <a:pt x="546" y="658"/>
                    <a:pt x="597" y="654"/>
                    <a:pt x="655" y="654"/>
                  </a:cubicBezTo>
                  <a:cubicBezTo>
                    <a:pt x="811" y="654"/>
                    <a:pt x="1006" y="685"/>
                    <a:pt x="1201" y="734"/>
                  </a:cubicBezTo>
                  <a:cubicBezTo>
                    <a:pt x="2369" y="934"/>
                    <a:pt x="3970" y="1134"/>
                    <a:pt x="5771" y="1134"/>
                  </a:cubicBezTo>
                  <a:cubicBezTo>
                    <a:pt x="6639" y="1134"/>
                    <a:pt x="7506" y="1134"/>
                    <a:pt x="8273" y="1101"/>
                  </a:cubicBezTo>
                  <a:cubicBezTo>
                    <a:pt x="9007" y="1101"/>
                    <a:pt x="9707" y="1001"/>
                    <a:pt x="10308" y="834"/>
                  </a:cubicBezTo>
                  <a:cubicBezTo>
                    <a:pt x="10875" y="734"/>
                    <a:pt x="11309" y="467"/>
                    <a:pt x="11609" y="300"/>
                  </a:cubicBezTo>
                  <a:cubicBezTo>
                    <a:pt x="11709" y="234"/>
                    <a:pt x="11809" y="134"/>
                    <a:pt x="11876" y="100"/>
                  </a:cubicBezTo>
                  <a:lnTo>
                    <a:pt x="11948" y="28"/>
                  </a:lnTo>
                  <a:lnTo>
                    <a:pt x="11948" y="28"/>
                  </a:lnTo>
                  <a:cubicBezTo>
                    <a:pt x="11949" y="29"/>
                    <a:pt x="11950" y="30"/>
                    <a:pt x="11951" y="30"/>
                  </a:cubicBezTo>
                  <a:cubicBezTo>
                    <a:pt x="11961" y="30"/>
                    <a:pt x="11976" y="0"/>
                    <a:pt x="11976" y="0"/>
                  </a:cubicBezTo>
                  <a:lnTo>
                    <a:pt x="11976" y="0"/>
                  </a:lnTo>
                  <a:lnTo>
                    <a:pt x="11948" y="28"/>
                  </a:lnTo>
                  <a:lnTo>
                    <a:pt x="11948" y="28"/>
                  </a:lnTo>
                  <a:cubicBezTo>
                    <a:pt x="11944" y="25"/>
                    <a:pt x="11942" y="17"/>
                    <a:pt x="11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4"/>
            <p:cNvSpPr/>
            <p:nvPr/>
          </p:nvSpPr>
          <p:spPr>
            <a:xfrm>
              <a:off x="2331825" y="4799575"/>
              <a:ext cx="90925" cy="57700"/>
            </a:xfrm>
            <a:custGeom>
              <a:avLst/>
              <a:gdLst/>
              <a:ahLst/>
              <a:cxnLst/>
              <a:rect l="l" t="t" r="r" b="b"/>
              <a:pathLst>
                <a:path w="3637" h="2308" extrusionOk="0">
                  <a:moveTo>
                    <a:pt x="816" y="0"/>
                  </a:moveTo>
                  <a:cubicBezTo>
                    <a:pt x="764" y="0"/>
                    <a:pt x="714" y="2"/>
                    <a:pt x="668" y="6"/>
                  </a:cubicBezTo>
                  <a:cubicBezTo>
                    <a:pt x="468" y="6"/>
                    <a:pt x="301" y="39"/>
                    <a:pt x="168" y="73"/>
                  </a:cubicBezTo>
                  <a:cubicBezTo>
                    <a:pt x="34" y="139"/>
                    <a:pt x="1" y="173"/>
                    <a:pt x="1" y="173"/>
                  </a:cubicBezTo>
                  <a:cubicBezTo>
                    <a:pt x="1" y="173"/>
                    <a:pt x="34" y="206"/>
                    <a:pt x="168" y="206"/>
                  </a:cubicBezTo>
                  <a:cubicBezTo>
                    <a:pt x="301" y="273"/>
                    <a:pt x="468" y="306"/>
                    <a:pt x="635" y="340"/>
                  </a:cubicBezTo>
                  <a:cubicBezTo>
                    <a:pt x="1002" y="440"/>
                    <a:pt x="1469" y="673"/>
                    <a:pt x="1869" y="1007"/>
                  </a:cubicBezTo>
                  <a:cubicBezTo>
                    <a:pt x="2069" y="1173"/>
                    <a:pt x="2236" y="1340"/>
                    <a:pt x="2403" y="1540"/>
                  </a:cubicBezTo>
                  <a:cubicBezTo>
                    <a:pt x="2569" y="1774"/>
                    <a:pt x="2770" y="1974"/>
                    <a:pt x="2970" y="2107"/>
                  </a:cubicBezTo>
                  <a:cubicBezTo>
                    <a:pt x="3170" y="2208"/>
                    <a:pt x="3337" y="2308"/>
                    <a:pt x="3470" y="2308"/>
                  </a:cubicBezTo>
                  <a:lnTo>
                    <a:pt x="3637" y="2308"/>
                  </a:lnTo>
                  <a:cubicBezTo>
                    <a:pt x="3637" y="2308"/>
                    <a:pt x="3537" y="2274"/>
                    <a:pt x="3503" y="2208"/>
                  </a:cubicBezTo>
                  <a:cubicBezTo>
                    <a:pt x="3403" y="2141"/>
                    <a:pt x="3303" y="2041"/>
                    <a:pt x="3203" y="1874"/>
                  </a:cubicBezTo>
                  <a:cubicBezTo>
                    <a:pt x="3070" y="1707"/>
                    <a:pt x="3003" y="1507"/>
                    <a:pt x="2870" y="1274"/>
                  </a:cubicBezTo>
                  <a:cubicBezTo>
                    <a:pt x="2736" y="1007"/>
                    <a:pt x="2536" y="706"/>
                    <a:pt x="2303" y="506"/>
                  </a:cubicBezTo>
                  <a:cubicBezTo>
                    <a:pt x="1801" y="123"/>
                    <a:pt x="1221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4"/>
            <p:cNvSpPr/>
            <p:nvPr/>
          </p:nvSpPr>
          <p:spPr>
            <a:xfrm>
              <a:off x="2461100" y="4759625"/>
              <a:ext cx="136775" cy="32600"/>
            </a:xfrm>
            <a:custGeom>
              <a:avLst/>
              <a:gdLst/>
              <a:ahLst/>
              <a:cxnLst/>
              <a:rect l="l" t="t" r="r" b="b"/>
              <a:pathLst>
                <a:path w="5471" h="1304" extrusionOk="0">
                  <a:moveTo>
                    <a:pt x="2860" y="1"/>
                  </a:moveTo>
                  <a:cubicBezTo>
                    <a:pt x="2819" y="1"/>
                    <a:pt x="2777" y="1"/>
                    <a:pt x="2736" y="3"/>
                  </a:cubicBezTo>
                  <a:cubicBezTo>
                    <a:pt x="2335" y="3"/>
                    <a:pt x="1902" y="170"/>
                    <a:pt x="1568" y="303"/>
                  </a:cubicBezTo>
                  <a:cubicBezTo>
                    <a:pt x="1235" y="436"/>
                    <a:pt x="1001" y="603"/>
                    <a:pt x="734" y="737"/>
                  </a:cubicBezTo>
                  <a:cubicBezTo>
                    <a:pt x="301" y="970"/>
                    <a:pt x="0" y="1104"/>
                    <a:pt x="0" y="1104"/>
                  </a:cubicBezTo>
                  <a:cubicBezTo>
                    <a:pt x="0" y="1104"/>
                    <a:pt x="37" y="1107"/>
                    <a:pt x="107" y="1107"/>
                  </a:cubicBezTo>
                  <a:cubicBezTo>
                    <a:pt x="245" y="1107"/>
                    <a:pt x="512" y="1092"/>
                    <a:pt x="868" y="1004"/>
                  </a:cubicBezTo>
                  <a:cubicBezTo>
                    <a:pt x="1401" y="937"/>
                    <a:pt x="2102" y="703"/>
                    <a:pt x="2836" y="637"/>
                  </a:cubicBezTo>
                  <a:cubicBezTo>
                    <a:pt x="2908" y="633"/>
                    <a:pt x="2980" y="631"/>
                    <a:pt x="3052" y="631"/>
                  </a:cubicBezTo>
                  <a:cubicBezTo>
                    <a:pt x="3678" y="631"/>
                    <a:pt x="4285" y="757"/>
                    <a:pt x="4704" y="937"/>
                  </a:cubicBezTo>
                  <a:cubicBezTo>
                    <a:pt x="4904" y="1037"/>
                    <a:pt x="5104" y="1104"/>
                    <a:pt x="5237" y="1204"/>
                  </a:cubicBezTo>
                  <a:cubicBezTo>
                    <a:pt x="5371" y="1270"/>
                    <a:pt x="5471" y="1304"/>
                    <a:pt x="5471" y="1304"/>
                  </a:cubicBezTo>
                  <a:cubicBezTo>
                    <a:pt x="5471" y="1304"/>
                    <a:pt x="5404" y="1237"/>
                    <a:pt x="5304" y="1137"/>
                  </a:cubicBezTo>
                  <a:cubicBezTo>
                    <a:pt x="5204" y="1037"/>
                    <a:pt x="5037" y="837"/>
                    <a:pt x="4837" y="703"/>
                  </a:cubicBezTo>
                  <a:cubicBezTo>
                    <a:pt x="4424" y="322"/>
                    <a:pt x="3707" y="1"/>
                    <a:pt x="2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4"/>
            <p:cNvSpPr/>
            <p:nvPr/>
          </p:nvSpPr>
          <p:spPr>
            <a:xfrm>
              <a:off x="2442750" y="4722950"/>
              <a:ext cx="145950" cy="31750"/>
            </a:xfrm>
            <a:custGeom>
              <a:avLst/>
              <a:gdLst/>
              <a:ahLst/>
              <a:cxnLst/>
              <a:rect l="l" t="t" r="r" b="b"/>
              <a:pathLst>
                <a:path w="5838" h="1270" extrusionOk="0">
                  <a:moveTo>
                    <a:pt x="3773" y="1"/>
                  </a:moveTo>
                  <a:cubicBezTo>
                    <a:pt x="3494" y="1"/>
                    <a:pt x="3200" y="23"/>
                    <a:pt x="2903" y="69"/>
                  </a:cubicBezTo>
                  <a:cubicBezTo>
                    <a:pt x="2002" y="202"/>
                    <a:pt x="1268" y="502"/>
                    <a:pt x="768" y="769"/>
                  </a:cubicBezTo>
                  <a:cubicBezTo>
                    <a:pt x="267" y="1036"/>
                    <a:pt x="0" y="1270"/>
                    <a:pt x="0" y="1270"/>
                  </a:cubicBezTo>
                  <a:cubicBezTo>
                    <a:pt x="0" y="1270"/>
                    <a:pt x="334" y="1203"/>
                    <a:pt x="901" y="1070"/>
                  </a:cubicBezTo>
                  <a:cubicBezTo>
                    <a:pt x="1435" y="936"/>
                    <a:pt x="2135" y="769"/>
                    <a:pt x="2969" y="669"/>
                  </a:cubicBezTo>
                  <a:cubicBezTo>
                    <a:pt x="3567" y="574"/>
                    <a:pt x="4130" y="495"/>
                    <a:pt x="4585" y="495"/>
                  </a:cubicBezTo>
                  <a:cubicBezTo>
                    <a:pt x="4766" y="495"/>
                    <a:pt x="4929" y="507"/>
                    <a:pt x="5071" y="536"/>
                  </a:cubicBezTo>
                  <a:cubicBezTo>
                    <a:pt x="5304" y="569"/>
                    <a:pt x="5504" y="669"/>
                    <a:pt x="5638" y="736"/>
                  </a:cubicBezTo>
                  <a:cubicBezTo>
                    <a:pt x="5738" y="769"/>
                    <a:pt x="5771" y="769"/>
                    <a:pt x="5805" y="836"/>
                  </a:cubicBezTo>
                  <a:lnTo>
                    <a:pt x="5838" y="869"/>
                  </a:lnTo>
                  <a:lnTo>
                    <a:pt x="5838" y="836"/>
                  </a:lnTo>
                  <a:cubicBezTo>
                    <a:pt x="5805" y="769"/>
                    <a:pt x="5771" y="736"/>
                    <a:pt x="5738" y="669"/>
                  </a:cubicBezTo>
                  <a:cubicBezTo>
                    <a:pt x="5604" y="536"/>
                    <a:pt x="5438" y="369"/>
                    <a:pt x="5137" y="236"/>
                  </a:cubicBezTo>
                  <a:cubicBezTo>
                    <a:pt x="4787" y="82"/>
                    <a:pt x="4307" y="1"/>
                    <a:pt x="3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4"/>
            <p:cNvSpPr/>
            <p:nvPr/>
          </p:nvSpPr>
          <p:spPr>
            <a:xfrm>
              <a:off x="2436075" y="4688375"/>
              <a:ext cx="129275" cy="32975"/>
            </a:xfrm>
            <a:custGeom>
              <a:avLst/>
              <a:gdLst/>
              <a:ahLst/>
              <a:cxnLst/>
              <a:rect l="l" t="t" r="r" b="b"/>
              <a:pathLst>
                <a:path w="5171" h="1319" extrusionOk="0">
                  <a:moveTo>
                    <a:pt x="2872" y="0"/>
                  </a:moveTo>
                  <a:cubicBezTo>
                    <a:pt x="2740" y="0"/>
                    <a:pt x="2605" y="6"/>
                    <a:pt x="2469" y="17"/>
                  </a:cubicBezTo>
                  <a:cubicBezTo>
                    <a:pt x="1668" y="151"/>
                    <a:pt x="1035" y="484"/>
                    <a:pt x="634" y="785"/>
                  </a:cubicBezTo>
                  <a:cubicBezTo>
                    <a:pt x="401" y="918"/>
                    <a:pt x="234" y="1085"/>
                    <a:pt x="167" y="1152"/>
                  </a:cubicBezTo>
                  <a:lnTo>
                    <a:pt x="1" y="1318"/>
                  </a:lnTo>
                  <a:cubicBezTo>
                    <a:pt x="1" y="1318"/>
                    <a:pt x="67" y="1285"/>
                    <a:pt x="201" y="1252"/>
                  </a:cubicBezTo>
                  <a:cubicBezTo>
                    <a:pt x="334" y="1152"/>
                    <a:pt x="534" y="1118"/>
                    <a:pt x="734" y="1018"/>
                  </a:cubicBezTo>
                  <a:cubicBezTo>
                    <a:pt x="1201" y="851"/>
                    <a:pt x="1835" y="685"/>
                    <a:pt x="2536" y="618"/>
                  </a:cubicBezTo>
                  <a:cubicBezTo>
                    <a:pt x="3061" y="543"/>
                    <a:pt x="3549" y="505"/>
                    <a:pt x="3971" y="505"/>
                  </a:cubicBezTo>
                  <a:cubicBezTo>
                    <a:pt x="4112" y="505"/>
                    <a:pt x="4245" y="509"/>
                    <a:pt x="4370" y="518"/>
                  </a:cubicBezTo>
                  <a:cubicBezTo>
                    <a:pt x="4637" y="518"/>
                    <a:pt x="4837" y="585"/>
                    <a:pt x="4971" y="585"/>
                  </a:cubicBezTo>
                  <a:cubicBezTo>
                    <a:pt x="5071" y="618"/>
                    <a:pt x="5171" y="618"/>
                    <a:pt x="5171" y="618"/>
                  </a:cubicBezTo>
                  <a:cubicBezTo>
                    <a:pt x="5171" y="618"/>
                    <a:pt x="5138" y="585"/>
                    <a:pt x="4971" y="551"/>
                  </a:cubicBezTo>
                  <a:cubicBezTo>
                    <a:pt x="4837" y="451"/>
                    <a:pt x="4671" y="351"/>
                    <a:pt x="4404" y="284"/>
                  </a:cubicBezTo>
                  <a:cubicBezTo>
                    <a:pt x="4047" y="120"/>
                    <a:pt x="3487" y="0"/>
                    <a:pt x="2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4"/>
            <p:cNvSpPr/>
            <p:nvPr/>
          </p:nvSpPr>
          <p:spPr>
            <a:xfrm>
              <a:off x="2411050" y="4662025"/>
              <a:ext cx="155975" cy="20950"/>
            </a:xfrm>
            <a:custGeom>
              <a:avLst/>
              <a:gdLst/>
              <a:ahLst/>
              <a:cxnLst/>
              <a:rect l="l" t="t" r="r" b="b"/>
              <a:pathLst>
                <a:path w="6239" h="838" extrusionOk="0">
                  <a:moveTo>
                    <a:pt x="2957" y="1"/>
                  </a:moveTo>
                  <a:cubicBezTo>
                    <a:pt x="2096" y="1"/>
                    <a:pt x="1334" y="219"/>
                    <a:pt x="835" y="438"/>
                  </a:cubicBezTo>
                  <a:cubicBezTo>
                    <a:pt x="568" y="504"/>
                    <a:pt x="334" y="638"/>
                    <a:pt x="201" y="705"/>
                  </a:cubicBezTo>
                  <a:cubicBezTo>
                    <a:pt x="68" y="805"/>
                    <a:pt x="1" y="838"/>
                    <a:pt x="1" y="838"/>
                  </a:cubicBezTo>
                  <a:cubicBezTo>
                    <a:pt x="1" y="838"/>
                    <a:pt x="68" y="838"/>
                    <a:pt x="234" y="805"/>
                  </a:cubicBezTo>
                  <a:cubicBezTo>
                    <a:pt x="401" y="805"/>
                    <a:pt x="635" y="771"/>
                    <a:pt x="902" y="705"/>
                  </a:cubicBezTo>
                  <a:cubicBezTo>
                    <a:pt x="1502" y="638"/>
                    <a:pt x="2303" y="571"/>
                    <a:pt x="3136" y="571"/>
                  </a:cubicBezTo>
                  <a:cubicBezTo>
                    <a:pt x="4004" y="571"/>
                    <a:pt x="4738" y="638"/>
                    <a:pt x="5338" y="705"/>
                  </a:cubicBezTo>
                  <a:cubicBezTo>
                    <a:pt x="5638" y="738"/>
                    <a:pt x="5838" y="738"/>
                    <a:pt x="6005" y="805"/>
                  </a:cubicBezTo>
                  <a:cubicBezTo>
                    <a:pt x="6172" y="838"/>
                    <a:pt x="6239" y="838"/>
                    <a:pt x="6239" y="838"/>
                  </a:cubicBezTo>
                  <a:cubicBezTo>
                    <a:pt x="6239" y="838"/>
                    <a:pt x="6205" y="805"/>
                    <a:pt x="6005" y="771"/>
                  </a:cubicBezTo>
                  <a:cubicBezTo>
                    <a:pt x="5872" y="671"/>
                    <a:pt x="5672" y="604"/>
                    <a:pt x="5371" y="471"/>
                  </a:cubicBezTo>
                  <a:cubicBezTo>
                    <a:pt x="4838" y="271"/>
                    <a:pt x="4037" y="4"/>
                    <a:pt x="3136" y="4"/>
                  </a:cubicBezTo>
                  <a:cubicBezTo>
                    <a:pt x="3076" y="2"/>
                    <a:pt x="3016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4"/>
            <p:cNvSpPr/>
            <p:nvPr/>
          </p:nvSpPr>
          <p:spPr>
            <a:xfrm>
              <a:off x="1847325" y="4567050"/>
              <a:ext cx="262700" cy="163000"/>
            </a:xfrm>
            <a:custGeom>
              <a:avLst/>
              <a:gdLst/>
              <a:ahLst/>
              <a:cxnLst/>
              <a:rect l="l" t="t" r="r" b="b"/>
              <a:pathLst>
                <a:path w="10508" h="6520" extrusionOk="0">
                  <a:moveTo>
                    <a:pt x="10508" y="0"/>
                  </a:moveTo>
                  <a:cubicBezTo>
                    <a:pt x="10508" y="0"/>
                    <a:pt x="10441" y="267"/>
                    <a:pt x="10308" y="667"/>
                  </a:cubicBezTo>
                  <a:cubicBezTo>
                    <a:pt x="10241" y="1068"/>
                    <a:pt x="10108" y="1668"/>
                    <a:pt x="9774" y="2302"/>
                  </a:cubicBezTo>
                  <a:cubicBezTo>
                    <a:pt x="9607" y="2636"/>
                    <a:pt x="9374" y="2936"/>
                    <a:pt x="9040" y="3169"/>
                  </a:cubicBezTo>
                  <a:cubicBezTo>
                    <a:pt x="8707" y="3436"/>
                    <a:pt x="8273" y="3670"/>
                    <a:pt x="7873" y="3903"/>
                  </a:cubicBezTo>
                  <a:cubicBezTo>
                    <a:pt x="7005" y="4337"/>
                    <a:pt x="6038" y="4904"/>
                    <a:pt x="5037" y="5438"/>
                  </a:cubicBezTo>
                  <a:cubicBezTo>
                    <a:pt x="4570" y="5671"/>
                    <a:pt x="4070" y="5905"/>
                    <a:pt x="3603" y="5938"/>
                  </a:cubicBezTo>
                  <a:cubicBezTo>
                    <a:pt x="3551" y="5941"/>
                    <a:pt x="3499" y="5943"/>
                    <a:pt x="3447" y="5943"/>
                  </a:cubicBezTo>
                  <a:cubicBezTo>
                    <a:pt x="3006" y="5943"/>
                    <a:pt x="2594" y="5820"/>
                    <a:pt x="2235" y="5671"/>
                  </a:cubicBezTo>
                  <a:cubicBezTo>
                    <a:pt x="1401" y="5304"/>
                    <a:pt x="868" y="4604"/>
                    <a:pt x="534" y="3970"/>
                  </a:cubicBezTo>
                  <a:cubicBezTo>
                    <a:pt x="234" y="3303"/>
                    <a:pt x="101" y="2736"/>
                    <a:pt x="67" y="2302"/>
                  </a:cubicBezTo>
                  <a:cubicBezTo>
                    <a:pt x="34" y="1902"/>
                    <a:pt x="34" y="1635"/>
                    <a:pt x="34" y="1635"/>
                  </a:cubicBezTo>
                  <a:cubicBezTo>
                    <a:pt x="34" y="1635"/>
                    <a:pt x="0" y="1902"/>
                    <a:pt x="0" y="2302"/>
                  </a:cubicBezTo>
                  <a:cubicBezTo>
                    <a:pt x="0" y="2736"/>
                    <a:pt x="34" y="3336"/>
                    <a:pt x="267" y="4103"/>
                  </a:cubicBezTo>
                  <a:cubicBezTo>
                    <a:pt x="534" y="4804"/>
                    <a:pt x="1101" y="5638"/>
                    <a:pt x="2069" y="6138"/>
                  </a:cubicBezTo>
                  <a:cubicBezTo>
                    <a:pt x="2466" y="6365"/>
                    <a:pt x="2936" y="6520"/>
                    <a:pt x="3437" y="6520"/>
                  </a:cubicBezTo>
                  <a:cubicBezTo>
                    <a:pt x="3525" y="6520"/>
                    <a:pt x="3613" y="6515"/>
                    <a:pt x="3703" y="6505"/>
                  </a:cubicBezTo>
                  <a:cubicBezTo>
                    <a:pt x="4270" y="6472"/>
                    <a:pt x="4871" y="6238"/>
                    <a:pt x="5371" y="5938"/>
                  </a:cubicBezTo>
                  <a:cubicBezTo>
                    <a:pt x="6372" y="5337"/>
                    <a:pt x="7339" y="4804"/>
                    <a:pt x="8173" y="4303"/>
                  </a:cubicBezTo>
                  <a:cubicBezTo>
                    <a:pt x="8573" y="4070"/>
                    <a:pt x="9007" y="3803"/>
                    <a:pt x="9340" y="3469"/>
                  </a:cubicBezTo>
                  <a:cubicBezTo>
                    <a:pt x="9674" y="3169"/>
                    <a:pt x="9908" y="2802"/>
                    <a:pt x="10074" y="2435"/>
                  </a:cubicBezTo>
                  <a:cubicBezTo>
                    <a:pt x="10375" y="1735"/>
                    <a:pt x="10408" y="1101"/>
                    <a:pt x="10441" y="667"/>
                  </a:cubicBezTo>
                  <a:cubicBezTo>
                    <a:pt x="10508" y="267"/>
                    <a:pt x="10508" y="0"/>
                    <a:pt x="10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4"/>
            <p:cNvSpPr/>
            <p:nvPr/>
          </p:nvSpPr>
          <p:spPr>
            <a:xfrm>
              <a:off x="2029125" y="4243475"/>
              <a:ext cx="86750" cy="114275"/>
            </a:xfrm>
            <a:custGeom>
              <a:avLst/>
              <a:gdLst/>
              <a:ahLst/>
              <a:cxnLst/>
              <a:rect l="l" t="t" r="r" b="b"/>
              <a:pathLst>
                <a:path w="3470" h="4571" extrusionOk="0">
                  <a:moveTo>
                    <a:pt x="3236" y="1"/>
                  </a:moveTo>
                  <a:cubicBezTo>
                    <a:pt x="3236" y="1"/>
                    <a:pt x="3169" y="67"/>
                    <a:pt x="3136" y="234"/>
                  </a:cubicBezTo>
                  <a:cubicBezTo>
                    <a:pt x="3103" y="368"/>
                    <a:pt x="3002" y="568"/>
                    <a:pt x="2936" y="835"/>
                  </a:cubicBezTo>
                  <a:cubicBezTo>
                    <a:pt x="2769" y="1335"/>
                    <a:pt x="2435" y="1902"/>
                    <a:pt x="2002" y="2536"/>
                  </a:cubicBezTo>
                  <a:cubicBezTo>
                    <a:pt x="1568" y="3103"/>
                    <a:pt x="1101" y="3670"/>
                    <a:pt x="734" y="4004"/>
                  </a:cubicBezTo>
                  <a:cubicBezTo>
                    <a:pt x="501" y="4204"/>
                    <a:pt x="334" y="4337"/>
                    <a:pt x="234" y="4404"/>
                  </a:cubicBezTo>
                  <a:cubicBezTo>
                    <a:pt x="100" y="4537"/>
                    <a:pt x="0" y="4571"/>
                    <a:pt x="0" y="4571"/>
                  </a:cubicBezTo>
                  <a:cubicBezTo>
                    <a:pt x="0" y="4571"/>
                    <a:pt x="100" y="4571"/>
                    <a:pt x="301" y="4537"/>
                  </a:cubicBezTo>
                  <a:cubicBezTo>
                    <a:pt x="467" y="4537"/>
                    <a:pt x="667" y="4504"/>
                    <a:pt x="968" y="4404"/>
                  </a:cubicBezTo>
                  <a:cubicBezTo>
                    <a:pt x="1568" y="4237"/>
                    <a:pt x="2269" y="3837"/>
                    <a:pt x="2802" y="3070"/>
                  </a:cubicBezTo>
                  <a:cubicBezTo>
                    <a:pt x="3303" y="2336"/>
                    <a:pt x="3469" y="1502"/>
                    <a:pt x="3436" y="901"/>
                  </a:cubicBezTo>
                  <a:cubicBezTo>
                    <a:pt x="3403" y="601"/>
                    <a:pt x="3336" y="401"/>
                    <a:pt x="3303" y="234"/>
                  </a:cubicBezTo>
                  <a:cubicBezTo>
                    <a:pt x="3269" y="67"/>
                    <a:pt x="3236" y="1"/>
                    <a:pt x="3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4"/>
            <p:cNvSpPr/>
            <p:nvPr/>
          </p:nvSpPr>
          <p:spPr>
            <a:xfrm>
              <a:off x="2245950" y="1406975"/>
              <a:ext cx="179300" cy="32550"/>
            </a:xfrm>
            <a:custGeom>
              <a:avLst/>
              <a:gdLst/>
              <a:ahLst/>
              <a:cxnLst/>
              <a:rect l="l" t="t" r="r" b="b"/>
              <a:pathLst>
                <a:path w="7172" h="1302" extrusionOk="0">
                  <a:moveTo>
                    <a:pt x="1364" y="0"/>
                  </a:moveTo>
                  <a:cubicBezTo>
                    <a:pt x="1272" y="0"/>
                    <a:pt x="1184" y="4"/>
                    <a:pt x="1101" y="13"/>
                  </a:cubicBezTo>
                  <a:cubicBezTo>
                    <a:pt x="767" y="80"/>
                    <a:pt x="467" y="146"/>
                    <a:pt x="300" y="180"/>
                  </a:cubicBezTo>
                  <a:cubicBezTo>
                    <a:pt x="100" y="246"/>
                    <a:pt x="0" y="280"/>
                    <a:pt x="0" y="280"/>
                  </a:cubicBezTo>
                  <a:lnTo>
                    <a:pt x="300" y="280"/>
                  </a:lnTo>
                  <a:cubicBezTo>
                    <a:pt x="501" y="313"/>
                    <a:pt x="767" y="313"/>
                    <a:pt x="1101" y="346"/>
                  </a:cubicBezTo>
                  <a:cubicBezTo>
                    <a:pt x="1435" y="413"/>
                    <a:pt x="1801" y="480"/>
                    <a:pt x="2168" y="647"/>
                  </a:cubicBezTo>
                  <a:cubicBezTo>
                    <a:pt x="2335" y="747"/>
                    <a:pt x="2569" y="813"/>
                    <a:pt x="2769" y="947"/>
                  </a:cubicBezTo>
                  <a:cubicBezTo>
                    <a:pt x="2969" y="1047"/>
                    <a:pt x="3236" y="1147"/>
                    <a:pt x="3503" y="1247"/>
                  </a:cubicBezTo>
                  <a:cubicBezTo>
                    <a:pt x="3674" y="1285"/>
                    <a:pt x="3840" y="1301"/>
                    <a:pt x="4000" y="1301"/>
                  </a:cubicBezTo>
                  <a:cubicBezTo>
                    <a:pt x="4400" y="1301"/>
                    <a:pt x="4761" y="1199"/>
                    <a:pt x="5070" y="1080"/>
                  </a:cubicBezTo>
                  <a:cubicBezTo>
                    <a:pt x="5471" y="913"/>
                    <a:pt x="5838" y="747"/>
                    <a:pt x="6138" y="613"/>
                  </a:cubicBezTo>
                  <a:cubicBezTo>
                    <a:pt x="6471" y="480"/>
                    <a:pt x="6738" y="413"/>
                    <a:pt x="6905" y="380"/>
                  </a:cubicBezTo>
                  <a:cubicBezTo>
                    <a:pt x="7072" y="313"/>
                    <a:pt x="7172" y="313"/>
                    <a:pt x="7172" y="313"/>
                  </a:cubicBezTo>
                  <a:cubicBezTo>
                    <a:pt x="7172" y="313"/>
                    <a:pt x="7105" y="313"/>
                    <a:pt x="6938" y="246"/>
                  </a:cubicBezTo>
                  <a:cubicBezTo>
                    <a:pt x="6738" y="246"/>
                    <a:pt x="6438" y="246"/>
                    <a:pt x="6105" y="280"/>
                  </a:cubicBezTo>
                  <a:cubicBezTo>
                    <a:pt x="5771" y="313"/>
                    <a:pt x="5337" y="446"/>
                    <a:pt x="4937" y="513"/>
                  </a:cubicBezTo>
                  <a:cubicBezTo>
                    <a:pt x="4657" y="578"/>
                    <a:pt x="4377" y="615"/>
                    <a:pt x="4097" y="615"/>
                  </a:cubicBezTo>
                  <a:cubicBezTo>
                    <a:pt x="3943" y="615"/>
                    <a:pt x="3790" y="604"/>
                    <a:pt x="3636" y="580"/>
                  </a:cubicBezTo>
                  <a:cubicBezTo>
                    <a:pt x="3236" y="480"/>
                    <a:pt x="2769" y="180"/>
                    <a:pt x="2302" y="113"/>
                  </a:cubicBezTo>
                  <a:cubicBezTo>
                    <a:pt x="1952" y="38"/>
                    <a:pt x="1639" y="0"/>
                    <a:pt x="1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3"/>
          <p:cNvSpPr txBox="1">
            <a:spLocks noGrp="1"/>
          </p:cNvSpPr>
          <p:nvPr>
            <p:ph type="title"/>
          </p:nvPr>
        </p:nvSpPr>
        <p:spPr>
          <a:xfrm flipH="1">
            <a:off x="-974022" y="756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팀원</a:t>
            </a:r>
            <a:endParaRPr sz="3600" i="1" dirty="0"/>
          </a:p>
        </p:txBody>
      </p:sp>
      <p:sp>
        <p:nvSpPr>
          <p:cNvPr id="464" name="Google Shape;464;p43"/>
          <p:cNvSpPr txBox="1">
            <a:spLocks noGrp="1"/>
          </p:cNvSpPr>
          <p:nvPr>
            <p:ph type="subTitle" idx="1"/>
          </p:nvPr>
        </p:nvSpPr>
        <p:spPr>
          <a:xfrm flipH="1">
            <a:off x="400872" y="3571161"/>
            <a:ext cx="3014373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황세동</a:t>
            </a: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백엔드</a:t>
            </a: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sz="1100" dirty="0"/>
          </a:p>
        </p:txBody>
      </p:sp>
      <p:grpSp>
        <p:nvGrpSpPr>
          <p:cNvPr id="1261" name="그룹 1260">
            <a:extLst>
              <a:ext uri="{FF2B5EF4-FFF2-40B4-BE49-F238E27FC236}">
                <a16:creationId xmlns:a16="http://schemas.microsoft.com/office/drawing/2014/main" id="{D976D009-CD45-CBEF-D067-72EB49F6CE67}"/>
              </a:ext>
            </a:extLst>
          </p:cNvPr>
          <p:cNvGrpSpPr/>
          <p:nvPr/>
        </p:nvGrpSpPr>
        <p:grpSpPr>
          <a:xfrm>
            <a:off x="1510491" y="1059832"/>
            <a:ext cx="876048" cy="2350155"/>
            <a:chOff x="2499513" y="1065688"/>
            <a:chExt cx="876048" cy="2350155"/>
          </a:xfrm>
        </p:grpSpPr>
        <p:pic>
          <p:nvPicPr>
            <p:cNvPr id="4" name="Google Shape;2043;p75">
              <a:extLst>
                <a:ext uri="{FF2B5EF4-FFF2-40B4-BE49-F238E27FC236}">
                  <a16:creationId xmlns:a16="http://schemas.microsoft.com/office/drawing/2014/main" id="{B281182A-7C87-1177-6F51-ACA054682A6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>
              <a:off x="2499513" y="1447813"/>
              <a:ext cx="876048" cy="10863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oogle Shape;2046;p75">
              <a:extLst>
                <a:ext uri="{FF2B5EF4-FFF2-40B4-BE49-F238E27FC236}">
                  <a16:creationId xmlns:a16="http://schemas.microsoft.com/office/drawing/2014/main" id="{089BF199-3ED6-D3AE-4783-777D6CEE11CB}"/>
                </a:ext>
              </a:extLst>
            </p:cNvPr>
            <p:cNvGrpSpPr/>
            <p:nvPr/>
          </p:nvGrpSpPr>
          <p:grpSpPr>
            <a:xfrm>
              <a:off x="2589265" y="1065688"/>
              <a:ext cx="696541" cy="2350155"/>
              <a:chOff x="3320190" y="2333875"/>
              <a:chExt cx="696541" cy="2350155"/>
            </a:xfrm>
          </p:grpSpPr>
          <p:sp>
            <p:nvSpPr>
              <p:cNvPr id="6" name="Google Shape;2047;p75">
                <a:extLst>
                  <a:ext uri="{FF2B5EF4-FFF2-40B4-BE49-F238E27FC236}">
                    <a16:creationId xmlns:a16="http://schemas.microsoft.com/office/drawing/2014/main" id="{3DD660CE-1163-5B39-327A-851AA022AB5F}"/>
                  </a:ext>
                </a:extLst>
              </p:cNvPr>
              <p:cNvSpPr/>
              <p:nvPr/>
            </p:nvSpPr>
            <p:spPr>
              <a:xfrm>
                <a:off x="3760513" y="2500128"/>
                <a:ext cx="1423" cy="10249"/>
              </a:xfrm>
              <a:custGeom>
                <a:avLst/>
                <a:gdLst/>
                <a:ahLst/>
                <a:cxnLst/>
                <a:rect l="l" t="t" r="r" b="b"/>
                <a:pathLst>
                  <a:path w="93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13"/>
                      <a:pt x="31" y="456"/>
                      <a:pt x="62" y="669"/>
                    </a:cubicBezTo>
                    <a:lnTo>
                      <a:pt x="92" y="669"/>
                    </a:lnTo>
                    <a:cubicBezTo>
                      <a:pt x="62" y="456"/>
                      <a:pt x="62" y="243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48;p75">
                <a:extLst>
                  <a:ext uri="{FF2B5EF4-FFF2-40B4-BE49-F238E27FC236}">
                    <a16:creationId xmlns:a16="http://schemas.microsoft.com/office/drawing/2014/main" id="{DF0B7F24-739A-71EC-54AB-854AAFFDB423}"/>
                  </a:ext>
                </a:extLst>
              </p:cNvPr>
              <p:cNvSpPr/>
              <p:nvPr/>
            </p:nvSpPr>
            <p:spPr>
              <a:xfrm>
                <a:off x="3727654" y="2472684"/>
                <a:ext cx="39850" cy="172923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11304" extrusionOk="0">
                    <a:moveTo>
                      <a:pt x="2574" y="1"/>
                    </a:moveTo>
                    <a:cubicBezTo>
                      <a:pt x="2514" y="1794"/>
                      <a:pt x="2362" y="3618"/>
                      <a:pt x="2149" y="5411"/>
                    </a:cubicBezTo>
                    <a:cubicBezTo>
                      <a:pt x="2027" y="6262"/>
                      <a:pt x="1997" y="7296"/>
                      <a:pt x="1723" y="8177"/>
                    </a:cubicBezTo>
                    <a:cubicBezTo>
                      <a:pt x="1419" y="9120"/>
                      <a:pt x="599" y="10335"/>
                      <a:pt x="21" y="11247"/>
                    </a:cubicBezTo>
                    <a:cubicBezTo>
                      <a:pt x="0" y="11268"/>
                      <a:pt x="23" y="11304"/>
                      <a:pt x="49" y="11304"/>
                    </a:cubicBezTo>
                    <a:cubicBezTo>
                      <a:pt x="60" y="11304"/>
                      <a:pt x="73" y="11297"/>
                      <a:pt x="82" y="11278"/>
                    </a:cubicBezTo>
                    <a:cubicBezTo>
                      <a:pt x="1359" y="9545"/>
                      <a:pt x="1967" y="8512"/>
                      <a:pt x="2240" y="6354"/>
                    </a:cubicBezTo>
                    <a:cubicBezTo>
                      <a:pt x="2514" y="4226"/>
                      <a:pt x="2605" y="2129"/>
                      <a:pt x="2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49;p75">
                <a:extLst>
                  <a:ext uri="{FF2B5EF4-FFF2-40B4-BE49-F238E27FC236}">
                    <a16:creationId xmlns:a16="http://schemas.microsoft.com/office/drawing/2014/main" id="{B1BDEE63-D631-B238-45EA-83D9D5216168}"/>
                  </a:ext>
                </a:extLst>
              </p:cNvPr>
              <p:cNvSpPr/>
              <p:nvPr/>
            </p:nvSpPr>
            <p:spPr>
              <a:xfrm>
                <a:off x="3642417" y="2638953"/>
                <a:ext cx="87899" cy="4266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789" extrusionOk="0">
                    <a:moveTo>
                      <a:pt x="5686" y="1"/>
                    </a:moveTo>
                    <a:cubicBezTo>
                      <a:pt x="5674" y="1"/>
                      <a:pt x="5663" y="5"/>
                      <a:pt x="5654" y="14"/>
                    </a:cubicBezTo>
                    <a:cubicBezTo>
                      <a:pt x="5472" y="378"/>
                      <a:pt x="5046" y="652"/>
                      <a:pt x="4773" y="925"/>
                    </a:cubicBezTo>
                    <a:cubicBezTo>
                      <a:pt x="4286" y="1442"/>
                      <a:pt x="3982" y="1868"/>
                      <a:pt x="3253" y="2202"/>
                    </a:cubicBezTo>
                    <a:cubicBezTo>
                      <a:pt x="2919" y="2356"/>
                      <a:pt x="2617" y="2411"/>
                      <a:pt x="2328" y="2411"/>
                    </a:cubicBezTo>
                    <a:cubicBezTo>
                      <a:pt x="1589" y="2411"/>
                      <a:pt x="935" y="2050"/>
                      <a:pt x="61" y="2050"/>
                    </a:cubicBezTo>
                    <a:cubicBezTo>
                      <a:pt x="31" y="2050"/>
                      <a:pt x="0" y="2141"/>
                      <a:pt x="61" y="2172"/>
                    </a:cubicBezTo>
                    <a:cubicBezTo>
                      <a:pt x="920" y="2343"/>
                      <a:pt x="1688" y="2788"/>
                      <a:pt x="2504" y="2788"/>
                    </a:cubicBezTo>
                    <a:cubicBezTo>
                      <a:pt x="2843" y="2788"/>
                      <a:pt x="3191" y="2711"/>
                      <a:pt x="3557" y="2506"/>
                    </a:cubicBezTo>
                    <a:cubicBezTo>
                      <a:pt x="4134" y="2202"/>
                      <a:pt x="4529" y="1685"/>
                      <a:pt x="4894" y="1199"/>
                    </a:cubicBezTo>
                    <a:cubicBezTo>
                      <a:pt x="5168" y="834"/>
                      <a:pt x="5624" y="500"/>
                      <a:pt x="5745" y="44"/>
                    </a:cubicBezTo>
                    <a:cubicBezTo>
                      <a:pt x="5745" y="22"/>
                      <a:pt x="5715" y="1"/>
                      <a:pt x="56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50;p75">
                <a:extLst>
                  <a:ext uri="{FF2B5EF4-FFF2-40B4-BE49-F238E27FC236}">
                    <a16:creationId xmlns:a16="http://schemas.microsoft.com/office/drawing/2014/main" id="{EB715D5C-309D-D98A-D6F4-9A838DFB6D2E}"/>
                  </a:ext>
                </a:extLst>
              </p:cNvPr>
              <p:cNvSpPr/>
              <p:nvPr/>
            </p:nvSpPr>
            <p:spPr>
              <a:xfrm>
                <a:off x="3583827" y="2511754"/>
                <a:ext cx="4666" cy="30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76" extrusionOk="0">
                    <a:moveTo>
                      <a:pt x="1" y="0"/>
                    </a:moveTo>
                    <a:cubicBezTo>
                      <a:pt x="31" y="639"/>
                      <a:pt x="61" y="1368"/>
                      <a:pt x="274" y="1976"/>
                    </a:cubicBezTo>
                    <a:lnTo>
                      <a:pt x="304" y="1976"/>
                    </a:lnTo>
                    <a:cubicBezTo>
                      <a:pt x="61" y="1368"/>
                      <a:pt x="61" y="63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51;p75">
                <a:extLst>
                  <a:ext uri="{FF2B5EF4-FFF2-40B4-BE49-F238E27FC236}">
                    <a16:creationId xmlns:a16="http://schemas.microsoft.com/office/drawing/2014/main" id="{84F6671A-84F8-1BD7-521E-6F52D0FD941A}"/>
                  </a:ext>
                </a:extLst>
              </p:cNvPr>
              <p:cNvSpPr/>
              <p:nvPr/>
            </p:nvSpPr>
            <p:spPr>
              <a:xfrm>
                <a:off x="3578856" y="2480868"/>
                <a:ext cx="45908" cy="1722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11260" extrusionOk="0">
                    <a:moveTo>
                      <a:pt x="64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751" y="4025"/>
                      <a:pt x="143" y="8038"/>
                      <a:pt x="2970" y="11259"/>
                    </a:cubicBezTo>
                    <a:cubicBezTo>
                      <a:pt x="2970" y="11259"/>
                      <a:pt x="3000" y="11259"/>
                      <a:pt x="3000" y="11229"/>
                    </a:cubicBezTo>
                    <a:cubicBezTo>
                      <a:pt x="1845" y="9588"/>
                      <a:pt x="1298" y="8220"/>
                      <a:pt x="964" y="6214"/>
                    </a:cubicBezTo>
                    <a:cubicBezTo>
                      <a:pt x="629" y="4147"/>
                      <a:pt x="508" y="2019"/>
                      <a:pt x="82" y="13"/>
                    </a:cubicBezTo>
                    <a:cubicBezTo>
                      <a:pt x="82" y="4"/>
                      <a:pt x="75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52;p75">
                <a:extLst>
                  <a:ext uri="{FF2B5EF4-FFF2-40B4-BE49-F238E27FC236}">
                    <a16:creationId xmlns:a16="http://schemas.microsoft.com/office/drawing/2014/main" id="{5B6BB0AD-BC74-931E-E657-8C7080A5A52E}"/>
                  </a:ext>
                </a:extLst>
              </p:cNvPr>
              <p:cNvSpPr/>
              <p:nvPr/>
            </p:nvSpPr>
            <p:spPr>
              <a:xfrm>
                <a:off x="3615906" y="2641477"/>
                <a:ext cx="37571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2058" extrusionOk="0">
                    <a:moveTo>
                      <a:pt x="92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31" y="213"/>
                      <a:pt x="153" y="305"/>
                      <a:pt x="305" y="426"/>
                    </a:cubicBezTo>
                    <a:lnTo>
                      <a:pt x="943" y="1064"/>
                    </a:lnTo>
                    <a:cubicBezTo>
                      <a:pt x="1399" y="1429"/>
                      <a:pt x="1855" y="1733"/>
                      <a:pt x="2341" y="2037"/>
                    </a:cubicBezTo>
                    <a:cubicBezTo>
                      <a:pt x="2349" y="2052"/>
                      <a:pt x="2359" y="2058"/>
                      <a:pt x="2371" y="2058"/>
                    </a:cubicBezTo>
                    <a:cubicBezTo>
                      <a:pt x="2409" y="2058"/>
                      <a:pt x="2456" y="1999"/>
                      <a:pt x="2432" y="1976"/>
                    </a:cubicBezTo>
                    <a:cubicBezTo>
                      <a:pt x="2068" y="1581"/>
                      <a:pt x="1581" y="1338"/>
                      <a:pt x="1156" y="1034"/>
                    </a:cubicBezTo>
                    <a:cubicBezTo>
                      <a:pt x="973" y="882"/>
                      <a:pt x="791" y="730"/>
                      <a:pt x="639" y="517"/>
                    </a:cubicBezTo>
                    <a:cubicBezTo>
                      <a:pt x="487" y="365"/>
                      <a:pt x="183" y="2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53;p75">
                <a:extLst>
                  <a:ext uri="{FF2B5EF4-FFF2-40B4-BE49-F238E27FC236}">
                    <a16:creationId xmlns:a16="http://schemas.microsoft.com/office/drawing/2014/main" id="{354DF825-2EF5-2ECC-EA3A-1181A91F5511}"/>
                  </a:ext>
                </a:extLst>
              </p:cNvPr>
              <p:cNvSpPr/>
              <p:nvPr/>
            </p:nvSpPr>
            <p:spPr>
              <a:xfrm>
                <a:off x="3714957" y="2405819"/>
                <a:ext cx="3733" cy="179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17" extrusionOk="0">
                    <a:moveTo>
                      <a:pt x="154" y="1"/>
                    </a:moveTo>
                    <a:cubicBezTo>
                      <a:pt x="88" y="1"/>
                      <a:pt x="44" y="51"/>
                      <a:pt x="0" y="117"/>
                    </a:cubicBezTo>
                    <a:cubicBezTo>
                      <a:pt x="70" y="70"/>
                      <a:pt x="104" y="5"/>
                      <a:pt x="171" y="5"/>
                    </a:cubicBezTo>
                    <a:cubicBezTo>
                      <a:pt x="192" y="5"/>
                      <a:pt x="215" y="11"/>
                      <a:pt x="243" y="25"/>
                    </a:cubicBezTo>
                    <a:cubicBezTo>
                      <a:pt x="209" y="8"/>
                      <a:pt x="180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54;p75">
                <a:extLst>
                  <a:ext uri="{FF2B5EF4-FFF2-40B4-BE49-F238E27FC236}">
                    <a16:creationId xmlns:a16="http://schemas.microsoft.com/office/drawing/2014/main" id="{6A2B044C-ABDD-F72B-15D5-DEEF8B38609E}"/>
                  </a:ext>
                </a:extLst>
              </p:cNvPr>
              <p:cNvSpPr/>
              <p:nvPr/>
            </p:nvSpPr>
            <p:spPr>
              <a:xfrm>
                <a:off x="3615141" y="2392709"/>
                <a:ext cx="104482" cy="100061"/>
              </a:xfrm>
              <a:custGeom>
                <a:avLst/>
                <a:gdLst/>
                <a:ahLst/>
                <a:cxnLst/>
                <a:rect l="l" t="t" r="r" b="b"/>
                <a:pathLst>
                  <a:path w="6830" h="6541" extrusionOk="0">
                    <a:moveTo>
                      <a:pt x="6829" y="1"/>
                    </a:moveTo>
                    <a:cubicBezTo>
                      <a:pt x="5613" y="1369"/>
                      <a:pt x="4549" y="2889"/>
                      <a:pt x="3303" y="4226"/>
                    </a:cubicBezTo>
                    <a:cubicBezTo>
                      <a:pt x="2361" y="5199"/>
                      <a:pt x="1145" y="5624"/>
                      <a:pt x="81" y="6414"/>
                    </a:cubicBezTo>
                    <a:cubicBezTo>
                      <a:pt x="0" y="6441"/>
                      <a:pt x="63" y="6541"/>
                      <a:pt x="121" y="6541"/>
                    </a:cubicBezTo>
                    <a:cubicBezTo>
                      <a:pt x="128" y="6541"/>
                      <a:pt x="135" y="6539"/>
                      <a:pt x="142" y="6536"/>
                    </a:cubicBezTo>
                    <a:cubicBezTo>
                      <a:pt x="1327" y="5928"/>
                      <a:pt x="2513" y="5351"/>
                      <a:pt x="3425" y="4317"/>
                    </a:cubicBezTo>
                    <a:cubicBezTo>
                      <a:pt x="4671" y="3010"/>
                      <a:pt x="5826" y="1490"/>
                      <a:pt x="68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55;p75">
                <a:extLst>
                  <a:ext uri="{FF2B5EF4-FFF2-40B4-BE49-F238E27FC236}">
                    <a16:creationId xmlns:a16="http://schemas.microsoft.com/office/drawing/2014/main" id="{18E55312-9129-1F4F-C8A3-DE8B884B470C}"/>
                  </a:ext>
                </a:extLst>
              </p:cNvPr>
              <p:cNvSpPr/>
              <p:nvPr/>
            </p:nvSpPr>
            <p:spPr>
              <a:xfrm>
                <a:off x="3574159" y="2458534"/>
                <a:ext cx="75707" cy="57197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3739" extrusionOk="0">
                    <a:moveTo>
                      <a:pt x="4940" y="1"/>
                    </a:moveTo>
                    <a:cubicBezTo>
                      <a:pt x="4935" y="1"/>
                      <a:pt x="4928" y="4"/>
                      <a:pt x="4918" y="14"/>
                    </a:cubicBezTo>
                    <a:cubicBezTo>
                      <a:pt x="4949" y="75"/>
                      <a:pt x="389" y="3023"/>
                      <a:pt x="25" y="3601"/>
                    </a:cubicBezTo>
                    <a:cubicBezTo>
                      <a:pt x="0" y="3650"/>
                      <a:pt x="55" y="3739"/>
                      <a:pt x="125" y="3739"/>
                    </a:cubicBezTo>
                    <a:cubicBezTo>
                      <a:pt x="142" y="3739"/>
                      <a:pt x="159" y="3734"/>
                      <a:pt x="177" y="3722"/>
                    </a:cubicBezTo>
                    <a:cubicBezTo>
                      <a:pt x="1392" y="2142"/>
                      <a:pt x="3642" y="1534"/>
                      <a:pt x="4949" y="75"/>
                    </a:cubicBezTo>
                    <a:lnTo>
                      <a:pt x="4949" y="14"/>
                    </a:lnTo>
                    <a:cubicBezTo>
                      <a:pt x="4949" y="14"/>
                      <a:pt x="4949" y="1"/>
                      <a:pt x="4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56;p75">
                <a:extLst>
                  <a:ext uri="{FF2B5EF4-FFF2-40B4-BE49-F238E27FC236}">
                    <a16:creationId xmlns:a16="http://schemas.microsoft.com/office/drawing/2014/main" id="{AE2AB82C-D220-3C35-4565-0851341F4B0C}"/>
                  </a:ext>
                </a:extLst>
              </p:cNvPr>
              <p:cNvSpPr/>
              <p:nvPr/>
            </p:nvSpPr>
            <p:spPr>
              <a:xfrm>
                <a:off x="3707584" y="2407242"/>
                <a:ext cx="42955" cy="78660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5142" extrusionOk="0">
                    <a:moveTo>
                      <a:pt x="117" y="1"/>
                    </a:moveTo>
                    <a:cubicBezTo>
                      <a:pt x="102" y="1"/>
                      <a:pt x="87" y="8"/>
                      <a:pt x="87" y="24"/>
                    </a:cubicBezTo>
                    <a:lnTo>
                      <a:pt x="87" y="54"/>
                    </a:lnTo>
                    <a:cubicBezTo>
                      <a:pt x="87" y="90"/>
                      <a:pt x="97" y="104"/>
                      <a:pt x="106" y="104"/>
                    </a:cubicBezTo>
                    <a:cubicBezTo>
                      <a:pt x="110" y="104"/>
                      <a:pt x="114" y="101"/>
                      <a:pt x="116" y="96"/>
                    </a:cubicBezTo>
                    <a:lnTo>
                      <a:pt x="116" y="96"/>
                    </a:lnTo>
                    <a:cubicBezTo>
                      <a:pt x="0" y="854"/>
                      <a:pt x="454" y="1790"/>
                      <a:pt x="847" y="2455"/>
                    </a:cubicBezTo>
                    <a:cubicBezTo>
                      <a:pt x="1333" y="3428"/>
                      <a:pt x="1941" y="4340"/>
                      <a:pt x="2671" y="5130"/>
                    </a:cubicBezTo>
                    <a:cubicBezTo>
                      <a:pt x="2678" y="5138"/>
                      <a:pt x="2692" y="5141"/>
                      <a:pt x="2706" y="5141"/>
                    </a:cubicBezTo>
                    <a:cubicBezTo>
                      <a:pt x="2750" y="5141"/>
                      <a:pt x="2807" y="5107"/>
                      <a:pt x="2762" y="5039"/>
                    </a:cubicBezTo>
                    <a:cubicBezTo>
                      <a:pt x="1668" y="3519"/>
                      <a:pt x="482" y="1939"/>
                      <a:pt x="148" y="24"/>
                    </a:cubicBezTo>
                    <a:cubicBezTo>
                      <a:pt x="148" y="8"/>
                      <a:pt x="133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57;p75">
                <a:extLst>
                  <a:ext uri="{FF2B5EF4-FFF2-40B4-BE49-F238E27FC236}">
                    <a16:creationId xmlns:a16="http://schemas.microsoft.com/office/drawing/2014/main" id="{5DC0C9CB-CB88-D40B-FC6D-17376DEE2C82}"/>
                  </a:ext>
                </a:extLst>
              </p:cNvPr>
              <p:cNvSpPr/>
              <p:nvPr/>
            </p:nvSpPr>
            <p:spPr>
              <a:xfrm>
                <a:off x="3738194" y="2459941"/>
                <a:ext cx="30243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415" extrusionOk="0">
                    <a:moveTo>
                      <a:pt x="73" y="1"/>
                    </a:moveTo>
                    <a:cubicBezTo>
                      <a:pt x="46" y="1"/>
                      <a:pt x="1" y="22"/>
                      <a:pt x="1" y="44"/>
                    </a:cubicBezTo>
                    <a:cubicBezTo>
                      <a:pt x="244" y="652"/>
                      <a:pt x="609" y="1077"/>
                      <a:pt x="1004" y="1563"/>
                    </a:cubicBezTo>
                    <a:cubicBezTo>
                      <a:pt x="1156" y="1746"/>
                      <a:pt x="1369" y="1959"/>
                      <a:pt x="1521" y="2141"/>
                    </a:cubicBezTo>
                    <a:cubicBezTo>
                      <a:pt x="1642" y="2293"/>
                      <a:pt x="1703" y="2354"/>
                      <a:pt x="1885" y="2415"/>
                    </a:cubicBezTo>
                    <a:cubicBezTo>
                      <a:pt x="1977" y="2415"/>
                      <a:pt x="1977" y="2263"/>
                      <a:pt x="1916" y="2202"/>
                    </a:cubicBezTo>
                    <a:cubicBezTo>
                      <a:pt x="1703" y="2141"/>
                      <a:pt x="1612" y="1867"/>
                      <a:pt x="1399" y="1746"/>
                    </a:cubicBezTo>
                    <a:cubicBezTo>
                      <a:pt x="1217" y="1594"/>
                      <a:pt x="1095" y="1503"/>
                      <a:pt x="943" y="1290"/>
                    </a:cubicBezTo>
                    <a:cubicBezTo>
                      <a:pt x="609" y="895"/>
                      <a:pt x="305" y="500"/>
                      <a:pt x="92" y="13"/>
                    </a:cubicBezTo>
                    <a:cubicBezTo>
                      <a:pt x="92" y="4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58;p75">
                <a:extLst>
                  <a:ext uri="{FF2B5EF4-FFF2-40B4-BE49-F238E27FC236}">
                    <a16:creationId xmlns:a16="http://schemas.microsoft.com/office/drawing/2014/main" id="{995257E0-128B-EFB9-3F0A-DF25A993800E}"/>
                  </a:ext>
                </a:extLst>
              </p:cNvPr>
              <p:cNvSpPr/>
              <p:nvPr/>
            </p:nvSpPr>
            <p:spPr>
              <a:xfrm>
                <a:off x="3681945" y="2354404"/>
                <a:ext cx="11167" cy="1132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" extrusionOk="0">
                    <a:moveTo>
                      <a:pt x="328" y="1"/>
                    </a:moveTo>
                    <a:cubicBezTo>
                      <a:pt x="219" y="1"/>
                      <a:pt x="109" y="16"/>
                      <a:pt x="0" y="43"/>
                    </a:cubicBezTo>
                    <a:cubicBezTo>
                      <a:pt x="156" y="43"/>
                      <a:pt x="293" y="23"/>
                      <a:pt x="426" y="23"/>
                    </a:cubicBezTo>
                    <a:cubicBezTo>
                      <a:pt x="527" y="23"/>
                      <a:pt x="625" y="34"/>
                      <a:pt x="730" y="73"/>
                    </a:cubicBezTo>
                    <a:cubicBezTo>
                      <a:pt x="596" y="23"/>
                      <a:pt x="462" y="1"/>
                      <a:pt x="3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59;p75">
                <a:extLst>
                  <a:ext uri="{FF2B5EF4-FFF2-40B4-BE49-F238E27FC236}">
                    <a16:creationId xmlns:a16="http://schemas.microsoft.com/office/drawing/2014/main" id="{5C4D337B-A7FD-7D16-7BEF-907922173714}"/>
                  </a:ext>
                </a:extLst>
              </p:cNvPr>
              <p:cNvSpPr/>
              <p:nvPr/>
            </p:nvSpPr>
            <p:spPr>
              <a:xfrm>
                <a:off x="3568025" y="2333951"/>
                <a:ext cx="139896" cy="129218"/>
              </a:xfrm>
              <a:custGeom>
                <a:avLst/>
                <a:gdLst/>
                <a:ahLst/>
                <a:cxnLst/>
                <a:rect l="l" t="t" r="r" b="b"/>
                <a:pathLst>
                  <a:path w="9145" h="8447" extrusionOk="0">
                    <a:moveTo>
                      <a:pt x="8481" y="0"/>
                    </a:moveTo>
                    <a:cubicBezTo>
                      <a:pt x="7634" y="0"/>
                      <a:pt x="6648" y="306"/>
                      <a:pt x="5927" y="498"/>
                    </a:cubicBezTo>
                    <a:cubicBezTo>
                      <a:pt x="4590" y="802"/>
                      <a:pt x="3222" y="1380"/>
                      <a:pt x="2158" y="2201"/>
                    </a:cubicBezTo>
                    <a:cubicBezTo>
                      <a:pt x="426" y="3538"/>
                      <a:pt x="91" y="6334"/>
                      <a:pt x="0" y="8401"/>
                    </a:cubicBezTo>
                    <a:cubicBezTo>
                      <a:pt x="0" y="8432"/>
                      <a:pt x="23" y="8447"/>
                      <a:pt x="46" y="8447"/>
                    </a:cubicBezTo>
                    <a:cubicBezTo>
                      <a:pt x="68" y="8447"/>
                      <a:pt x="91" y="8432"/>
                      <a:pt x="91" y="8401"/>
                    </a:cubicBezTo>
                    <a:cubicBezTo>
                      <a:pt x="304" y="5970"/>
                      <a:pt x="638" y="3143"/>
                      <a:pt x="2918" y="1866"/>
                    </a:cubicBezTo>
                    <a:cubicBezTo>
                      <a:pt x="3830" y="1319"/>
                      <a:pt x="4955" y="894"/>
                      <a:pt x="5958" y="650"/>
                    </a:cubicBezTo>
                    <a:cubicBezTo>
                      <a:pt x="6633" y="443"/>
                      <a:pt x="7841" y="102"/>
                      <a:pt x="8690" y="102"/>
                    </a:cubicBezTo>
                    <a:cubicBezTo>
                      <a:pt x="8835" y="102"/>
                      <a:pt x="8969" y="112"/>
                      <a:pt x="9088" y="134"/>
                    </a:cubicBezTo>
                    <a:cubicBezTo>
                      <a:pt x="9093" y="138"/>
                      <a:pt x="9097" y="140"/>
                      <a:pt x="9101" y="140"/>
                    </a:cubicBezTo>
                    <a:cubicBezTo>
                      <a:pt x="9126" y="140"/>
                      <a:pt x="9145" y="73"/>
                      <a:pt x="9119" y="73"/>
                    </a:cubicBezTo>
                    <a:cubicBezTo>
                      <a:pt x="8921" y="22"/>
                      <a:pt x="8706" y="0"/>
                      <a:pt x="8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60;p75">
                <a:extLst>
                  <a:ext uri="{FF2B5EF4-FFF2-40B4-BE49-F238E27FC236}">
                    <a16:creationId xmlns:a16="http://schemas.microsoft.com/office/drawing/2014/main" id="{22FE42EF-932B-6A67-725B-87F8C5AF3434}"/>
                  </a:ext>
                </a:extLst>
              </p:cNvPr>
              <p:cNvSpPr/>
              <p:nvPr/>
            </p:nvSpPr>
            <p:spPr>
              <a:xfrm>
                <a:off x="3570350" y="2419908"/>
                <a:ext cx="15007" cy="58727"/>
              </a:xfrm>
              <a:custGeom>
                <a:avLst/>
                <a:gdLst/>
                <a:ahLst/>
                <a:cxnLst/>
                <a:rect l="l" t="t" r="r" b="b"/>
                <a:pathLst>
                  <a:path w="981" h="3839" extrusionOk="0">
                    <a:moveTo>
                      <a:pt x="950" y="0"/>
                    </a:moveTo>
                    <a:cubicBezTo>
                      <a:pt x="938" y="0"/>
                      <a:pt x="923" y="13"/>
                      <a:pt x="912" y="47"/>
                    </a:cubicBezTo>
                    <a:cubicBezTo>
                      <a:pt x="304" y="1080"/>
                      <a:pt x="0" y="2630"/>
                      <a:pt x="0" y="3816"/>
                    </a:cubicBezTo>
                    <a:cubicBezTo>
                      <a:pt x="0" y="3831"/>
                      <a:pt x="8" y="3839"/>
                      <a:pt x="15" y="3839"/>
                    </a:cubicBezTo>
                    <a:cubicBezTo>
                      <a:pt x="23" y="3839"/>
                      <a:pt x="30" y="3831"/>
                      <a:pt x="30" y="3816"/>
                    </a:cubicBezTo>
                    <a:cubicBezTo>
                      <a:pt x="61" y="2661"/>
                      <a:pt x="395" y="1111"/>
                      <a:pt x="942" y="77"/>
                    </a:cubicBezTo>
                    <a:cubicBezTo>
                      <a:pt x="981" y="39"/>
                      <a:pt x="971" y="0"/>
                      <a:pt x="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61;p75">
                <a:extLst>
                  <a:ext uri="{FF2B5EF4-FFF2-40B4-BE49-F238E27FC236}">
                    <a16:creationId xmlns:a16="http://schemas.microsoft.com/office/drawing/2014/main" id="{343DA0DF-9EBE-2B18-8DCC-100066517AA8}"/>
                  </a:ext>
                </a:extLst>
              </p:cNvPr>
              <p:cNvSpPr/>
              <p:nvPr/>
            </p:nvSpPr>
            <p:spPr>
              <a:xfrm>
                <a:off x="3576852" y="2433278"/>
                <a:ext cx="172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4875" extrusionOk="0">
                    <a:moveTo>
                      <a:pt x="791" y="1"/>
                    </a:moveTo>
                    <a:cubicBezTo>
                      <a:pt x="776" y="1"/>
                      <a:pt x="776" y="24"/>
                      <a:pt x="791" y="54"/>
                    </a:cubicBezTo>
                    <a:cubicBezTo>
                      <a:pt x="973" y="237"/>
                      <a:pt x="274" y="1908"/>
                      <a:pt x="183" y="2212"/>
                    </a:cubicBezTo>
                    <a:cubicBezTo>
                      <a:pt x="31" y="3124"/>
                      <a:pt x="1" y="3914"/>
                      <a:pt x="183" y="4826"/>
                    </a:cubicBezTo>
                    <a:cubicBezTo>
                      <a:pt x="183" y="4862"/>
                      <a:pt x="202" y="4874"/>
                      <a:pt x="226" y="4874"/>
                    </a:cubicBezTo>
                    <a:cubicBezTo>
                      <a:pt x="264" y="4874"/>
                      <a:pt x="316" y="4845"/>
                      <a:pt x="335" y="4826"/>
                    </a:cubicBezTo>
                    <a:cubicBezTo>
                      <a:pt x="365" y="4279"/>
                      <a:pt x="213" y="3793"/>
                      <a:pt x="274" y="3276"/>
                    </a:cubicBezTo>
                    <a:cubicBezTo>
                      <a:pt x="305" y="2668"/>
                      <a:pt x="365" y="2030"/>
                      <a:pt x="517" y="1452"/>
                    </a:cubicBezTo>
                    <a:cubicBezTo>
                      <a:pt x="609" y="1209"/>
                      <a:pt x="1125" y="297"/>
                      <a:pt x="882" y="85"/>
                    </a:cubicBezTo>
                    <a:cubicBezTo>
                      <a:pt x="836" y="24"/>
                      <a:pt x="806" y="1"/>
                      <a:pt x="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62;p75">
                <a:extLst>
                  <a:ext uri="{FF2B5EF4-FFF2-40B4-BE49-F238E27FC236}">
                    <a16:creationId xmlns:a16="http://schemas.microsoft.com/office/drawing/2014/main" id="{4033D267-9F2D-684B-F4EA-4536F80414DF}"/>
                  </a:ext>
                </a:extLst>
              </p:cNvPr>
              <p:cNvSpPr/>
              <p:nvPr/>
            </p:nvSpPr>
            <p:spPr>
              <a:xfrm>
                <a:off x="3572675" y="2470114"/>
                <a:ext cx="9622" cy="42068"/>
              </a:xfrm>
              <a:custGeom>
                <a:avLst/>
                <a:gdLst/>
                <a:ahLst/>
                <a:cxnLst/>
                <a:rect l="l" t="t" r="r" b="b"/>
                <a:pathLst>
                  <a:path w="629" h="2750" extrusionOk="0">
                    <a:moveTo>
                      <a:pt x="229" y="207"/>
                    </a:moveTo>
                    <a:cubicBezTo>
                      <a:pt x="326" y="207"/>
                      <a:pt x="395" y="511"/>
                      <a:pt x="395" y="564"/>
                    </a:cubicBezTo>
                    <a:cubicBezTo>
                      <a:pt x="407" y="643"/>
                      <a:pt x="418" y="731"/>
                      <a:pt x="428" y="823"/>
                    </a:cubicBezTo>
                    <a:lnTo>
                      <a:pt x="428" y="823"/>
                    </a:lnTo>
                    <a:cubicBezTo>
                      <a:pt x="383" y="1135"/>
                      <a:pt x="317" y="1492"/>
                      <a:pt x="302" y="1839"/>
                    </a:cubicBezTo>
                    <a:lnTo>
                      <a:pt x="302" y="1839"/>
                    </a:lnTo>
                    <a:cubicBezTo>
                      <a:pt x="284" y="1492"/>
                      <a:pt x="243" y="1141"/>
                      <a:pt x="243" y="777"/>
                    </a:cubicBezTo>
                    <a:cubicBezTo>
                      <a:pt x="243" y="777"/>
                      <a:pt x="152" y="230"/>
                      <a:pt x="182" y="230"/>
                    </a:cubicBezTo>
                    <a:cubicBezTo>
                      <a:pt x="198" y="214"/>
                      <a:pt x="214" y="207"/>
                      <a:pt x="229" y="207"/>
                    </a:cubicBezTo>
                    <a:close/>
                    <a:moveTo>
                      <a:pt x="214" y="1"/>
                    </a:moveTo>
                    <a:cubicBezTo>
                      <a:pt x="141" y="1"/>
                      <a:pt x="116" y="95"/>
                      <a:pt x="91" y="169"/>
                    </a:cubicBezTo>
                    <a:cubicBezTo>
                      <a:pt x="0" y="473"/>
                      <a:pt x="30" y="898"/>
                      <a:pt x="30" y="1233"/>
                    </a:cubicBezTo>
                    <a:cubicBezTo>
                      <a:pt x="30" y="1628"/>
                      <a:pt x="122" y="1962"/>
                      <a:pt x="182" y="2357"/>
                    </a:cubicBezTo>
                    <a:cubicBezTo>
                      <a:pt x="182" y="2383"/>
                      <a:pt x="204" y="2393"/>
                      <a:pt x="229" y="2393"/>
                    </a:cubicBezTo>
                    <a:cubicBezTo>
                      <a:pt x="263" y="2393"/>
                      <a:pt x="304" y="2375"/>
                      <a:pt x="304" y="2357"/>
                    </a:cubicBezTo>
                    <a:cubicBezTo>
                      <a:pt x="307" y="2313"/>
                      <a:pt x="308" y="2269"/>
                      <a:pt x="309" y="2225"/>
                    </a:cubicBezTo>
                    <a:lnTo>
                      <a:pt x="309" y="2225"/>
                    </a:lnTo>
                    <a:cubicBezTo>
                      <a:pt x="326" y="2391"/>
                      <a:pt x="361" y="2549"/>
                      <a:pt x="426" y="2692"/>
                    </a:cubicBezTo>
                    <a:cubicBezTo>
                      <a:pt x="436" y="2732"/>
                      <a:pt x="463" y="2749"/>
                      <a:pt x="493" y="2749"/>
                    </a:cubicBezTo>
                    <a:cubicBezTo>
                      <a:pt x="554" y="2749"/>
                      <a:pt x="628" y="2682"/>
                      <a:pt x="608" y="2601"/>
                    </a:cubicBezTo>
                    <a:cubicBezTo>
                      <a:pt x="576" y="2506"/>
                      <a:pt x="554" y="2409"/>
                      <a:pt x="538" y="2311"/>
                    </a:cubicBezTo>
                    <a:lnTo>
                      <a:pt x="538" y="2311"/>
                    </a:lnTo>
                    <a:cubicBezTo>
                      <a:pt x="466" y="1789"/>
                      <a:pt x="552" y="1176"/>
                      <a:pt x="578" y="625"/>
                    </a:cubicBezTo>
                    <a:cubicBezTo>
                      <a:pt x="578" y="589"/>
                      <a:pt x="536" y="575"/>
                      <a:pt x="501" y="575"/>
                    </a:cubicBezTo>
                    <a:cubicBezTo>
                      <a:pt x="477" y="575"/>
                      <a:pt x="456" y="582"/>
                      <a:pt x="456" y="595"/>
                    </a:cubicBezTo>
                    <a:cubicBezTo>
                      <a:pt x="454" y="619"/>
                      <a:pt x="451" y="644"/>
                      <a:pt x="448" y="669"/>
                    </a:cubicBezTo>
                    <a:lnTo>
                      <a:pt x="448" y="669"/>
                    </a:lnTo>
                    <a:cubicBezTo>
                      <a:pt x="431" y="430"/>
                      <a:pt x="385" y="84"/>
                      <a:pt x="274" y="17"/>
                    </a:cubicBezTo>
                    <a:cubicBezTo>
                      <a:pt x="251" y="6"/>
                      <a:pt x="231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63;p75">
                <a:extLst>
                  <a:ext uri="{FF2B5EF4-FFF2-40B4-BE49-F238E27FC236}">
                    <a16:creationId xmlns:a16="http://schemas.microsoft.com/office/drawing/2014/main" id="{29296AFD-B845-45C7-A23C-2804BC33E69C}"/>
                  </a:ext>
                </a:extLst>
              </p:cNvPr>
              <p:cNvSpPr/>
              <p:nvPr/>
            </p:nvSpPr>
            <p:spPr>
              <a:xfrm>
                <a:off x="3698788" y="2333875"/>
                <a:ext cx="32446" cy="12590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823" extrusionOk="0">
                    <a:moveTo>
                      <a:pt x="14" y="64"/>
                    </a:moveTo>
                    <a:cubicBezTo>
                      <a:pt x="0" y="64"/>
                      <a:pt x="14" y="78"/>
                      <a:pt x="54" y="78"/>
                    </a:cubicBezTo>
                    <a:cubicBezTo>
                      <a:pt x="34" y="68"/>
                      <a:pt x="20" y="64"/>
                      <a:pt x="14" y="64"/>
                    </a:cubicBezTo>
                    <a:close/>
                    <a:moveTo>
                      <a:pt x="1039" y="1"/>
                    </a:moveTo>
                    <a:cubicBezTo>
                      <a:pt x="697" y="1"/>
                      <a:pt x="343" y="44"/>
                      <a:pt x="54" y="78"/>
                    </a:cubicBezTo>
                    <a:cubicBezTo>
                      <a:pt x="449" y="108"/>
                      <a:pt x="844" y="108"/>
                      <a:pt x="1239" y="169"/>
                    </a:cubicBezTo>
                    <a:cubicBezTo>
                      <a:pt x="1422" y="169"/>
                      <a:pt x="1635" y="169"/>
                      <a:pt x="1787" y="230"/>
                    </a:cubicBezTo>
                    <a:cubicBezTo>
                      <a:pt x="2060" y="382"/>
                      <a:pt x="1939" y="534"/>
                      <a:pt x="1939" y="777"/>
                    </a:cubicBezTo>
                    <a:cubicBezTo>
                      <a:pt x="1939" y="807"/>
                      <a:pt x="1969" y="823"/>
                      <a:pt x="1999" y="823"/>
                    </a:cubicBezTo>
                    <a:cubicBezTo>
                      <a:pt x="2030" y="823"/>
                      <a:pt x="2060" y="807"/>
                      <a:pt x="2060" y="777"/>
                    </a:cubicBezTo>
                    <a:cubicBezTo>
                      <a:pt x="2121" y="473"/>
                      <a:pt x="2121" y="199"/>
                      <a:pt x="1787" y="108"/>
                    </a:cubicBezTo>
                    <a:cubicBezTo>
                      <a:pt x="1572" y="28"/>
                      <a:pt x="1309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64;p75">
                <a:extLst>
                  <a:ext uri="{FF2B5EF4-FFF2-40B4-BE49-F238E27FC236}">
                    <a16:creationId xmlns:a16="http://schemas.microsoft.com/office/drawing/2014/main" id="{6082448A-BA2C-0F7C-BC7C-AD290861A1A8}"/>
                  </a:ext>
                </a:extLst>
              </p:cNvPr>
              <p:cNvSpPr/>
              <p:nvPr/>
            </p:nvSpPr>
            <p:spPr>
              <a:xfrm>
                <a:off x="3723968" y="2336185"/>
                <a:ext cx="8199" cy="11672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63" extrusionOk="0">
                    <a:moveTo>
                      <a:pt x="10" y="0"/>
                    </a:moveTo>
                    <a:cubicBezTo>
                      <a:pt x="5" y="0"/>
                      <a:pt x="1" y="30"/>
                      <a:pt x="19" y="48"/>
                    </a:cubicBezTo>
                    <a:cubicBezTo>
                      <a:pt x="19" y="13"/>
                      <a:pt x="14" y="0"/>
                      <a:pt x="10" y="0"/>
                    </a:cubicBezTo>
                    <a:close/>
                    <a:moveTo>
                      <a:pt x="19" y="48"/>
                    </a:moveTo>
                    <a:lnTo>
                      <a:pt x="19" y="48"/>
                    </a:lnTo>
                    <a:cubicBezTo>
                      <a:pt x="171" y="231"/>
                      <a:pt x="414" y="413"/>
                      <a:pt x="414" y="717"/>
                    </a:cubicBezTo>
                    <a:cubicBezTo>
                      <a:pt x="414" y="748"/>
                      <a:pt x="422" y="763"/>
                      <a:pt x="429" y="763"/>
                    </a:cubicBezTo>
                    <a:cubicBezTo>
                      <a:pt x="437" y="763"/>
                      <a:pt x="445" y="748"/>
                      <a:pt x="445" y="717"/>
                    </a:cubicBezTo>
                    <a:cubicBezTo>
                      <a:pt x="536" y="413"/>
                      <a:pt x="232" y="170"/>
                      <a:pt x="19" y="4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65;p75">
                <a:extLst>
                  <a:ext uri="{FF2B5EF4-FFF2-40B4-BE49-F238E27FC236}">
                    <a16:creationId xmlns:a16="http://schemas.microsoft.com/office/drawing/2014/main" id="{4B3F396B-5FE2-46C6-BCD0-1620AE49A19C}"/>
                  </a:ext>
                </a:extLst>
              </p:cNvPr>
              <p:cNvSpPr/>
              <p:nvPr/>
            </p:nvSpPr>
            <p:spPr>
              <a:xfrm>
                <a:off x="3705702" y="2335313"/>
                <a:ext cx="30182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200" extrusionOk="0">
                    <a:moveTo>
                      <a:pt x="7" y="1"/>
                    </a:moveTo>
                    <a:cubicBezTo>
                      <a:pt x="1" y="1"/>
                      <a:pt x="7" y="14"/>
                      <a:pt x="28" y="14"/>
                    </a:cubicBezTo>
                    <a:cubicBezTo>
                      <a:pt x="17" y="4"/>
                      <a:pt x="11" y="1"/>
                      <a:pt x="7" y="1"/>
                    </a:cubicBezTo>
                    <a:close/>
                    <a:moveTo>
                      <a:pt x="119" y="11"/>
                    </a:moveTo>
                    <a:cubicBezTo>
                      <a:pt x="89" y="11"/>
                      <a:pt x="59" y="12"/>
                      <a:pt x="28" y="14"/>
                    </a:cubicBezTo>
                    <a:cubicBezTo>
                      <a:pt x="484" y="105"/>
                      <a:pt x="1000" y="379"/>
                      <a:pt x="1335" y="683"/>
                    </a:cubicBezTo>
                    <a:cubicBezTo>
                      <a:pt x="1487" y="835"/>
                      <a:pt x="1639" y="1200"/>
                      <a:pt x="1912" y="1200"/>
                    </a:cubicBezTo>
                    <a:cubicBezTo>
                      <a:pt x="1943" y="1200"/>
                      <a:pt x="1973" y="1139"/>
                      <a:pt x="1943" y="1078"/>
                    </a:cubicBezTo>
                    <a:cubicBezTo>
                      <a:pt x="1760" y="1017"/>
                      <a:pt x="1669" y="835"/>
                      <a:pt x="1547" y="713"/>
                    </a:cubicBezTo>
                    <a:cubicBezTo>
                      <a:pt x="1456" y="561"/>
                      <a:pt x="1243" y="470"/>
                      <a:pt x="1122" y="409"/>
                    </a:cubicBezTo>
                    <a:cubicBezTo>
                      <a:pt x="784" y="184"/>
                      <a:pt x="498" y="11"/>
                      <a:pt x="119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66;p75">
                <a:extLst>
                  <a:ext uri="{FF2B5EF4-FFF2-40B4-BE49-F238E27FC236}">
                    <a16:creationId xmlns:a16="http://schemas.microsoft.com/office/drawing/2014/main" id="{B0AD6CC7-AE02-E37B-1BA4-AE5782B2066A}"/>
                  </a:ext>
                </a:extLst>
              </p:cNvPr>
              <p:cNvSpPr/>
              <p:nvPr/>
            </p:nvSpPr>
            <p:spPr>
              <a:xfrm>
                <a:off x="3718797" y="2337668"/>
                <a:ext cx="15695" cy="13217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864" extrusionOk="0">
                    <a:moveTo>
                      <a:pt x="18" y="0"/>
                    </a:moveTo>
                    <a:cubicBezTo>
                      <a:pt x="11" y="0"/>
                      <a:pt x="0" y="29"/>
                      <a:pt x="23" y="73"/>
                    </a:cubicBezTo>
                    <a:cubicBezTo>
                      <a:pt x="205" y="225"/>
                      <a:pt x="357" y="407"/>
                      <a:pt x="570" y="559"/>
                    </a:cubicBezTo>
                    <a:cubicBezTo>
                      <a:pt x="631" y="620"/>
                      <a:pt x="722" y="651"/>
                      <a:pt x="783" y="711"/>
                    </a:cubicBezTo>
                    <a:cubicBezTo>
                      <a:pt x="874" y="742"/>
                      <a:pt x="904" y="803"/>
                      <a:pt x="965" y="863"/>
                    </a:cubicBezTo>
                    <a:cubicBezTo>
                      <a:pt x="965" y="863"/>
                      <a:pt x="1026" y="803"/>
                      <a:pt x="965" y="803"/>
                    </a:cubicBezTo>
                    <a:cubicBezTo>
                      <a:pt x="904" y="772"/>
                      <a:pt x="874" y="711"/>
                      <a:pt x="783" y="620"/>
                    </a:cubicBezTo>
                    <a:cubicBezTo>
                      <a:pt x="661" y="559"/>
                      <a:pt x="570" y="468"/>
                      <a:pt x="479" y="407"/>
                    </a:cubicBezTo>
                    <a:cubicBezTo>
                      <a:pt x="327" y="255"/>
                      <a:pt x="205" y="103"/>
                      <a:pt x="23" y="12"/>
                    </a:cubicBezTo>
                    <a:cubicBezTo>
                      <a:pt x="23" y="4"/>
                      <a:pt x="20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67;p75">
                <a:extLst>
                  <a:ext uri="{FF2B5EF4-FFF2-40B4-BE49-F238E27FC236}">
                    <a16:creationId xmlns:a16="http://schemas.microsoft.com/office/drawing/2014/main" id="{21B2EB6C-D985-DA57-49D0-3E627F8E667D}"/>
                  </a:ext>
                </a:extLst>
              </p:cNvPr>
              <p:cNvSpPr/>
              <p:nvPr/>
            </p:nvSpPr>
            <p:spPr>
              <a:xfrm>
                <a:off x="3733207" y="2350090"/>
                <a:ext cx="39345" cy="16690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091" extrusionOk="0">
                    <a:moveTo>
                      <a:pt x="19" y="0"/>
                    </a:moveTo>
                    <a:cubicBezTo>
                      <a:pt x="12" y="0"/>
                      <a:pt x="0" y="51"/>
                      <a:pt x="23" y="51"/>
                    </a:cubicBezTo>
                    <a:cubicBezTo>
                      <a:pt x="935" y="203"/>
                      <a:pt x="1695" y="690"/>
                      <a:pt x="2515" y="1085"/>
                    </a:cubicBezTo>
                    <a:cubicBezTo>
                      <a:pt x="2520" y="1089"/>
                      <a:pt x="2524" y="1091"/>
                      <a:pt x="2528" y="1091"/>
                    </a:cubicBezTo>
                    <a:cubicBezTo>
                      <a:pt x="2553" y="1091"/>
                      <a:pt x="2572" y="1020"/>
                      <a:pt x="2546" y="994"/>
                    </a:cubicBezTo>
                    <a:cubicBezTo>
                      <a:pt x="2151" y="781"/>
                      <a:pt x="1786" y="538"/>
                      <a:pt x="1360" y="386"/>
                    </a:cubicBezTo>
                    <a:cubicBezTo>
                      <a:pt x="935" y="234"/>
                      <a:pt x="479" y="21"/>
                      <a:pt x="23" y="21"/>
                    </a:cubicBezTo>
                    <a:cubicBezTo>
                      <a:pt x="23" y="6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68;p75">
                <a:extLst>
                  <a:ext uri="{FF2B5EF4-FFF2-40B4-BE49-F238E27FC236}">
                    <a16:creationId xmlns:a16="http://schemas.microsoft.com/office/drawing/2014/main" id="{0AB7E507-314B-A4EB-5575-9810DD169551}"/>
                  </a:ext>
                </a:extLst>
              </p:cNvPr>
              <p:cNvSpPr/>
              <p:nvPr/>
            </p:nvSpPr>
            <p:spPr>
              <a:xfrm>
                <a:off x="3730897" y="2346495"/>
                <a:ext cx="69160" cy="153296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10021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1390" y="773"/>
                      <a:pt x="3183" y="2171"/>
                      <a:pt x="3669" y="3751"/>
                    </a:cubicBezTo>
                    <a:cubicBezTo>
                      <a:pt x="4277" y="5606"/>
                      <a:pt x="3821" y="8068"/>
                      <a:pt x="3609" y="9952"/>
                    </a:cubicBezTo>
                    <a:cubicBezTo>
                      <a:pt x="3609" y="9998"/>
                      <a:pt x="3639" y="10021"/>
                      <a:pt x="3669" y="10021"/>
                    </a:cubicBezTo>
                    <a:cubicBezTo>
                      <a:pt x="3700" y="10021"/>
                      <a:pt x="3730" y="9998"/>
                      <a:pt x="3730" y="9952"/>
                    </a:cubicBezTo>
                    <a:cubicBezTo>
                      <a:pt x="4186" y="7946"/>
                      <a:pt x="4521" y="5302"/>
                      <a:pt x="3730" y="3326"/>
                    </a:cubicBezTo>
                    <a:cubicBezTo>
                      <a:pt x="3122" y="1867"/>
                      <a:pt x="1451" y="651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69;p75">
                <a:extLst>
                  <a:ext uri="{FF2B5EF4-FFF2-40B4-BE49-F238E27FC236}">
                    <a16:creationId xmlns:a16="http://schemas.microsoft.com/office/drawing/2014/main" id="{B021C061-429C-57F3-33F8-CD09588C441A}"/>
                  </a:ext>
                </a:extLst>
              </p:cNvPr>
              <p:cNvSpPr/>
              <p:nvPr/>
            </p:nvSpPr>
            <p:spPr>
              <a:xfrm>
                <a:off x="3781440" y="2450839"/>
                <a:ext cx="11641" cy="6732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4401" extrusionOk="0">
                    <a:moveTo>
                      <a:pt x="761" y="0"/>
                    </a:moveTo>
                    <a:cubicBezTo>
                      <a:pt x="730" y="1520"/>
                      <a:pt x="335" y="2888"/>
                      <a:pt x="1" y="4377"/>
                    </a:cubicBezTo>
                    <a:cubicBezTo>
                      <a:pt x="1" y="4393"/>
                      <a:pt x="8" y="4400"/>
                      <a:pt x="16" y="4400"/>
                    </a:cubicBezTo>
                    <a:cubicBezTo>
                      <a:pt x="23" y="4400"/>
                      <a:pt x="31" y="4393"/>
                      <a:pt x="31" y="4377"/>
                    </a:cubicBezTo>
                    <a:cubicBezTo>
                      <a:pt x="578" y="3040"/>
                      <a:pt x="761" y="149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70;p75">
                <a:extLst>
                  <a:ext uri="{FF2B5EF4-FFF2-40B4-BE49-F238E27FC236}">
                    <a16:creationId xmlns:a16="http://schemas.microsoft.com/office/drawing/2014/main" id="{BA8EDABC-3201-BE9F-B15E-C8BB07E1DC77}"/>
                  </a:ext>
                </a:extLst>
              </p:cNvPr>
              <p:cNvSpPr/>
              <p:nvPr/>
            </p:nvSpPr>
            <p:spPr>
              <a:xfrm>
                <a:off x="3779589" y="2447122"/>
                <a:ext cx="12100" cy="90928"/>
              </a:xfrm>
              <a:custGeom>
                <a:avLst/>
                <a:gdLst/>
                <a:ahLst/>
                <a:cxnLst/>
                <a:rect l="l" t="t" r="r" b="b"/>
                <a:pathLst>
                  <a:path w="791" h="5944" extrusionOk="0">
                    <a:moveTo>
                      <a:pt x="760" y="0"/>
                    </a:moveTo>
                    <a:lnTo>
                      <a:pt x="760" y="0"/>
                    </a:lnTo>
                    <a:cubicBezTo>
                      <a:pt x="760" y="1125"/>
                      <a:pt x="547" y="2128"/>
                      <a:pt x="456" y="3253"/>
                    </a:cubicBezTo>
                    <a:cubicBezTo>
                      <a:pt x="395" y="4164"/>
                      <a:pt x="122" y="4985"/>
                      <a:pt x="0" y="5867"/>
                    </a:cubicBezTo>
                    <a:cubicBezTo>
                      <a:pt x="0" y="5905"/>
                      <a:pt x="49" y="5943"/>
                      <a:pt x="84" y="5943"/>
                    </a:cubicBezTo>
                    <a:cubicBezTo>
                      <a:pt x="105" y="5943"/>
                      <a:pt x="122" y="5930"/>
                      <a:pt x="122" y="5897"/>
                    </a:cubicBezTo>
                    <a:cubicBezTo>
                      <a:pt x="517" y="3952"/>
                      <a:pt x="790" y="1976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71;p75">
                <a:extLst>
                  <a:ext uri="{FF2B5EF4-FFF2-40B4-BE49-F238E27FC236}">
                    <a16:creationId xmlns:a16="http://schemas.microsoft.com/office/drawing/2014/main" id="{C58E7809-EC83-3BBF-3A16-D11E9E89A109}"/>
                  </a:ext>
                </a:extLst>
              </p:cNvPr>
              <p:cNvSpPr/>
              <p:nvPr/>
            </p:nvSpPr>
            <p:spPr>
              <a:xfrm>
                <a:off x="3762839" y="2478742"/>
                <a:ext cx="13508" cy="33364"/>
              </a:xfrm>
              <a:custGeom>
                <a:avLst/>
                <a:gdLst/>
                <a:ahLst/>
                <a:cxnLst/>
                <a:rect l="l" t="t" r="r" b="b"/>
                <a:pathLst>
                  <a:path w="883" h="2181" extrusionOk="0">
                    <a:moveTo>
                      <a:pt x="122" y="0"/>
                    </a:moveTo>
                    <a:lnTo>
                      <a:pt x="62" y="31"/>
                    </a:lnTo>
                    <a:cubicBezTo>
                      <a:pt x="1" y="61"/>
                      <a:pt x="31" y="122"/>
                      <a:pt x="62" y="122"/>
                    </a:cubicBezTo>
                    <a:cubicBezTo>
                      <a:pt x="64" y="120"/>
                      <a:pt x="67" y="119"/>
                      <a:pt x="70" y="119"/>
                    </a:cubicBezTo>
                    <a:cubicBezTo>
                      <a:pt x="169" y="119"/>
                      <a:pt x="426" y="1065"/>
                      <a:pt x="426" y="1094"/>
                    </a:cubicBezTo>
                    <a:cubicBezTo>
                      <a:pt x="518" y="1489"/>
                      <a:pt x="578" y="1824"/>
                      <a:pt x="639" y="2158"/>
                    </a:cubicBezTo>
                    <a:cubicBezTo>
                      <a:pt x="639" y="2173"/>
                      <a:pt x="670" y="2181"/>
                      <a:pt x="700" y="2181"/>
                    </a:cubicBezTo>
                    <a:cubicBezTo>
                      <a:pt x="730" y="2181"/>
                      <a:pt x="761" y="2173"/>
                      <a:pt x="761" y="2158"/>
                    </a:cubicBezTo>
                    <a:cubicBezTo>
                      <a:pt x="882" y="1672"/>
                      <a:pt x="639" y="1277"/>
                      <a:pt x="487" y="821"/>
                    </a:cubicBezTo>
                    <a:cubicBezTo>
                      <a:pt x="426" y="608"/>
                      <a:pt x="366" y="152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72;p75">
                <a:extLst>
                  <a:ext uri="{FF2B5EF4-FFF2-40B4-BE49-F238E27FC236}">
                    <a16:creationId xmlns:a16="http://schemas.microsoft.com/office/drawing/2014/main" id="{C3ACC286-C252-7C09-36FB-23F67C63DD42}"/>
                  </a:ext>
                </a:extLst>
              </p:cNvPr>
              <p:cNvSpPr/>
              <p:nvPr/>
            </p:nvSpPr>
            <p:spPr>
              <a:xfrm>
                <a:off x="3770426" y="2492494"/>
                <a:ext cx="8245" cy="2077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358" extrusionOk="0">
                    <a:moveTo>
                      <a:pt x="97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153" y="240"/>
                      <a:pt x="231" y="454"/>
                      <a:pt x="284" y="682"/>
                    </a:cubicBezTo>
                    <a:lnTo>
                      <a:pt x="265" y="682"/>
                    </a:lnTo>
                    <a:cubicBezTo>
                      <a:pt x="234" y="682"/>
                      <a:pt x="234" y="712"/>
                      <a:pt x="265" y="712"/>
                    </a:cubicBezTo>
                    <a:cubicBezTo>
                      <a:pt x="278" y="712"/>
                      <a:pt x="292" y="749"/>
                      <a:pt x="309" y="793"/>
                    </a:cubicBezTo>
                    <a:lnTo>
                      <a:pt x="309" y="793"/>
                    </a:lnTo>
                    <a:cubicBezTo>
                      <a:pt x="341" y="953"/>
                      <a:pt x="364" y="1119"/>
                      <a:pt x="386" y="1290"/>
                    </a:cubicBezTo>
                    <a:cubicBezTo>
                      <a:pt x="386" y="1335"/>
                      <a:pt x="409" y="1358"/>
                      <a:pt x="432" y="1358"/>
                    </a:cubicBezTo>
                    <a:cubicBezTo>
                      <a:pt x="455" y="1358"/>
                      <a:pt x="478" y="1335"/>
                      <a:pt x="478" y="1290"/>
                    </a:cubicBezTo>
                    <a:lnTo>
                      <a:pt x="538" y="1290"/>
                    </a:lnTo>
                    <a:cubicBezTo>
                      <a:pt x="538" y="834"/>
                      <a:pt x="417" y="378"/>
                      <a:pt x="174" y="13"/>
                    </a:cubicBezTo>
                    <a:cubicBezTo>
                      <a:pt x="147" y="4"/>
                      <a:pt x="120" y="0"/>
                      <a:pt x="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73;p75">
                <a:extLst>
                  <a:ext uri="{FF2B5EF4-FFF2-40B4-BE49-F238E27FC236}">
                    <a16:creationId xmlns:a16="http://schemas.microsoft.com/office/drawing/2014/main" id="{EC7F6DF5-0CEB-C1B2-AD9F-29E1EA6E70EB}"/>
                  </a:ext>
                </a:extLst>
              </p:cNvPr>
              <p:cNvSpPr/>
              <p:nvPr/>
            </p:nvSpPr>
            <p:spPr>
              <a:xfrm>
                <a:off x="3767030" y="2495753"/>
                <a:ext cx="11641" cy="33058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161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31" y="134"/>
                      <a:pt x="61" y="256"/>
                      <a:pt x="92" y="377"/>
                    </a:cubicBezTo>
                    <a:lnTo>
                      <a:pt x="61" y="165"/>
                    </a:lnTo>
                    <a:lnTo>
                      <a:pt x="183" y="469"/>
                    </a:lnTo>
                    <a:cubicBezTo>
                      <a:pt x="213" y="621"/>
                      <a:pt x="244" y="833"/>
                      <a:pt x="304" y="955"/>
                    </a:cubicBezTo>
                    <a:cubicBezTo>
                      <a:pt x="340" y="1187"/>
                      <a:pt x="397" y="1409"/>
                      <a:pt x="450" y="1633"/>
                    </a:cubicBezTo>
                    <a:lnTo>
                      <a:pt x="450" y="1633"/>
                    </a:lnTo>
                    <a:cubicBezTo>
                      <a:pt x="417" y="1542"/>
                      <a:pt x="396" y="1464"/>
                      <a:pt x="396" y="1441"/>
                    </a:cubicBezTo>
                    <a:cubicBezTo>
                      <a:pt x="396" y="1411"/>
                      <a:pt x="380" y="1396"/>
                      <a:pt x="365" y="1396"/>
                    </a:cubicBezTo>
                    <a:cubicBezTo>
                      <a:pt x="350" y="1396"/>
                      <a:pt x="335" y="1411"/>
                      <a:pt x="335" y="1441"/>
                    </a:cubicBezTo>
                    <a:cubicBezTo>
                      <a:pt x="361" y="1621"/>
                      <a:pt x="386" y="1910"/>
                      <a:pt x="541" y="2069"/>
                    </a:cubicBezTo>
                    <a:lnTo>
                      <a:pt x="541" y="2069"/>
                    </a:lnTo>
                    <a:cubicBezTo>
                      <a:pt x="543" y="2082"/>
                      <a:pt x="545" y="2096"/>
                      <a:pt x="548" y="2110"/>
                    </a:cubicBezTo>
                    <a:lnTo>
                      <a:pt x="566" y="2092"/>
                    </a:lnTo>
                    <a:lnTo>
                      <a:pt x="566" y="2092"/>
                    </a:lnTo>
                    <a:cubicBezTo>
                      <a:pt x="588" y="2111"/>
                      <a:pt x="612" y="2127"/>
                      <a:pt x="639" y="2140"/>
                    </a:cubicBezTo>
                    <a:cubicBezTo>
                      <a:pt x="646" y="2155"/>
                      <a:pt x="657" y="2161"/>
                      <a:pt x="669" y="2161"/>
                    </a:cubicBezTo>
                    <a:cubicBezTo>
                      <a:pt x="708" y="2161"/>
                      <a:pt x="760" y="2103"/>
                      <a:pt x="760" y="2080"/>
                    </a:cubicBezTo>
                    <a:cubicBezTo>
                      <a:pt x="760" y="1654"/>
                      <a:pt x="548" y="1229"/>
                      <a:pt x="456" y="864"/>
                    </a:cubicBezTo>
                    <a:cubicBezTo>
                      <a:pt x="365" y="560"/>
                      <a:pt x="304" y="256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74;p75">
                <a:extLst>
                  <a:ext uri="{FF2B5EF4-FFF2-40B4-BE49-F238E27FC236}">
                    <a16:creationId xmlns:a16="http://schemas.microsoft.com/office/drawing/2014/main" id="{C76E5F4B-C70E-0502-0AF3-669C23A2B070}"/>
                  </a:ext>
                </a:extLst>
              </p:cNvPr>
              <p:cNvSpPr/>
              <p:nvPr/>
            </p:nvSpPr>
            <p:spPr>
              <a:xfrm>
                <a:off x="3756796" y="2510178"/>
                <a:ext cx="28377" cy="68074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4450" extrusionOk="0">
                    <a:moveTo>
                      <a:pt x="1338" y="0"/>
                    </a:moveTo>
                    <a:cubicBezTo>
                      <a:pt x="1326" y="0"/>
                      <a:pt x="1308" y="23"/>
                      <a:pt x="1308" y="73"/>
                    </a:cubicBezTo>
                    <a:cubicBezTo>
                      <a:pt x="1490" y="893"/>
                      <a:pt x="1521" y="1927"/>
                      <a:pt x="1308" y="2778"/>
                    </a:cubicBezTo>
                    <a:cubicBezTo>
                      <a:pt x="1065" y="3599"/>
                      <a:pt x="609" y="3811"/>
                      <a:pt x="62" y="4359"/>
                    </a:cubicBezTo>
                    <a:cubicBezTo>
                      <a:pt x="1" y="4389"/>
                      <a:pt x="62" y="4450"/>
                      <a:pt x="92" y="4450"/>
                    </a:cubicBezTo>
                    <a:cubicBezTo>
                      <a:pt x="1855" y="3629"/>
                      <a:pt x="1794" y="1714"/>
                      <a:pt x="1338" y="42"/>
                    </a:cubicBezTo>
                    <a:cubicBezTo>
                      <a:pt x="1352" y="15"/>
                      <a:pt x="1347" y="0"/>
                      <a:pt x="1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75;p75">
                <a:extLst>
                  <a:ext uri="{FF2B5EF4-FFF2-40B4-BE49-F238E27FC236}">
                    <a16:creationId xmlns:a16="http://schemas.microsoft.com/office/drawing/2014/main" id="{0263EDB8-7FC6-A99F-535E-7705476C8F6A}"/>
                  </a:ext>
                </a:extLst>
              </p:cNvPr>
              <p:cNvSpPr/>
              <p:nvPr/>
            </p:nvSpPr>
            <p:spPr>
              <a:xfrm>
                <a:off x="3574526" y="2493259"/>
                <a:ext cx="3274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506" extrusionOk="0">
                    <a:moveTo>
                      <a:pt x="107" y="1"/>
                    </a:moveTo>
                    <a:cubicBezTo>
                      <a:pt x="84" y="1"/>
                      <a:pt x="61" y="9"/>
                      <a:pt x="61" y="24"/>
                    </a:cubicBezTo>
                    <a:cubicBezTo>
                      <a:pt x="61" y="480"/>
                      <a:pt x="1" y="996"/>
                      <a:pt x="61" y="1483"/>
                    </a:cubicBezTo>
                    <a:cubicBezTo>
                      <a:pt x="61" y="1498"/>
                      <a:pt x="84" y="1506"/>
                      <a:pt x="107" y="1506"/>
                    </a:cubicBezTo>
                    <a:cubicBezTo>
                      <a:pt x="130" y="1506"/>
                      <a:pt x="153" y="1498"/>
                      <a:pt x="153" y="1483"/>
                    </a:cubicBezTo>
                    <a:cubicBezTo>
                      <a:pt x="213" y="1027"/>
                      <a:pt x="153" y="540"/>
                      <a:pt x="153" y="24"/>
                    </a:cubicBezTo>
                    <a:cubicBezTo>
                      <a:pt x="153" y="9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76;p75">
                <a:extLst>
                  <a:ext uri="{FF2B5EF4-FFF2-40B4-BE49-F238E27FC236}">
                    <a16:creationId xmlns:a16="http://schemas.microsoft.com/office/drawing/2014/main" id="{05A548A1-E7E9-F774-E366-F867C7FAB9BF}"/>
                  </a:ext>
                </a:extLst>
              </p:cNvPr>
              <p:cNvSpPr/>
              <p:nvPr/>
            </p:nvSpPr>
            <p:spPr>
              <a:xfrm>
                <a:off x="3574067" y="2513253"/>
                <a:ext cx="13967" cy="51981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398" extrusionOk="0">
                    <a:moveTo>
                      <a:pt x="202" y="1"/>
                    </a:moveTo>
                    <a:cubicBezTo>
                      <a:pt x="190" y="1"/>
                      <a:pt x="183" y="9"/>
                      <a:pt x="183" y="24"/>
                    </a:cubicBezTo>
                    <a:cubicBezTo>
                      <a:pt x="152" y="844"/>
                      <a:pt x="0" y="1817"/>
                      <a:pt x="91" y="2638"/>
                    </a:cubicBezTo>
                    <a:cubicBezTo>
                      <a:pt x="183" y="3094"/>
                      <a:pt x="365" y="3367"/>
                      <a:pt x="821" y="3398"/>
                    </a:cubicBezTo>
                    <a:cubicBezTo>
                      <a:pt x="912" y="3398"/>
                      <a:pt x="912" y="3276"/>
                      <a:pt x="851" y="3276"/>
                    </a:cubicBezTo>
                    <a:cubicBezTo>
                      <a:pt x="213" y="2972"/>
                      <a:pt x="213" y="2364"/>
                      <a:pt x="243" y="1756"/>
                    </a:cubicBezTo>
                    <a:cubicBezTo>
                      <a:pt x="304" y="1209"/>
                      <a:pt x="243" y="601"/>
                      <a:pt x="243" y="24"/>
                    </a:cubicBezTo>
                    <a:cubicBezTo>
                      <a:pt x="228" y="9"/>
                      <a:pt x="213" y="1"/>
                      <a:pt x="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77;p75">
                <a:extLst>
                  <a:ext uri="{FF2B5EF4-FFF2-40B4-BE49-F238E27FC236}">
                    <a16:creationId xmlns:a16="http://schemas.microsoft.com/office/drawing/2014/main" id="{05636908-3B96-7102-5233-DA5D9368E42D}"/>
                  </a:ext>
                </a:extLst>
              </p:cNvPr>
              <p:cNvSpPr/>
              <p:nvPr/>
            </p:nvSpPr>
            <p:spPr>
              <a:xfrm>
                <a:off x="3560575" y="2553409"/>
                <a:ext cx="37219" cy="69940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4572" extrusionOk="0">
                    <a:moveTo>
                      <a:pt x="1589" y="0"/>
                    </a:moveTo>
                    <a:cubicBezTo>
                      <a:pt x="1574" y="0"/>
                      <a:pt x="1560" y="4"/>
                      <a:pt x="1551" y="13"/>
                    </a:cubicBezTo>
                    <a:cubicBezTo>
                      <a:pt x="913" y="712"/>
                      <a:pt x="274" y="2080"/>
                      <a:pt x="487" y="3052"/>
                    </a:cubicBezTo>
                    <a:cubicBezTo>
                      <a:pt x="703" y="3944"/>
                      <a:pt x="1160" y="4572"/>
                      <a:pt x="2006" y="4572"/>
                    </a:cubicBezTo>
                    <a:cubicBezTo>
                      <a:pt x="2112" y="4572"/>
                      <a:pt x="2223" y="4562"/>
                      <a:pt x="2341" y="4542"/>
                    </a:cubicBezTo>
                    <a:cubicBezTo>
                      <a:pt x="2432" y="4542"/>
                      <a:pt x="2432" y="4390"/>
                      <a:pt x="2311" y="4390"/>
                    </a:cubicBezTo>
                    <a:cubicBezTo>
                      <a:pt x="1" y="4116"/>
                      <a:pt x="730" y="1350"/>
                      <a:pt x="1642" y="43"/>
                    </a:cubicBezTo>
                    <a:cubicBezTo>
                      <a:pt x="1664" y="22"/>
                      <a:pt x="1624" y="0"/>
                      <a:pt x="15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78;p75">
                <a:extLst>
                  <a:ext uri="{FF2B5EF4-FFF2-40B4-BE49-F238E27FC236}">
                    <a16:creationId xmlns:a16="http://schemas.microsoft.com/office/drawing/2014/main" id="{AC2B2D01-2AE8-4262-2A68-3C56699FFC0C}"/>
                  </a:ext>
                </a:extLst>
              </p:cNvPr>
              <p:cNvSpPr/>
              <p:nvPr/>
            </p:nvSpPr>
            <p:spPr>
              <a:xfrm>
                <a:off x="3749361" y="2550809"/>
                <a:ext cx="33027" cy="72556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4743" extrusionOk="0">
                    <a:moveTo>
                      <a:pt x="943" y="0"/>
                    </a:moveTo>
                    <a:cubicBezTo>
                      <a:pt x="912" y="0"/>
                      <a:pt x="912" y="0"/>
                      <a:pt x="912" y="31"/>
                    </a:cubicBezTo>
                    <a:cubicBezTo>
                      <a:pt x="912" y="61"/>
                      <a:pt x="882" y="61"/>
                      <a:pt x="882" y="122"/>
                    </a:cubicBezTo>
                    <a:cubicBezTo>
                      <a:pt x="760" y="152"/>
                      <a:pt x="791" y="152"/>
                      <a:pt x="851" y="152"/>
                    </a:cubicBezTo>
                    <a:cubicBezTo>
                      <a:pt x="893" y="118"/>
                      <a:pt x="935" y="103"/>
                      <a:pt x="976" y="103"/>
                    </a:cubicBezTo>
                    <a:cubicBezTo>
                      <a:pt x="1452" y="103"/>
                      <a:pt x="1915" y="2173"/>
                      <a:pt x="1915" y="2341"/>
                    </a:cubicBezTo>
                    <a:cubicBezTo>
                      <a:pt x="1946" y="3648"/>
                      <a:pt x="1307" y="4317"/>
                      <a:pt x="92" y="4590"/>
                    </a:cubicBezTo>
                    <a:cubicBezTo>
                      <a:pt x="0" y="4590"/>
                      <a:pt x="0" y="4742"/>
                      <a:pt x="122" y="4742"/>
                    </a:cubicBezTo>
                    <a:cubicBezTo>
                      <a:pt x="1368" y="4712"/>
                      <a:pt x="2158" y="3861"/>
                      <a:pt x="2158" y="2614"/>
                    </a:cubicBezTo>
                    <a:cubicBezTo>
                      <a:pt x="2158" y="1824"/>
                      <a:pt x="1915" y="274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79;p75">
                <a:extLst>
                  <a:ext uri="{FF2B5EF4-FFF2-40B4-BE49-F238E27FC236}">
                    <a16:creationId xmlns:a16="http://schemas.microsoft.com/office/drawing/2014/main" id="{13938275-B497-739B-B4D9-3E9095544D0F}"/>
                  </a:ext>
                </a:extLst>
              </p:cNvPr>
              <p:cNvSpPr/>
              <p:nvPr/>
            </p:nvSpPr>
            <p:spPr>
              <a:xfrm>
                <a:off x="3574649" y="2361104"/>
                <a:ext cx="126373" cy="80159"/>
              </a:xfrm>
              <a:custGeom>
                <a:avLst/>
                <a:gdLst/>
                <a:ahLst/>
                <a:cxnLst/>
                <a:rect l="l" t="t" r="r" b="b"/>
                <a:pathLst>
                  <a:path w="8261" h="5240" extrusionOk="0">
                    <a:moveTo>
                      <a:pt x="8230" y="0"/>
                    </a:moveTo>
                    <a:cubicBezTo>
                      <a:pt x="5312" y="1033"/>
                      <a:pt x="1330" y="2037"/>
                      <a:pt x="23" y="5167"/>
                    </a:cubicBezTo>
                    <a:cubicBezTo>
                      <a:pt x="1" y="5212"/>
                      <a:pt x="60" y="5240"/>
                      <a:pt x="93" y="5240"/>
                    </a:cubicBezTo>
                    <a:cubicBezTo>
                      <a:pt x="105" y="5240"/>
                      <a:pt x="114" y="5236"/>
                      <a:pt x="114" y="5228"/>
                    </a:cubicBezTo>
                    <a:cubicBezTo>
                      <a:pt x="874" y="3708"/>
                      <a:pt x="1968" y="2948"/>
                      <a:pt x="3397" y="2097"/>
                    </a:cubicBezTo>
                    <a:cubicBezTo>
                      <a:pt x="4278" y="1581"/>
                      <a:pt x="5190" y="1155"/>
                      <a:pt x="6193" y="760"/>
                    </a:cubicBezTo>
                    <a:cubicBezTo>
                      <a:pt x="6285" y="730"/>
                      <a:pt x="8230" y="122"/>
                      <a:pt x="8230" y="122"/>
                    </a:cubicBezTo>
                    <a:cubicBezTo>
                      <a:pt x="8230" y="152"/>
                      <a:pt x="8260" y="152"/>
                      <a:pt x="8260" y="152"/>
                    </a:cubicBezTo>
                    <a:lnTo>
                      <a:pt x="8260" y="61"/>
                    </a:lnTo>
                    <a:cubicBezTo>
                      <a:pt x="8260" y="61"/>
                      <a:pt x="8260" y="0"/>
                      <a:pt x="8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80;p75">
                <a:extLst>
                  <a:ext uri="{FF2B5EF4-FFF2-40B4-BE49-F238E27FC236}">
                    <a16:creationId xmlns:a16="http://schemas.microsoft.com/office/drawing/2014/main" id="{AF459F6E-F4CE-3C67-9030-C8AFCC474ED1}"/>
                  </a:ext>
                </a:extLst>
              </p:cNvPr>
              <p:cNvSpPr/>
              <p:nvPr/>
            </p:nvSpPr>
            <p:spPr>
              <a:xfrm>
                <a:off x="3714024" y="2364347"/>
                <a:ext cx="15818" cy="2815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84" extrusionOk="0">
                    <a:moveTo>
                      <a:pt x="456" y="1"/>
                    </a:moveTo>
                    <a:cubicBezTo>
                      <a:pt x="304" y="31"/>
                      <a:pt x="152" y="62"/>
                      <a:pt x="0" y="183"/>
                    </a:cubicBezTo>
                    <a:cubicBezTo>
                      <a:pt x="183" y="92"/>
                      <a:pt x="365" y="62"/>
                      <a:pt x="578" y="62"/>
                    </a:cubicBezTo>
                    <a:cubicBezTo>
                      <a:pt x="669" y="62"/>
                      <a:pt x="791" y="92"/>
                      <a:pt x="882" y="153"/>
                    </a:cubicBezTo>
                    <a:cubicBezTo>
                      <a:pt x="897" y="168"/>
                      <a:pt x="912" y="176"/>
                      <a:pt x="927" y="176"/>
                    </a:cubicBezTo>
                    <a:cubicBezTo>
                      <a:pt x="943" y="176"/>
                      <a:pt x="958" y="168"/>
                      <a:pt x="973" y="153"/>
                    </a:cubicBezTo>
                    <a:cubicBezTo>
                      <a:pt x="1034" y="153"/>
                      <a:pt x="973" y="92"/>
                      <a:pt x="973" y="92"/>
                    </a:cubicBezTo>
                    <a:cubicBezTo>
                      <a:pt x="912" y="92"/>
                      <a:pt x="791" y="1"/>
                      <a:pt x="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81;p75">
                <a:extLst>
                  <a:ext uri="{FF2B5EF4-FFF2-40B4-BE49-F238E27FC236}">
                    <a16:creationId xmlns:a16="http://schemas.microsoft.com/office/drawing/2014/main" id="{7E9B6C92-7DEE-5ACE-9875-858757B9F630}"/>
                  </a:ext>
                </a:extLst>
              </p:cNvPr>
              <p:cNvSpPr/>
              <p:nvPr/>
            </p:nvSpPr>
            <p:spPr>
              <a:xfrm>
                <a:off x="3714957" y="2399348"/>
                <a:ext cx="21585" cy="52822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3453" extrusionOk="0">
                    <a:moveTo>
                      <a:pt x="46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0" y="692"/>
                      <a:pt x="213" y="1360"/>
                      <a:pt x="456" y="1999"/>
                    </a:cubicBezTo>
                    <a:cubicBezTo>
                      <a:pt x="699" y="2485"/>
                      <a:pt x="882" y="3062"/>
                      <a:pt x="1307" y="3427"/>
                    </a:cubicBezTo>
                    <a:cubicBezTo>
                      <a:pt x="1316" y="3445"/>
                      <a:pt x="1330" y="3452"/>
                      <a:pt x="1344" y="3452"/>
                    </a:cubicBezTo>
                    <a:cubicBezTo>
                      <a:pt x="1378" y="3452"/>
                      <a:pt x="1411" y="3409"/>
                      <a:pt x="1368" y="3366"/>
                    </a:cubicBezTo>
                    <a:cubicBezTo>
                      <a:pt x="1003" y="2910"/>
                      <a:pt x="760" y="2303"/>
                      <a:pt x="547" y="1725"/>
                    </a:cubicBezTo>
                    <a:cubicBezTo>
                      <a:pt x="426" y="1451"/>
                      <a:pt x="304" y="1147"/>
                      <a:pt x="243" y="904"/>
                    </a:cubicBezTo>
                    <a:cubicBezTo>
                      <a:pt x="182" y="752"/>
                      <a:pt x="243" y="296"/>
                      <a:pt x="122" y="144"/>
                    </a:cubicBezTo>
                    <a:cubicBezTo>
                      <a:pt x="122" y="84"/>
                      <a:pt x="91" y="53"/>
                      <a:pt x="91" y="23"/>
                    </a:cubicBezTo>
                    <a:cubicBezTo>
                      <a:pt x="91" y="8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82;p75">
                <a:extLst>
                  <a:ext uri="{FF2B5EF4-FFF2-40B4-BE49-F238E27FC236}">
                    <a16:creationId xmlns:a16="http://schemas.microsoft.com/office/drawing/2014/main" id="{CEBFDACD-A666-C4B9-73ED-92C9FF00B7D0}"/>
                  </a:ext>
                </a:extLst>
              </p:cNvPr>
              <p:cNvSpPr/>
              <p:nvPr/>
            </p:nvSpPr>
            <p:spPr>
              <a:xfrm>
                <a:off x="3715875" y="2392250"/>
                <a:ext cx="42802" cy="73887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830" extrusionOk="0">
                    <a:moveTo>
                      <a:pt x="1" y="1"/>
                    </a:moveTo>
                    <a:cubicBezTo>
                      <a:pt x="159" y="554"/>
                      <a:pt x="340" y="1070"/>
                      <a:pt x="551" y="1558"/>
                    </a:cubicBezTo>
                    <a:lnTo>
                      <a:pt x="551" y="1558"/>
                    </a:lnTo>
                    <a:cubicBezTo>
                      <a:pt x="342" y="1038"/>
                      <a:pt x="182" y="509"/>
                      <a:pt x="1" y="1"/>
                    </a:cubicBezTo>
                    <a:close/>
                    <a:moveTo>
                      <a:pt x="551" y="1558"/>
                    </a:moveTo>
                    <a:cubicBezTo>
                      <a:pt x="693" y="1908"/>
                      <a:pt x="857" y="2253"/>
                      <a:pt x="1065" y="2584"/>
                    </a:cubicBezTo>
                    <a:lnTo>
                      <a:pt x="1065" y="2584"/>
                    </a:lnTo>
                    <a:cubicBezTo>
                      <a:pt x="876" y="2254"/>
                      <a:pt x="706" y="1913"/>
                      <a:pt x="551" y="1558"/>
                    </a:cubicBezTo>
                    <a:close/>
                    <a:moveTo>
                      <a:pt x="1065" y="2584"/>
                    </a:moveTo>
                    <a:cubicBezTo>
                      <a:pt x="1513" y="3367"/>
                      <a:pt x="2068" y="4089"/>
                      <a:pt x="2767" y="4803"/>
                    </a:cubicBezTo>
                    <a:cubicBezTo>
                      <a:pt x="2776" y="4822"/>
                      <a:pt x="2783" y="4829"/>
                      <a:pt x="2787" y="4829"/>
                    </a:cubicBezTo>
                    <a:cubicBezTo>
                      <a:pt x="2797" y="4829"/>
                      <a:pt x="2797" y="4794"/>
                      <a:pt x="2797" y="4773"/>
                    </a:cubicBezTo>
                    <a:cubicBezTo>
                      <a:pt x="2159" y="4043"/>
                      <a:pt x="1551" y="3405"/>
                      <a:pt x="1065" y="258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83;p75">
                <a:extLst>
                  <a:ext uri="{FF2B5EF4-FFF2-40B4-BE49-F238E27FC236}">
                    <a16:creationId xmlns:a16="http://schemas.microsoft.com/office/drawing/2014/main" id="{9BE0486F-B007-ACB2-CF82-6BA0A54EC178}"/>
                  </a:ext>
                </a:extLst>
              </p:cNvPr>
              <p:cNvSpPr/>
              <p:nvPr/>
            </p:nvSpPr>
            <p:spPr>
              <a:xfrm>
                <a:off x="3725650" y="2393290"/>
                <a:ext cx="39269" cy="67049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4383" extrusionOk="0">
                    <a:moveTo>
                      <a:pt x="15" y="1"/>
                    </a:moveTo>
                    <a:cubicBezTo>
                      <a:pt x="8" y="1"/>
                      <a:pt x="0" y="9"/>
                      <a:pt x="0" y="24"/>
                    </a:cubicBezTo>
                    <a:cubicBezTo>
                      <a:pt x="456" y="1635"/>
                      <a:pt x="1338" y="3185"/>
                      <a:pt x="2493" y="4370"/>
                    </a:cubicBezTo>
                    <a:cubicBezTo>
                      <a:pt x="2502" y="4379"/>
                      <a:pt x="2513" y="4383"/>
                      <a:pt x="2523" y="4383"/>
                    </a:cubicBezTo>
                    <a:cubicBezTo>
                      <a:pt x="2548" y="4383"/>
                      <a:pt x="2566" y="4361"/>
                      <a:pt x="2523" y="4340"/>
                    </a:cubicBezTo>
                    <a:cubicBezTo>
                      <a:pt x="1429" y="3094"/>
                      <a:pt x="517" y="1635"/>
                      <a:pt x="31" y="24"/>
                    </a:cubicBezTo>
                    <a:cubicBezTo>
                      <a:pt x="31" y="9"/>
                      <a:pt x="23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84;p75">
                <a:extLst>
                  <a:ext uri="{FF2B5EF4-FFF2-40B4-BE49-F238E27FC236}">
                    <a16:creationId xmlns:a16="http://schemas.microsoft.com/office/drawing/2014/main" id="{CD6449BD-8764-A147-0FA8-5B72516024ED}"/>
                  </a:ext>
                </a:extLst>
              </p:cNvPr>
              <p:cNvSpPr/>
              <p:nvPr/>
            </p:nvSpPr>
            <p:spPr>
              <a:xfrm>
                <a:off x="3728434" y="2375973"/>
                <a:ext cx="46045" cy="124047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81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76" y="2128"/>
                      <a:pt x="2584" y="5320"/>
                      <a:pt x="2919" y="8086"/>
                    </a:cubicBezTo>
                    <a:cubicBezTo>
                      <a:pt x="2919" y="8101"/>
                      <a:pt x="2941" y="8109"/>
                      <a:pt x="2964" y="8109"/>
                    </a:cubicBezTo>
                    <a:cubicBezTo>
                      <a:pt x="2987" y="8109"/>
                      <a:pt x="3010" y="8101"/>
                      <a:pt x="3010" y="8086"/>
                    </a:cubicBezTo>
                    <a:cubicBezTo>
                      <a:pt x="2858" y="5320"/>
                      <a:pt x="2007" y="200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85;p75">
                <a:extLst>
                  <a:ext uri="{FF2B5EF4-FFF2-40B4-BE49-F238E27FC236}">
                    <a16:creationId xmlns:a16="http://schemas.microsoft.com/office/drawing/2014/main" id="{58831617-94D5-132E-9BF7-20E3F571AAB4}"/>
                  </a:ext>
                </a:extLst>
              </p:cNvPr>
              <p:cNvSpPr/>
              <p:nvPr/>
            </p:nvSpPr>
            <p:spPr>
              <a:xfrm>
                <a:off x="3749071" y="2384311"/>
                <a:ext cx="42160" cy="123665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8084" extrusionOk="0">
                    <a:moveTo>
                      <a:pt x="32" y="0"/>
                    </a:moveTo>
                    <a:cubicBezTo>
                      <a:pt x="17" y="0"/>
                      <a:pt x="1" y="26"/>
                      <a:pt x="19" y="64"/>
                    </a:cubicBezTo>
                    <a:cubicBezTo>
                      <a:pt x="1266" y="2374"/>
                      <a:pt x="2451" y="5292"/>
                      <a:pt x="2026" y="8027"/>
                    </a:cubicBezTo>
                    <a:cubicBezTo>
                      <a:pt x="2026" y="8048"/>
                      <a:pt x="2069" y="8084"/>
                      <a:pt x="2096" y="8084"/>
                    </a:cubicBezTo>
                    <a:cubicBezTo>
                      <a:pt x="2108" y="8084"/>
                      <a:pt x="2117" y="8076"/>
                      <a:pt x="2117" y="8058"/>
                    </a:cubicBezTo>
                    <a:cubicBezTo>
                      <a:pt x="2755" y="5413"/>
                      <a:pt x="1357" y="2282"/>
                      <a:pt x="50" y="33"/>
                    </a:cubicBezTo>
                    <a:cubicBezTo>
                      <a:pt x="50" y="10"/>
                      <a:pt x="41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86;p75">
                <a:extLst>
                  <a:ext uri="{FF2B5EF4-FFF2-40B4-BE49-F238E27FC236}">
                    <a16:creationId xmlns:a16="http://schemas.microsoft.com/office/drawing/2014/main" id="{8910D43D-CEC1-AF5E-465B-8D553BC66ADB}"/>
                  </a:ext>
                </a:extLst>
              </p:cNvPr>
              <p:cNvSpPr/>
              <p:nvPr/>
            </p:nvSpPr>
            <p:spPr>
              <a:xfrm>
                <a:off x="3707660" y="2359697"/>
                <a:ext cx="7312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702" extrusionOk="0">
                    <a:moveTo>
                      <a:pt x="264" y="1"/>
                    </a:moveTo>
                    <a:cubicBezTo>
                      <a:pt x="173" y="183"/>
                      <a:pt x="82" y="335"/>
                      <a:pt x="21" y="518"/>
                    </a:cubicBezTo>
                    <a:cubicBezTo>
                      <a:pt x="82" y="396"/>
                      <a:pt x="112" y="244"/>
                      <a:pt x="264" y="214"/>
                    </a:cubicBezTo>
                    <a:cubicBezTo>
                      <a:pt x="416" y="214"/>
                      <a:pt x="325" y="214"/>
                      <a:pt x="325" y="366"/>
                    </a:cubicBezTo>
                    <a:cubicBezTo>
                      <a:pt x="356" y="518"/>
                      <a:pt x="295" y="822"/>
                      <a:pt x="295" y="974"/>
                    </a:cubicBezTo>
                    <a:cubicBezTo>
                      <a:pt x="295" y="1460"/>
                      <a:pt x="295" y="2220"/>
                      <a:pt x="21" y="2645"/>
                    </a:cubicBezTo>
                    <a:cubicBezTo>
                      <a:pt x="0" y="2666"/>
                      <a:pt x="37" y="2702"/>
                      <a:pt x="62" y="2702"/>
                    </a:cubicBezTo>
                    <a:cubicBezTo>
                      <a:pt x="73" y="2702"/>
                      <a:pt x="82" y="2695"/>
                      <a:pt x="82" y="2676"/>
                    </a:cubicBezTo>
                    <a:cubicBezTo>
                      <a:pt x="386" y="2341"/>
                      <a:pt x="325" y="1551"/>
                      <a:pt x="386" y="1156"/>
                    </a:cubicBezTo>
                    <a:cubicBezTo>
                      <a:pt x="386" y="913"/>
                      <a:pt x="477" y="214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87;p75">
                <a:extLst>
                  <a:ext uri="{FF2B5EF4-FFF2-40B4-BE49-F238E27FC236}">
                    <a16:creationId xmlns:a16="http://schemas.microsoft.com/office/drawing/2014/main" id="{7FACE0A5-1ABF-805B-8FEB-6B5780576664}"/>
                  </a:ext>
                </a:extLst>
              </p:cNvPr>
              <p:cNvSpPr/>
              <p:nvPr/>
            </p:nvSpPr>
            <p:spPr>
              <a:xfrm>
                <a:off x="3626140" y="2375606"/>
                <a:ext cx="75814" cy="62628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094" extrusionOk="0">
                    <a:moveTo>
                      <a:pt x="4739" y="0"/>
                    </a:moveTo>
                    <a:cubicBezTo>
                      <a:pt x="4532" y="0"/>
                      <a:pt x="4399" y="144"/>
                      <a:pt x="4226" y="268"/>
                    </a:cubicBezTo>
                    <a:cubicBezTo>
                      <a:pt x="3618" y="693"/>
                      <a:pt x="3040" y="1149"/>
                      <a:pt x="2432" y="1605"/>
                    </a:cubicBezTo>
                    <a:cubicBezTo>
                      <a:pt x="1612" y="2244"/>
                      <a:pt x="244" y="2912"/>
                      <a:pt x="1" y="4037"/>
                    </a:cubicBezTo>
                    <a:cubicBezTo>
                      <a:pt x="1" y="4058"/>
                      <a:pt x="44" y="4093"/>
                      <a:pt x="71" y="4093"/>
                    </a:cubicBezTo>
                    <a:cubicBezTo>
                      <a:pt x="83" y="4093"/>
                      <a:pt x="92" y="4086"/>
                      <a:pt x="92" y="4067"/>
                    </a:cubicBezTo>
                    <a:cubicBezTo>
                      <a:pt x="396" y="3155"/>
                      <a:pt x="1551" y="2487"/>
                      <a:pt x="2250" y="1940"/>
                    </a:cubicBezTo>
                    <a:cubicBezTo>
                      <a:pt x="2706" y="1605"/>
                      <a:pt x="3071" y="1241"/>
                      <a:pt x="3526" y="876"/>
                    </a:cubicBezTo>
                    <a:cubicBezTo>
                      <a:pt x="3526" y="876"/>
                      <a:pt x="4770" y="113"/>
                      <a:pt x="4832" y="113"/>
                    </a:cubicBezTo>
                    <a:cubicBezTo>
                      <a:pt x="4834" y="113"/>
                      <a:pt x="4835" y="114"/>
                      <a:pt x="4833" y="116"/>
                    </a:cubicBezTo>
                    <a:lnTo>
                      <a:pt x="4894" y="116"/>
                    </a:lnTo>
                    <a:cubicBezTo>
                      <a:pt x="4894" y="85"/>
                      <a:pt x="4955" y="55"/>
                      <a:pt x="4955" y="55"/>
                    </a:cubicBezTo>
                    <a:cubicBezTo>
                      <a:pt x="4955" y="55"/>
                      <a:pt x="4955" y="25"/>
                      <a:pt x="4894" y="25"/>
                    </a:cubicBezTo>
                    <a:cubicBezTo>
                      <a:pt x="4838" y="8"/>
                      <a:pt x="4787" y="0"/>
                      <a:pt x="4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88;p75">
                <a:extLst>
                  <a:ext uri="{FF2B5EF4-FFF2-40B4-BE49-F238E27FC236}">
                    <a16:creationId xmlns:a16="http://schemas.microsoft.com/office/drawing/2014/main" id="{2FE55C28-F0A8-A3C9-D938-CFCEC4E64DB5}"/>
                  </a:ext>
                </a:extLst>
              </p:cNvPr>
              <p:cNvSpPr/>
              <p:nvPr/>
            </p:nvSpPr>
            <p:spPr>
              <a:xfrm>
                <a:off x="3612189" y="2392984"/>
                <a:ext cx="80052" cy="69022"/>
              </a:xfrm>
              <a:custGeom>
                <a:avLst/>
                <a:gdLst/>
                <a:ahLst/>
                <a:cxnLst/>
                <a:rect l="l" t="t" r="r" b="b"/>
                <a:pathLst>
                  <a:path w="5233" h="4512" extrusionOk="0">
                    <a:moveTo>
                      <a:pt x="5185" y="1"/>
                    </a:moveTo>
                    <a:cubicBezTo>
                      <a:pt x="5176" y="1"/>
                      <a:pt x="5168" y="4"/>
                      <a:pt x="5168" y="13"/>
                    </a:cubicBezTo>
                    <a:cubicBezTo>
                      <a:pt x="4682" y="1047"/>
                      <a:pt x="3496" y="1837"/>
                      <a:pt x="2584" y="2536"/>
                    </a:cubicBezTo>
                    <a:cubicBezTo>
                      <a:pt x="1764" y="3174"/>
                      <a:pt x="882" y="3752"/>
                      <a:pt x="31" y="4421"/>
                    </a:cubicBezTo>
                    <a:cubicBezTo>
                      <a:pt x="1" y="4451"/>
                      <a:pt x="31" y="4512"/>
                      <a:pt x="61" y="4512"/>
                    </a:cubicBezTo>
                    <a:cubicBezTo>
                      <a:pt x="1095" y="3904"/>
                      <a:pt x="2007" y="3083"/>
                      <a:pt x="2919" y="2384"/>
                    </a:cubicBezTo>
                    <a:cubicBezTo>
                      <a:pt x="3709" y="1715"/>
                      <a:pt x="4712" y="1016"/>
                      <a:pt x="5168" y="44"/>
                    </a:cubicBezTo>
                    <a:cubicBezTo>
                      <a:pt x="5232" y="22"/>
                      <a:pt x="5206" y="1"/>
                      <a:pt x="5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89;p75">
                <a:extLst>
                  <a:ext uri="{FF2B5EF4-FFF2-40B4-BE49-F238E27FC236}">
                    <a16:creationId xmlns:a16="http://schemas.microsoft.com/office/drawing/2014/main" id="{BB4CBFFE-DC3A-8BC7-6154-6F4621AE07B9}"/>
                  </a:ext>
                </a:extLst>
              </p:cNvPr>
              <p:cNvSpPr/>
              <p:nvPr/>
            </p:nvSpPr>
            <p:spPr>
              <a:xfrm>
                <a:off x="3621490" y="2405498"/>
                <a:ext cx="75814" cy="57442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3755" extrusionOk="0">
                    <a:moveTo>
                      <a:pt x="4723" y="1"/>
                    </a:moveTo>
                    <a:cubicBezTo>
                      <a:pt x="4720" y="1"/>
                      <a:pt x="4712" y="16"/>
                      <a:pt x="4712" y="46"/>
                    </a:cubicBezTo>
                    <a:cubicBezTo>
                      <a:pt x="4727" y="16"/>
                      <a:pt x="4727" y="1"/>
                      <a:pt x="4723" y="1"/>
                    </a:cubicBezTo>
                    <a:close/>
                    <a:moveTo>
                      <a:pt x="4712" y="46"/>
                    </a:moveTo>
                    <a:cubicBezTo>
                      <a:pt x="4955" y="259"/>
                      <a:pt x="2554" y="2174"/>
                      <a:pt x="2432" y="2235"/>
                    </a:cubicBezTo>
                    <a:cubicBezTo>
                      <a:pt x="1672" y="2843"/>
                      <a:pt x="912" y="3268"/>
                      <a:pt x="31" y="3694"/>
                    </a:cubicBezTo>
                    <a:cubicBezTo>
                      <a:pt x="1" y="3694"/>
                      <a:pt x="31" y="3755"/>
                      <a:pt x="92" y="3755"/>
                    </a:cubicBezTo>
                    <a:cubicBezTo>
                      <a:pt x="1916" y="3025"/>
                      <a:pt x="3648" y="1718"/>
                      <a:pt x="4773" y="107"/>
                    </a:cubicBezTo>
                    <a:lnTo>
                      <a:pt x="4773" y="77"/>
                    </a:lnTo>
                    <a:cubicBezTo>
                      <a:pt x="4773" y="46"/>
                      <a:pt x="4773" y="46"/>
                      <a:pt x="4712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0;p75">
                <a:extLst>
                  <a:ext uri="{FF2B5EF4-FFF2-40B4-BE49-F238E27FC236}">
                    <a16:creationId xmlns:a16="http://schemas.microsoft.com/office/drawing/2014/main" id="{62C6B7C5-D001-B028-EE92-3CFDDA7DC34C}"/>
                  </a:ext>
                </a:extLst>
              </p:cNvPr>
              <p:cNvSpPr/>
              <p:nvPr/>
            </p:nvSpPr>
            <p:spPr>
              <a:xfrm>
                <a:off x="3577310" y="2381832"/>
                <a:ext cx="78140" cy="96803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6328" extrusionOk="0">
                    <a:moveTo>
                      <a:pt x="5023" y="1"/>
                    </a:moveTo>
                    <a:cubicBezTo>
                      <a:pt x="5018" y="1"/>
                      <a:pt x="5016" y="5"/>
                      <a:pt x="5016" y="13"/>
                    </a:cubicBezTo>
                    <a:cubicBezTo>
                      <a:pt x="3770" y="1046"/>
                      <a:pt x="2585" y="2262"/>
                      <a:pt x="1490" y="3478"/>
                    </a:cubicBezTo>
                    <a:cubicBezTo>
                      <a:pt x="730" y="4268"/>
                      <a:pt x="1" y="5150"/>
                      <a:pt x="31" y="6305"/>
                    </a:cubicBezTo>
                    <a:cubicBezTo>
                      <a:pt x="31" y="6320"/>
                      <a:pt x="54" y="6328"/>
                      <a:pt x="77" y="6328"/>
                    </a:cubicBezTo>
                    <a:cubicBezTo>
                      <a:pt x="100" y="6328"/>
                      <a:pt x="123" y="6320"/>
                      <a:pt x="123" y="6305"/>
                    </a:cubicBezTo>
                    <a:cubicBezTo>
                      <a:pt x="427" y="4846"/>
                      <a:pt x="1399" y="3812"/>
                      <a:pt x="2402" y="2748"/>
                    </a:cubicBezTo>
                    <a:cubicBezTo>
                      <a:pt x="3284" y="1837"/>
                      <a:pt x="4135" y="864"/>
                      <a:pt x="5107" y="74"/>
                    </a:cubicBezTo>
                    <a:cubicBezTo>
                      <a:pt x="5063" y="29"/>
                      <a:pt x="5035" y="1"/>
                      <a:pt x="5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1;p75">
                <a:extLst>
                  <a:ext uri="{FF2B5EF4-FFF2-40B4-BE49-F238E27FC236}">
                    <a16:creationId xmlns:a16="http://schemas.microsoft.com/office/drawing/2014/main" id="{E03D2F06-5BAC-17EB-DCB8-13A925A16334}"/>
                  </a:ext>
                </a:extLst>
              </p:cNvPr>
              <p:cNvSpPr/>
              <p:nvPr/>
            </p:nvSpPr>
            <p:spPr>
              <a:xfrm>
                <a:off x="3585694" y="2436689"/>
                <a:ext cx="24048" cy="39743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2598" extrusionOk="0">
                    <a:moveTo>
                      <a:pt x="1545" y="1"/>
                    </a:moveTo>
                    <a:cubicBezTo>
                      <a:pt x="1538" y="1"/>
                      <a:pt x="1529" y="5"/>
                      <a:pt x="1520" y="14"/>
                    </a:cubicBezTo>
                    <a:cubicBezTo>
                      <a:pt x="1216" y="439"/>
                      <a:pt x="851" y="804"/>
                      <a:pt x="638" y="1229"/>
                    </a:cubicBezTo>
                    <a:cubicBezTo>
                      <a:pt x="365" y="1655"/>
                      <a:pt x="243" y="2141"/>
                      <a:pt x="0" y="2567"/>
                    </a:cubicBezTo>
                    <a:cubicBezTo>
                      <a:pt x="0" y="2597"/>
                      <a:pt x="31" y="2597"/>
                      <a:pt x="31" y="2597"/>
                    </a:cubicBezTo>
                    <a:cubicBezTo>
                      <a:pt x="334" y="2202"/>
                      <a:pt x="395" y="1716"/>
                      <a:pt x="638" y="1351"/>
                    </a:cubicBezTo>
                    <a:cubicBezTo>
                      <a:pt x="912" y="895"/>
                      <a:pt x="1246" y="469"/>
                      <a:pt x="1550" y="44"/>
                    </a:cubicBezTo>
                    <a:cubicBezTo>
                      <a:pt x="1572" y="22"/>
                      <a:pt x="1563" y="1"/>
                      <a:pt x="15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2;p75">
                <a:extLst>
                  <a:ext uri="{FF2B5EF4-FFF2-40B4-BE49-F238E27FC236}">
                    <a16:creationId xmlns:a16="http://schemas.microsoft.com/office/drawing/2014/main" id="{F0E2EB40-FBA6-0815-3CD9-106EFA9B4800}"/>
                  </a:ext>
                </a:extLst>
              </p:cNvPr>
              <p:cNvSpPr/>
              <p:nvPr/>
            </p:nvSpPr>
            <p:spPr>
              <a:xfrm>
                <a:off x="3594230" y="2387936"/>
                <a:ext cx="12743" cy="13798"/>
              </a:xfrm>
              <a:custGeom>
                <a:avLst/>
                <a:gdLst/>
                <a:ahLst/>
                <a:cxnLst/>
                <a:rect l="l" t="t" r="r" b="b"/>
                <a:pathLst>
                  <a:path w="833" h="902" extrusionOk="0">
                    <a:moveTo>
                      <a:pt x="61" y="1"/>
                    </a:moveTo>
                    <a:cubicBezTo>
                      <a:pt x="31" y="1"/>
                      <a:pt x="1" y="45"/>
                      <a:pt x="50" y="70"/>
                    </a:cubicBezTo>
                    <a:cubicBezTo>
                      <a:pt x="263" y="343"/>
                      <a:pt x="536" y="526"/>
                      <a:pt x="688" y="890"/>
                    </a:cubicBezTo>
                    <a:cubicBezTo>
                      <a:pt x="696" y="898"/>
                      <a:pt x="709" y="902"/>
                      <a:pt x="724" y="902"/>
                    </a:cubicBezTo>
                    <a:cubicBezTo>
                      <a:pt x="770" y="902"/>
                      <a:pt x="833" y="868"/>
                      <a:pt x="810" y="799"/>
                    </a:cubicBezTo>
                    <a:cubicBezTo>
                      <a:pt x="658" y="465"/>
                      <a:pt x="384" y="191"/>
                      <a:pt x="80" y="9"/>
                    </a:cubicBezTo>
                    <a:cubicBezTo>
                      <a:pt x="75" y="3"/>
                      <a:pt x="68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3;p75">
                <a:extLst>
                  <a:ext uri="{FF2B5EF4-FFF2-40B4-BE49-F238E27FC236}">
                    <a16:creationId xmlns:a16="http://schemas.microsoft.com/office/drawing/2014/main" id="{070CDD03-2D16-1CF5-FFC3-9D5DE96A552D}"/>
                  </a:ext>
                </a:extLst>
              </p:cNvPr>
              <p:cNvSpPr/>
              <p:nvPr/>
            </p:nvSpPr>
            <p:spPr>
              <a:xfrm>
                <a:off x="3605274" y="2379599"/>
                <a:ext cx="11580" cy="1870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223" extrusionOk="0">
                    <a:moveTo>
                      <a:pt x="64" y="1"/>
                    </a:moveTo>
                    <a:cubicBezTo>
                      <a:pt x="20" y="1"/>
                      <a:pt x="1" y="72"/>
                      <a:pt x="27" y="98"/>
                    </a:cubicBezTo>
                    <a:cubicBezTo>
                      <a:pt x="179" y="250"/>
                      <a:pt x="240" y="463"/>
                      <a:pt x="331" y="676"/>
                    </a:cubicBezTo>
                    <a:cubicBezTo>
                      <a:pt x="453" y="858"/>
                      <a:pt x="605" y="1010"/>
                      <a:pt x="635" y="1223"/>
                    </a:cubicBezTo>
                    <a:cubicBezTo>
                      <a:pt x="696" y="1223"/>
                      <a:pt x="757" y="1223"/>
                      <a:pt x="726" y="1192"/>
                    </a:cubicBezTo>
                    <a:cubicBezTo>
                      <a:pt x="696" y="980"/>
                      <a:pt x="574" y="767"/>
                      <a:pt x="453" y="584"/>
                    </a:cubicBezTo>
                    <a:cubicBezTo>
                      <a:pt x="331" y="402"/>
                      <a:pt x="301" y="159"/>
                      <a:pt x="88" y="7"/>
                    </a:cubicBezTo>
                    <a:cubicBezTo>
                      <a:pt x="79" y="3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4;p75">
                <a:extLst>
                  <a:ext uri="{FF2B5EF4-FFF2-40B4-BE49-F238E27FC236}">
                    <a16:creationId xmlns:a16="http://schemas.microsoft.com/office/drawing/2014/main" id="{658FE8CE-4713-FF57-6AC9-F7E62FC3FD8C}"/>
                  </a:ext>
                </a:extLst>
              </p:cNvPr>
              <p:cNvSpPr/>
              <p:nvPr/>
            </p:nvSpPr>
            <p:spPr>
              <a:xfrm>
                <a:off x="3623953" y="2367208"/>
                <a:ext cx="9179" cy="20759"/>
              </a:xfrm>
              <a:custGeom>
                <a:avLst/>
                <a:gdLst/>
                <a:ahLst/>
                <a:cxnLst/>
                <a:rect l="l" t="t" r="r" b="b"/>
                <a:pathLst>
                  <a:path w="600" h="1357" extrusionOk="0">
                    <a:moveTo>
                      <a:pt x="26" y="1"/>
                    </a:moveTo>
                    <a:cubicBezTo>
                      <a:pt x="9" y="1"/>
                      <a:pt x="1" y="36"/>
                      <a:pt x="22" y="57"/>
                    </a:cubicBezTo>
                    <a:cubicBezTo>
                      <a:pt x="144" y="209"/>
                      <a:pt x="235" y="574"/>
                      <a:pt x="296" y="756"/>
                    </a:cubicBezTo>
                    <a:lnTo>
                      <a:pt x="539" y="1334"/>
                    </a:lnTo>
                    <a:cubicBezTo>
                      <a:pt x="539" y="1349"/>
                      <a:pt x="554" y="1356"/>
                      <a:pt x="569" y="1356"/>
                    </a:cubicBezTo>
                    <a:cubicBezTo>
                      <a:pt x="584" y="1356"/>
                      <a:pt x="599" y="1349"/>
                      <a:pt x="599" y="1334"/>
                    </a:cubicBezTo>
                    <a:cubicBezTo>
                      <a:pt x="599" y="1090"/>
                      <a:pt x="447" y="878"/>
                      <a:pt x="326" y="634"/>
                    </a:cubicBezTo>
                    <a:cubicBezTo>
                      <a:pt x="265" y="452"/>
                      <a:pt x="174" y="209"/>
                      <a:pt x="52" y="27"/>
                    </a:cubicBezTo>
                    <a:cubicBezTo>
                      <a:pt x="43" y="8"/>
                      <a:pt x="3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5;p75">
                <a:extLst>
                  <a:ext uri="{FF2B5EF4-FFF2-40B4-BE49-F238E27FC236}">
                    <a16:creationId xmlns:a16="http://schemas.microsoft.com/office/drawing/2014/main" id="{EE56D476-3D6B-E45E-A07A-00C28239E2B1}"/>
                  </a:ext>
                </a:extLst>
              </p:cNvPr>
              <p:cNvSpPr/>
              <p:nvPr/>
            </p:nvSpPr>
            <p:spPr>
              <a:xfrm>
                <a:off x="3621949" y="2360630"/>
                <a:ext cx="20483" cy="2297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502" extrusionOk="0">
                    <a:moveTo>
                      <a:pt x="9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244" y="153"/>
                      <a:pt x="305" y="305"/>
                      <a:pt x="396" y="457"/>
                    </a:cubicBezTo>
                    <a:cubicBezTo>
                      <a:pt x="518" y="609"/>
                      <a:pt x="609" y="730"/>
                      <a:pt x="730" y="882"/>
                    </a:cubicBezTo>
                    <a:cubicBezTo>
                      <a:pt x="882" y="1064"/>
                      <a:pt x="1034" y="1368"/>
                      <a:pt x="1278" y="1490"/>
                    </a:cubicBezTo>
                    <a:cubicBezTo>
                      <a:pt x="1285" y="1498"/>
                      <a:pt x="1293" y="1501"/>
                      <a:pt x="1300" y="1501"/>
                    </a:cubicBezTo>
                    <a:cubicBezTo>
                      <a:pt x="1321" y="1501"/>
                      <a:pt x="1338" y="1467"/>
                      <a:pt x="1338" y="1399"/>
                    </a:cubicBezTo>
                    <a:cubicBezTo>
                      <a:pt x="1338" y="1388"/>
                      <a:pt x="1337" y="1379"/>
                      <a:pt x="1336" y="1371"/>
                    </a:cubicBezTo>
                    <a:lnTo>
                      <a:pt x="1336" y="1371"/>
                    </a:lnTo>
                    <a:cubicBezTo>
                      <a:pt x="1337" y="1369"/>
                      <a:pt x="1338" y="1368"/>
                      <a:pt x="1338" y="1368"/>
                    </a:cubicBezTo>
                    <a:cubicBezTo>
                      <a:pt x="1337" y="1367"/>
                      <a:pt x="1335" y="1365"/>
                      <a:pt x="1333" y="1363"/>
                    </a:cubicBezTo>
                    <a:lnTo>
                      <a:pt x="1333" y="1363"/>
                    </a:lnTo>
                    <a:cubicBezTo>
                      <a:pt x="1326" y="1343"/>
                      <a:pt x="1311" y="1335"/>
                      <a:pt x="1295" y="1322"/>
                    </a:cubicBezTo>
                    <a:lnTo>
                      <a:pt x="1295" y="1322"/>
                    </a:lnTo>
                    <a:cubicBezTo>
                      <a:pt x="1194" y="1210"/>
                      <a:pt x="1114" y="1084"/>
                      <a:pt x="1034" y="1004"/>
                    </a:cubicBezTo>
                    <a:cubicBezTo>
                      <a:pt x="913" y="852"/>
                      <a:pt x="761" y="700"/>
                      <a:pt x="609" y="487"/>
                    </a:cubicBezTo>
                    <a:cubicBezTo>
                      <a:pt x="457" y="305"/>
                      <a:pt x="366" y="3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6;p75">
                <a:extLst>
                  <a:ext uri="{FF2B5EF4-FFF2-40B4-BE49-F238E27FC236}">
                    <a16:creationId xmlns:a16="http://schemas.microsoft.com/office/drawing/2014/main" id="{0996C0C5-1C3E-A458-8073-BEA80CA8805B}"/>
                  </a:ext>
                </a:extLst>
              </p:cNvPr>
              <p:cNvSpPr/>
              <p:nvPr/>
            </p:nvSpPr>
            <p:spPr>
              <a:xfrm>
                <a:off x="3628006" y="2353195"/>
                <a:ext cx="18479" cy="27826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819" extrusionOk="0">
                    <a:moveTo>
                      <a:pt x="31" y="0"/>
                    </a:moveTo>
                    <a:cubicBezTo>
                      <a:pt x="0" y="0"/>
                      <a:pt x="0" y="31"/>
                      <a:pt x="0" y="61"/>
                    </a:cubicBezTo>
                    <a:cubicBezTo>
                      <a:pt x="182" y="152"/>
                      <a:pt x="274" y="335"/>
                      <a:pt x="334" y="487"/>
                    </a:cubicBezTo>
                    <a:cubicBezTo>
                      <a:pt x="426" y="639"/>
                      <a:pt x="486" y="730"/>
                      <a:pt x="608" y="882"/>
                    </a:cubicBezTo>
                    <a:cubicBezTo>
                      <a:pt x="790" y="1125"/>
                      <a:pt x="912" y="1490"/>
                      <a:pt x="1064" y="1794"/>
                    </a:cubicBezTo>
                    <a:cubicBezTo>
                      <a:pt x="1072" y="1811"/>
                      <a:pt x="1088" y="1818"/>
                      <a:pt x="1105" y="1818"/>
                    </a:cubicBezTo>
                    <a:cubicBezTo>
                      <a:pt x="1150" y="1818"/>
                      <a:pt x="1207" y="1768"/>
                      <a:pt x="1186" y="1702"/>
                    </a:cubicBezTo>
                    <a:lnTo>
                      <a:pt x="1186" y="1672"/>
                    </a:lnTo>
                    <a:cubicBezTo>
                      <a:pt x="1180" y="1669"/>
                      <a:pt x="1175" y="1667"/>
                      <a:pt x="1170" y="1665"/>
                    </a:cubicBezTo>
                    <a:lnTo>
                      <a:pt x="1170" y="1665"/>
                    </a:lnTo>
                    <a:cubicBezTo>
                      <a:pt x="1110" y="1525"/>
                      <a:pt x="1026" y="1386"/>
                      <a:pt x="942" y="1247"/>
                    </a:cubicBezTo>
                    <a:cubicBezTo>
                      <a:pt x="882" y="1064"/>
                      <a:pt x="790" y="882"/>
                      <a:pt x="669" y="730"/>
                    </a:cubicBezTo>
                    <a:cubicBezTo>
                      <a:pt x="486" y="487"/>
                      <a:pt x="334" y="6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7;p75">
                <a:extLst>
                  <a:ext uri="{FF2B5EF4-FFF2-40B4-BE49-F238E27FC236}">
                    <a16:creationId xmlns:a16="http://schemas.microsoft.com/office/drawing/2014/main" id="{8ADC1AF9-FF98-53C6-20F1-61DFD5279612}"/>
                  </a:ext>
                </a:extLst>
              </p:cNvPr>
              <p:cNvSpPr/>
              <p:nvPr/>
            </p:nvSpPr>
            <p:spPr>
              <a:xfrm>
                <a:off x="3647526" y="2351620"/>
                <a:ext cx="8857" cy="22044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441" extrusionOk="0">
                    <a:moveTo>
                      <a:pt x="13" y="0"/>
                    </a:moveTo>
                    <a:cubicBezTo>
                      <a:pt x="1" y="0"/>
                      <a:pt x="1" y="28"/>
                      <a:pt x="1" y="73"/>
                    </a:cubicBezTo>
                    <a:cubicBezTo>
                      <a:pt x="214" y="134"/>
                      <a:pt x="244" y="590"/>
                      <a:pt x="305" y="772"/>
                    </a:cubicBezTo>
                    <a:cubicBezTo>
                      <a:pt x="335" y="985"/>
                      <a:pt x="396" y="1198"/>
                      <a:pt x="457" y="1380"/>
                    </a:cubicBezTo>
                    <a:cubicBezTo>
                      <a:pt x="457" y="1441"/>
                      <a:pt x="517" y="1441"/>
                      <a:pt x="548" y="1441"/>
                    </a:cubicBezTo>
                    <a:lnTo>
                      <a:pt x="578" y="1441"/>
                    </a:lnTo>
                    <a:lnTo>
                      <a:pt x="578" y="1380"/>
                    </a:lnTo>
                    <a:cubicBezTo>
                      <a:pt x="548" y="1350"/>
                      <a:pt x="548" y="1076"/>
                      <a:pt x="517" y="1015"/>
                    </a:cubicBezTo>
                    <a:cubicBezTo>
                      <a:pt x="457" y="833"/>
                      <a:pt x="396" y="681"/>
                      <a:pt x="305" y="468"/>
                    </a:cubicBezTo>
                    <a:cubicBezTo>
                      <a:pt x="244" y="316"/>
                      <a:pt x="244" y="103"/>
                      <a:pt x="31" y="12"/>
                    </a:cubicBezTo>
                    <a:cubicBezTo>
                      <a:pt x="23" y="4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8;p75">
                <a:extLst>
                  <a:ext uri="{FF2B5EF4-FFF2-40B4-BE49-F238E27FC236}">
                    <a16:creationId xmlns:a16="http://schemas.microsoft.com/office/drawing/2014/main" id="{6148B2E7-D98A-D48A-08D1-6E37206F3BA4}"/>
                  </a:ext>
                </a:extLst>
              </p:cNvPr>
              <p:cNvSpPr/>
              <p:nvPr/>
            </p:nvSpPr>
            <p:spPr>
              <a:xfrm>
                <a:off x="3656368" y="2346220"/>
                <a:ext cx="651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73" extrusionOk="0">
                    <a:moveTo>
                      <a:pt x="31" y="0"/>
                    </a:moveTo>
                    <a:cubicBezTo>
                      <a:pt x="0" y="31"/>
                      <a:pt x="0" y="61"/>
                      <a:pt x="31" y="61"/>
                    </a:cubicBezTo>
                    <a:cubicBezTo>
                      <a:pt x="152" y="122"/>
                      <a:pt x="183" y="1216"/>
                      <a:pt x="183" y="1368"/>
                    </a:cubicBezTo>
                    <a:cubicBezTo>
                      <a:pt x="183" y="1520"/>
                      <a:pt x="183" y="1672"/>
                      <a:pt x="395" y="1672"/>
                    </a:cubicBezTo>
                    <a:cubicBezTo>
                      <a:pt x="426" y="1672"/>
                      <a:pt x="426" y="1611"/>
                      <a:pt x="426" y="1581"/>
                    </a:cubicBezTo>
                    <a:cubicBezTo>
                      <a:pt x="304" y="1429"/>
                      <a:pt x="304" y="1064"/>
                      <a:pt x="274" y="851"/>
                    </a:cubicBezTo>
                    <a:cubicBezTo>
                      <a:pt x="243" y="608"/>
                      <a:pt x="183" y="304"/>
                      <a:pt x="122" y="31"/>
                    </a:cubicBezTo>
                    <a:cubicBezTo>
                      <a:pt x="122" y="31"/>
                      <a:pt x="122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9;p75">
                <a:extLst>
                  <a:ext uri="{FF2B5EF4-FFF2-40B4-BE49-F238E27FC236}">
                    <a16:creationId xmlns:a16="http://schemas.microsoft.com/office/drawing/2014/main" id="{29BB97FC-883F-0B29-1FB9-FF744412E32A}"/>
                  </a:ext>
                </a:extLst>
              </p:cNvPr>
              <p:cNvSpPr/>
              <p:nvPr/>
            </p:nvSpPr>
            <p:spPr>
              <a:xfrm>
                <a:off x="3666128" y="2347382"/>
                <a:ext cx="7924" cy="17454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141" extrusionOk="0">
                    <a:moveTo>
                      <a:pt x="77" y="0"/>
                    </a:moveTo>
                    <a:cubicBezTo>
                      <a:pt x="69" y="0"/>
                      <a:pt x="61" y="16"/>
                      <a:pt x="61" y="46"/>
                    </a:cubicBezTo>
                    <a:cubicBezTo>
                      <a:pt x="1" y="46"/>
                      <a:pt x="1" y="46"/>
                      <a:pt x="1" y="76"/>
                    </a:cubicBezTo>
                    <a:lnTo>
                      <a:pt x="1" y="107"/>
                    </a:lnTo>
                    <a:cubicBezTo>
                      <a:pt x="31" y="77"/>
                      <a:pt x="54" y="61"/>
                      <a:pt x="69" y="54"/>
                    </a:cubicBezTo>
                    <a:lnTo>
                      <a:pt x="69" y="54"/>
                    </a:lnTo>
                    <a:cubicBezTo>
                      <a:pt x="153" y="146"/>
                      <a:pt x="154" y="293"/>
                      <a:pt x="213" y="441"/>
                    </a:cubicBezTo>
                    <a:lnTo>
                      <a:pt x="305" y="806"/>
                    </a:lnTo>
                    <a:cubicBezTo>
                      <a:pt x="365" y="897"/>
                      <a:pt x="305" y="1049"/>
                      <a:pt x="426" y="1140"/>
                    </a:cubicBezTo>
                    <a:cubicBezTo>
                      <a:pt x="457" y="1140"/>
                      <a:pt x="457" y="1140"/>
                      <a:pt x="517" y="1110"/>
                    </a:cubicBezTo>
                    <a:lnTo>
                      <a:pt x="517" y="988"/>
                    </a:lnTo>
                    <a:cubicBezTo>
                      <a:pt x="517" y="973"/>
                      <a:pt x="494" y="965"/>
                      <a:pt x="472" y="965"/>
                    </a:cubicBezTo>
                    <a:cubicBezTo>
                      <a:pt x="457" y="965"/>
                      <a:pt x="442" y="969"/>
                      <a:pt x="433" y="975"/>
                    </a:cubicBezTo>
                    <a:lnTo>
                      <a:pt x="433" y="975"/>
                    </a:lnTo>
                    <a:cubicBezTo>
                      <a:pt x="426" y="921"/>
                      <a:pt x="426" y="855"/>
                      <a:pt x="426" y="836"/>
                    </a:cubicBezTo>
                    <a:cubicBezTo>
                      <a:pt x="396" y="715"/>
                      <a:pt x="305" y="593"/>
                      <a:pt x="274" y="502"/>
                    </a:cubicBezTo>
                    <a:cubicBezTo>
                      <a:pt x="244" y="294"/>
                      <a:pt x="215" y="144"/>
                      <a:pt x="72" y="52"/>
                    </a:cubicBezTo>
                    <a:lnTo>
                      <a:pt x="72" y="52"/>
                    </a:lnTo>
                    <a:cubicBezTo>
                      <a:pt x="85" y="46"/>
                      <a:pt x="92" y="46"/>
                      <a:pt x="92" y="46"/>
                    </a:cubicBezTo>
                    <a:cubicBezTo>
                      <a:pt x="92" y="16"/>
                      <a:pt x="84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0;p75">
                <a:extLst>
                  <a:ext uri="{FF2B5EF4-FFF2-40B4-BE49-F238E27FC236}">
                    <a16:creationId xmlns:a16="http://schemas.microsoft.com/office/drawing/2014/main" id="{E0110F60-9860-ADA3-CDAB-E6C9221D5D80}"/>
                  </a:ext>
                </a:extLst>
              </p:cNvPr>
              <p:cNvSpPr/>
              <p:nvPr/>
            </p:nvSpPr>
            <p:spPr>
              <a:xfrm>
                <a:off x="3674970" y="2348239"/>
                <a:ext cx="3733" cy="997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652" extrusionOk="0">
                    <a:moveTo>
                      <a:pt x="19" y="0"/>
                    </a:moveTo>
                    <a:cubicBezTo>
                      <a:pt x="11" y="0"/>
                      <a:pt x="0" y="15"/>
                      <a:pt x="0" y="51"/>
                    </a:cubicBezTo>
                    <a:cubicBezTo>
                      <a:pt x="5" y="50"/>
                      <a:pt x="9" y="49"/>
                      <a:pt x="13" y="49"/>
                    </a:cubicBezTo>
                    <a:cubicBezTo>
                      <a:pt x="150" y="49"/>
                      <a:pt x="122" y="510"/>
                      <a:pt x="122" y="628"/>
                    </a:cubicBezTo>
                    <a:cubicBezTo>
                      <a:pt x="122" y="643"/>
                      <a:pt x="137" y="651"/>
                      <a:pt x="152" y="651"/>
                    </a:cubicBezTo>
                    <a:cubicBezTo>
                      <a:pt x="167" y="651"/>
                      <a:pt x="182" y="643"/>
                      <a:pt x="182" y="628"/>
                    </a:cubicBezTo>
                    <a:cubicBezTo>
                      <a:pt x="243" y="385"/>
                      <a:pt x="182" y="172"/>
                      <a:pt x="91" y="20"/>
                    </a:cubicBezTo>
                    <a:lnTo>
                      <a:pt x="30" y="20"/>
                    </a:lnTo>
                    <a:cubicBezTo>
                      <a:pt x="30" y="8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1;p75">
                <a:extLst>
                  <a:ext uri="{FF2B5EF4-FFF2-40B4-BE49-F238E27FC236}">
                    <a16:creationId xmlns:a16="http://schemas.microsoft.com/office/drawing/2014/main" id="{D411B640-127F-1106-80FB-849AFEFC4D8D}"/>
                  </a:ext>
                </a:extLst>
              </p:cNvPr>
              <p:cNvSpPr/>
              <p:nvPr/>
            </p:nvSpPr>
            <p:spPr>
              <a:xfrm>
                <a:off x="3677769" y="2347061"/>
                <a:ext cx="10693" cy="7083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63" extrusionOk="0">
                    <a:moveTo>
                      <a:pt x="38" y="0"/>
                    </a:moveTo>
                    <a:cubicBezTo>
                      <a:pt x="1" y="0"/>
                      <a:pt x="8" y="71"/>
                      <a:pt x="60" y="97"/>
                    </a:cubicBezTo>
                    <a:cubicBezTo>
                      <a:pt x="243" y="128"/>
                      <a:pt x="364" y="128"/>
                      <a:pt x="455" y="310"/>
                    </a:cubicBezTo>
                    <a:cubicBezTo>
                      <a:pt x="547" y="401"/>
                      <a:pt x="577" y="462"/>
                      <a:pt x="668" y="462"/>
                    </a:cubicBezTo>
                    <a:cubicBezTo>
                      <a:pt x="699" y="462"/>
                      <a:pt x="699" y="432"/>
                      <a:pt x="699" y="432"/>
                    </a:cubicBezTo>
                    <a:cubicBezTo>
                      <a:pt x="577" y="371"/>
                      <a:pt x="547" y="219"/>
                      <a:pt x="425" y="128"/>
                    </a:cubicBezTo>
                    <a:cubicBezTo>
                      <a:pt x="303" y="67"/>
                      <a:pt x="212" y="67"/>
                      <a:pt x="60" y="6"/>
                    </a:cubicBezTo>
                    <a:cubicBezTo>
                      <a:pt x="52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2;p75">
                <a:extLst>
                  <a:ext uri="{FF2B5EF4-FFF2-40B4-BE49-F238E27FC236}">
                    <a16:creationId xmlns:a16="http://schemas.microsoft.com/office/drawing/2014/main" id="{2D01A492-8BBD-1D65-0518-8AD639C177C8}"/>
                  </a:ext>
                </a:extLst>
              </p:cNvPr>
              <p:cNvSpPr/>
              <p:nvPr/>
            </p:nvSpPr>
            <p:spPr>
              <a:xfrm>
                <a:off x="3684255" y="2342503"/>
                <a:ext cx="11182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414" extrusionOk="0">
                    <a:moveTo>
                      <a:pt x="31" y="0"/>
                    </a:moveTo>
                    <a:cubicBezTo>
                      <a:pt x="1" y="0"/>
                      <a:pt x="1" y="0"/>
                      <a:pt x="1" y="31"/>
                    </a:cubicBezTo>
                    <a:lnTo>
                      <a:pt x="1" y="91"/>
                    </a:lnTo>
                    <a:lnTo>
                      <a:pt x="31" y="91"/>
                    </a:lnTo>
                    <a:cubicBezTo>
                      <a:pt x="34" y="88"/>
                      <a:pt x="38" y="87"/>
                      <a:pt x="42" y="87"/>
                    </a:cubicBezTo>
                    <a:cubicBezTo>
                      <a:pt x="122" y="87"/>
                      <a:pt x="396" y="611"/>
                      <a:pt x="396" y="669"/>
                    </a:cubicBezTo>
                    <a:cubicBezTo>
                      <a:pt x="457" y="882"/>
                      <a:pt x="487" y="1155"/>
                      <a:pt x="548" y="1368"/>
                    </a:cubicBezTo>
                    <a:cubicBezTo>
                      <a:pt x="548" y="1398"/>
                      <a:pt x="563" y="1414"/>
                      <a:pt x="582" y="1414"/>
                    </a:cubicBezTo>
                    <a:cubicBezTo>
                      <a:pt x="601" y="1414"/>
                      <a:pt x="624" y="1398"/>
                      <a:pt x="639" y="1368"/>
                    </a:cubicBezTo>
                    <a:cubicBezTo>
                      <a:pt x="730" y="973"/>
                      <a:pt x="457" y="183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3;p75">
                <a:extLst>
                  <a:ext uri="{FF2B5EF4-FFF2-40B4-BE49-F238E27FC236}">
                    <a16:creationId xmlns:a16="http://schemas.microsoft.com/office/drawing/2014/main" id="{6C77C3F4-E0DC-069D-1613-C7FB78A1BF3D}"/>
                  </a:ext>
                </a:extLst>
              </p:cNvPr>
              <p:cNvSpPr/>
              <p:nvPr/>
            </p:nvSpPr>
            <p:spPr>
              <a:xfrm>
                <a:off x="3690313" y="2338311"/>
                <a:ext cx="12559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46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61"/>
                    </a:cubicBezTo>
                    <a:lnTo>
                      <a:pt x="0" y="92"/>
                    </a:lnTo>
                    <a:cubicBezTo>
                      <a:pt x="31" y="92"/>
                      <a:pt x="91" y="92"/>
                      <a:pt x="91" y="61"/>
                    </a:cubicBezTo>
                    <a:cubicBezTo>
                      <a:pt x="95" y="51"/>
                      <a:pt x="101" y="47"/>
                      <a:pt x="108" y="47"/>
                    </a:cubicBezTo>
                    <a:cubicBezTo>
                      <a:pt x="172" y="47"/>
                      <a:pt x="365" y="342"/>
                      <a:pt x="365" y="396"/>
                    </a:cubicBezTo>
                    <a:cubicBezTo>
                      <a:pt x="395" y="517"/>
                      <a:pt x="426" y="578"/>
                      <a:pt x="486" y="700"/>
                    </a:cubicBezTo>
                    <a:cubicBezTo>
                      <a:pt x="601" y="930"/>
                      <a:pt x="689" y="1133"/>
                      <a:pt x="698" y="1334"/>
                    </a:cubicBezTo>
                    <a:lnTo>
                      <a:pt x="698" y="1334"/>
                    </a:lnTo>
                    <a:cubicBezTo>
                      <a:pt x="697" y="1353"/>
                      <a:pt x="690" y="1368"/>
                      <a:pt x="669" y="1368"/>
                    </a:cubicBezTo>
                    <a:cubicBezTo>
                      <a:pt x="669" y="1427"/>
                      <a:pt x="720" y="1461"/>
                      <a:pt x="755" y="1461"/>
                    </a:cubicBezTo>
                    <a:cubicBezTo>
                      <a:pt x="775" y="1461"/>
                      <a:pt x="790" y="1451"/>
                      <a:pt x="790" y="1429"/>
                    </a:cubicBezTo>
                    <a:cubicBezTo>
                      <a:pt x="795" y="1409"/>
                      <a:pt x="797" y="1389"/>
                      <a:pt x="799" y="1368"/>
                    </a:cubicBezTo>
                    <a:lnTo>
                      <a:pt x="821" y="1368"/>
                    </a:lnTo>
                    <a:cubicBezTo>
                      <a:pt x="821" y="1342"/>
                      <a:pt x="821" y="1316"/>
                      <a:pt x="801" y="1309"/>
                    </a:cubicBezTo>
                    <a:lnTo>
                      <a:pt x="801" y="1309"/>
                    </a:lnTo>
                    <a:cubicBezTo>
                      <a:pt x="796" y="1053"/>
                      <a:pt x="622" y="819"/>
                      <a:pt x="517" y="609"/>
                    </a:cubicBezTo>
                    <a:cubicBezTo>
                      <a:pt x="365" y="365"/>
                      <a:pt x="334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4;p75">
                <a:extLst>
                  <a:ext uri="{FF2B5EF4-FFF2-40B4-BE49-F238E27FC236}">
                    <a16:creationId xmlns:a16="http://schemas.microsoft.com/office/drawing/2014/main" id="{C55E8436-A415-9579-9BF4-8E48F09F5208}"/>
                  </a:ext>
                </a:extLst>
              </p:cNvPr>
              <p:cNvSpPr/>
              <p:nvPr/>
            </p:nvSpPr>
            <p:spPr>
              <a:xfrm>
                <a:off x="3698558" y="2337194"/>
                <a:ext cx="11764" cy="18847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232" extrusionOk="0">
                    <a:moveTo>
                      <a:pt x="26" y="0"/>
                    </a:moveTo>
                    <a:cubicBezTo>
                      <a:pt x="1" y="0"/>
                      <a:pt x="5" y="22"/>
                      <a:pt x="69" y="43"/>
                    </a:cubicBezTo>
                    <a:cubicBezTo>
                      <a:pt x="251" y="104"/>
                      <a:pt x="312" y="347"/>
                      <a:pt x="403" y="499"/>
                    </a:cubicBezTo>
                    <a:cubicBezTo>
                      <a:pt x="453" y="698"/>
                      <a:pt x="523" y="856"/>
                      <a:pt x="580" y="1039"/>
                    </a:cubicBezTo>
                    <a:lnTo>
                      <a:pt x="580" y="1039"/>
                    </a:lnTo>
                    <a:cubicBezTo>
                      <a:pt x="584" y="1090"/>
                      <a:pt x="594" y="1142"/>
                      <a:pt x="616" y="1198"/>
                    </a:cubicBezTo>
                    <a:cubicBezTo>
                      <a:pt x="639" y="1222"/>
                      <a:pt x="667" y="1231"/>
                      <a:pt x="692" y="1231"/>
                    </a:cubicBezTo>
                    <a:cubicBezTo>
                      <a:pt x="733" y="1231"/>
                      <a:pt x="768" y="1205"/>
                      <a:pt x="768" y="1168"/>
                    </a:cubicBezTo>
                    <a:cubicBezTo>
                      <a:pt x="707" y="894"/>
                      <a:pt x="555" y="621"/>
                      <a:pt x="434" y="347"/>
                    </a:cubicBezTo>
                    <a:cubicBezTo>
                      <a:pt x="377" y="205"/>
                      <a:pt x="267" y="10"/>
                      <a:pt x="104" y="10"/>
                    </a:cubicBezTo>
                    <a:cubicBezTo>
                      <a:pt x="93" y="10"/>
                      <a:pt x="81" y="11"/>
                      <a:pt x="69" y="13"/>
                    </a:cubicBezTo>
                    <a:cubicBezTo>
                      <a:pt x="51" y="4"/>
                      <a:pt x="36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2105;p75">
                <a:extLst>
                  <a:ext uri="{FF2B5EF4-FFF2-40B4-BE49-F238E27FC236}">
                    <a16:creationId xmlns:a16="http://schemas.microsoft.com/office/drawing/2014/main" id="{5F8F8F30-827A-A9AE-AF7B-176217169CC6}"/>
                  </a:ext>
                </a:extLst>
              </p:cNvPr>
              <p:cNvSpPr/>
              <p:nvPr/>
            </p:nvSpPr>
            <p:spPr>
              <a:xfrm>
                <a:off x="3702857" y="2335863"/>
                <a:ext cx="18158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1590" extrusionOk="0">
                    <a:moveTo>
                      <a:pt x="300" y="0"/>
                    </a:moveTo>
                    <a:cubicBezTo>
                      <a:pt x="217" y="0"/>
                      <a:pt x="121" y="34"/>
                      <a:pt x="1" y="100"/>
                    </a:cubicBezTo>
                    <a:cubicBezTo>
                      <a:pt x="53" y="83"/>
                      <a:pt x="102" y="75"/>
                      <a:pt x="149" y="75"/>
                    </a:cubicBezTo>
                    <a:cubicBezTo>
                      <a:pt x="598" y="75"/>
                      <a:pt x="830" y="806"/>
                      <a:pt x="913" y="1164"/>
                    </a:cubicBezTo>
                    <a:cubicBezTo>
                      <a:pt x="943" y="1316"/>
                      <a:pt x="943" y="1528"/>
                      <a:pt x="1095" y="1589"/>
                    </a:cubicBezTo>
                    <a:cubicBezTo>
                      <a:pt x="1156" y="1589"/>
                      <a:pt x="1186" y="1528"/>
                      <a:pt x="1156" y="1498"/>
                    </a:cubicBezTo>
                    <a:cubicBezTo>
                      <a:pt x="1034" y="1437"/>
                      <a:pt x="1034" y="1133"/>
                      <a:pt x="973" y="1012"/>
                    </a:cubicBezTo>
                    <a:cubicBezTo>
                      <a:pt x="913" y="769"/>
                      <a:pt x="791" y="525"/>
                      <a:pt x="670" y="343"/>
                    </a:cubicBezTo>
                    <a:cubicBezTo>
                      <a:pt x="553" y="109"/>
                      <a:pt x="448" y="0"/>
                      <a:pt x="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2106;p75">
                <a:extLst>
                  <a:ext uri="{FF2B5EF4-FFF2-40B4-BE49-F238E27FC236}">
                    <a16:creationId xmlns:a16="http://schemas.microsoft.com/office/drawing/2014/main" id="{816D6547-89A4-6565-F97A-5BBB153D774C}"/>
                  </a:ext>
                </a:extLst>
              </p:cNvPr>
              <p:cNvSpPr/>
              <p:nvPr/>
            </p:nvSpPr>
            <p:spPr>
              <a:xfrm>
                <a:off x="3729368" y="2349708"/>
                <a:ext cx="7924" cy="2109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379" extrusionOk="0">
                    <a:moveTo>
                      <a:pt x="50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122" y="289"/>
                      <a:pt x="244" y="593"/>
                      <a:pt x="274" y="897"/>
                    </a:cubicBezTo>
                    <a:cubicBezTo>
                      <a:pt x="304" y="1049"/>
                      <a:pt x="304" y="1262"/>
                      <a:pt x="426" y="1353"/>
                    </a:cubicBezTo>
                    <a:cubicBezTo>
                      <a:pt x="435" y="1372"/>
                      <a:pt x="448" y="1379"/>
                      <a:pt x="460" y="1379"/>
                    </a:cubicBezTo>
                    <a:cubicBezTo>
                      <a:pt x="488" y="1379"/>
                      <a:pt x="517" y="1344"/>
                      <a:pt x="517" y="1323"/>
                    </a:cubicBezTo>
                    <a:cubicBezTo>
                      <a:pt x="396" y="1140"/>
                      <a:pt x="396" y="958"/>
                      <a:pt x="365" y="715"/>
                    </a:cubicBezTo>
                    <a:cubicBezTo>
                      <a:pt x="304" y="502"/>
                      <a:pt x="213" y="228"/>
                      <a:pt x="122" y="46"/>
                    </a:cubicBezTo>
                    <a:cubicBezTo>
                      <a:pt x="107" y="16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2107;p75">
                <a:extLst>
                  <a:ext uri="{FF2B5EF4-FFF2-40B4-BE49-F238E27FC236}">
                    <a16:creationId xmlns:a16="http://schemas.microsoft.com/office/drawing/2014/main" id="{FD04EA97-F6A8-3731-E2D4-19CD762909FC}"/>
                  </a:ext>
                </a:extLst>
              </p:cNvPr>
              <p:cNvSpPr/>
              <p:nvPr/>
            </p:nvSpPr>
            <p:spPr>
              <a:xfrm>
                <a:off x="3568484" y="2443864"/>
                <a:ext cx="4666" cy="67783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431" extrusionOk="0">
                    <a:moveTo>
                      <a:pt x="61" y="0"/>
                    </a:moveTo>
                    <a:cubicBezTo>
                      <a:pt x="0" y="1520"/>
                      <a:pt x="92" y="2918"/>
                      <a:pt x="244" y="4408"/>
                    </a:cubicBezTo>
                    <a:cubicBezTo>
                      <a:pt x="244" y="4423"/>
                      <a:pt x="259" y="4431"/>
                      <a:pt x="274" y="4431"/>
                    </a:cubicBezTo>
                    <a:cubicBezTo>
                      <a:pt x="289" y="4431"/>
                      <a:pt x="304" y="4423"/>
                      <a:pt x="304" y="4408"/>
                    </a:cubicBezTo>
                    <a:cubicBezTo>
                      <a:pt x="304" y="3678"/>
                      <a:pt x="122" y="3010"/>
                      <a:pt x="92" y="2280"/>
                    </a:cubicBezTo>
                    <a:cubicBezTo>
                      <a:pt x="92" y="1551"/>
                      <a:pt x="92" y="76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2108;p75">
                <a:extLst>
                  <a:ext uri="{FF2B5EF4-FFF2-40B4-BE49-F238E27FC236}">
                    <a16:creationId xmlns:a16="http://schemas.microsoft.com/office/drawing/2014/main" id="{20DB043D-0A0E-AD88-24D5-C5C1B745EA69}"/>
                  </a:ext>
                </a:extLst>
              </p:cNvPr>
              <p:cNvSpPr/>
              <p:nvPr/>
            </p:nvSpPr>
            <p:spPr>
              <a:xfrm>
                <a:off x="3618706" y="2648101"/>
                <a:ext cx="1866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597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31" y="510"/>
                      <a:pt x="0" y="1057"/>
                      <a:pt x="31" y="1574"/>
                    </a:cubicBezTo>
                    <a:cubicBezTo>
                      <a:pt x="31" y="1589"/>
                      <a:pt x="38" y="1596"/>
                      <a:pt x="46" y="1596"/>
                    </a:cubicBezTo>
                    <a:cubicBezTo>
                      <a:pt x="53" y="1596"/>
                      <a:pt x="61" y="1589"/>
                      <a:pt x="61" y="1574"/>
                    </a:cubicBezTo>
                    <a:cubicBezTo>
                      <a:pt x="122" y="1087"/>
                      <a:pt x="61" y="540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2109;p75">
                <a:extLst>
                  <a:ext uri="{FF2B5EF4-FFF2-40B4-BE49-F238E27FC236}">
                    <a16:creationId xmlns:a16="http://schemas.microsoft.com/office/drawing/2014/main" id="{6F5ED788-3330-E131-ADE4-35149D9547B6}"/>
                  </a:ext>
                </a:extLst>
              </p:cNvPr>
              <p:cNvSpPr/>
              <p:nvPr/>
            </p:nvSpPr>
            <p:spPr>
              <a:xfrm>
                <a:off x="3572675" y="2644888"/>
                <a:ext cx="46963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5401" extrusionOk="0">
                    <a:moveTo>
                      <a:pt x="2933" y="1"/>
                    </a:moveTo>
                    <a:cubicBezTo>
                      <a:pt x="2919" y="1"/>
                      <a:pt x="2888" y="16"/>
                      <a:pt x="2888" y="51"/>
                    </a:cubicBezTo>
                    <a:cubicBezTo>
                      <a:pt x="2918" y="568"/>
                      <a:pt x="2918" y="1115"/>
                      <a:pt x="2857" y="1662"/>
                    </a:cubicBezTo>
                    <a:cubicBezTo>
                      <a:pt x="2766" y="2361"/>
                      <a:pt x="2827" y="3121"/>
                      <a:pt x="2705" y="3790"/>
                    </a:cubicBezTo>
                    <a:cubicBezTo>
                      <a:pt x="2584" y="4337"/>
                      <a:pt x="2462" y="4519"/>
                      <a:pt x="1945" y="4702"/>
                    </a:cubicBezTo>
                    <a:cubicBezTo>
                      <a:pt x="1337" y="4945"/>
                      <a:pt x="730" y="5097"/>
                      <a:pt x="91" y="5279"/>
                    </a:cubicBezTo>
                    <a:cubicBezTo>
                      <a:pt x="0" y="5310"/>
                      <a:pt x="30" y="5401"/>
                      <a:pt x="122" y="5401"/>
                    </a:cubicBezTo>
                    <a:cubicBezTo>
                      <a:pt x="912" y="5279"/>
                      <a:pt x="2492" y="5127"/>
                      <a:pt x="2796" y="4276"/>
                    </a:cubicBezTo>
                    <a:cubicBezTo>
                      <a:pt x="3070" y="3638"/>
                      <a:pt x="2948" y="2726"/>
                      <a:pt x="3009" y="2057"/>
                    </a:cubicBezTo>
                    <a:cubicBezTo>
                      <a:pt x="3040" y="1358"/>
                      <a:pt x="3040" y="720"/>
                      <a:pt x="2918" y="21"/>
                    </a:cubicBezTo>
                    <a:cubicBezTo>
                      <a:pt x="2943" y="8"/>
                      <a:pt x="2942" y="1"/>
                      <a:pt x="29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2110;p75">
                <a:extLst>
                  <a:ext uri="{FF2B5EF4-FFF2-40B4-BE49-F238E27FC236}">
                    <a16:creationId xmlns:a16="http://schemas.microsoft.com/office/drawing/2014/main" id="{C263D909-5175-5E8E-3D2C-F4A6DE90DD68}"/>
                  </a:ext>
                </a:extLst>
              </p:cNvPr>
              <p:cNvSpPr/>
              <p:nvPr/>
            </p:nvSpPr>
            <p:spPr>
              <a:xfrm>
                <a:off x="3713550" y="2667513"/>
                <a:ext cx="490" cy="11993"/>
              </a:xfrm>
              <a:custGeom>
                <a:avLst/>
                <a:gdLst/>
                <a:ahLst/>
                <a:cxnLst/>
                <a:rect l="l" t="t" r="r" b="b"/>
                <a:pathLst>
                  <a:path w="32" h="784" extrusionOk="0">
                    <a:moveTo>
                      <a:pt x="1" y="1"/>
                    </a:moveTo>
                    <a:lnTo>
                      <a:pt x="1" y="761"/>
                    </a:lnTo>
                    <a:cubicBezTo>
                      <a:pt x="1" y="776"/>
                      <a:pt x="9" y="783"/>
                      <a:pt x="16" y="783"/>
                    </a:cubicBezTo>
                    <a:cubicBezTo>
                      <a:pt x="24" y="783"/>
                      <a:pt x="31" y="776"/>
                      <a:pt x="31" y="76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2111;p75">
                <a:extLst>
                  <a:ext uri="{FF2B5EF4-FFF2-40B4-BE49-F238E27FC236}">
                    <a16:creationId xmlns:a16="http://schemas.microsoft.com/office/drawing/2014/main" id="{887BE776-5EAF-D5AF-1FA8-B025578228C7}"/>
                  </a:ext>
                </a:extLst>
              </p:cNvPr>
              <p:cNvSpPr/>
              <p:nvPr/>
            </p:nvSpPr>
            <p:spPr>
              <a:xfrm>
                <a:off x="3705657" y="2654311"/>
                <a:ext cx="84641" cy="8947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5849" extrusionOk="0">
                    <a:moveTo>
                      <a:pt x="573" y="1"/>
                    </a:moveTo>
                    <a:cubicBezTo>
                      <a:pt x="560" y="1"/>
                      <a:pt x="547" y="16"/>
                      <a:pt x="547" y="43"/>
                    </a:cubicBezTo>
                    <a:cubicBezTo>
                      <a:pt x="456" y="1137"/>
                      <a:pt x="0" y="3143"/>
                      <a:pt x="912" y="4055"/>
                    </a:cubicBezTo>
                    <a:cubicBezTo>
                      <a:pt x="1976" y="5119"/>
                      <a:pt x="4043" y="5605"/>
                      <a:pt x="5441" y="5849"/>
                    </a:cubicBezTo>
                    <a:cubicBezTo>
                      <a:pt x="5471" y="5849"/>
                      <a:pt x="5532" y="5818"/>
                      <a:pt x="5471" y="5757"/>
                    </a:cubicBezTo>
                    <a:cubicBezTo>
                      <a:pt x="4225" y="5301"/>
                      <a:pt x="2736" y="5089"/>
                      <a:pt x="1611" y="4298"/>
                    </a:cubicBezTo>
                    <a:cubicBezTo>
                      <a:pt x="304" y="3356"/>
                      <a:pt x="669" y="1472"/>
                      <a:pt x="608" y="73"/>
                    </a:cubicBezTo>
                    <a:cubicBezTo>
                      <a:pt x="608" y="23"/>
                      <a:pt x="590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2112;p75">
                <a:extLst>
                  <a:ext uri="{FF2B5EF4-FFF2-40B4-BE49-F238E27FC236}">
                    <a16:creationId xmlns:a16="http://schemas.microsoft.com/office/drawing/2014/main" id="{3261A7E9-05E2-4D6E-2FC1-36A8A1AE91DF}"/>
                  </a:ext>
                </a:extLst>
              </p:cNvPr>
              <p:cNvSpPr/>
              <p:nvPr/>
            </p:nvSpPr>
            <p:spPr>
              <a:xfrm>
                <a:off x="3653110" y="2588471"/>
                <a:ext cx="7924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57" extrusionOk="0">
                    <a:moveTo>
                      <a:pt x="92" y="0"/>
                    </a:moveTo>
                    <a:cubicBezTo>
                      <a:pt x="31" y="0"/>
                      <a:pt x="0" y="0"/>
                      <a:pt x="31" y="31"/>
                    </a:cubicBezTo>
                    <a:cubicBezTo>
                      <a:pt x="92" y="122"/>
                      <a:pt x="152" y="183"/>
                      <a:pt x="213" y="304"/>
                    </a:cubicBezTo>
                    <a:cubicBezTo>
                      <a:pt x="304" y="396"/>
                      <a:pt x="365" y="426"/>
                      <a:pt x="426" y="456"/>
                    </a:cubicBezTo>
                    <a:cubicBezTo>
                      <a:pt x="487" y="456"/>
                      <a:pt x="517" y="426"/>
                      <a:pt x="487" y="396"/>
                    </a:cubicBezTo>
                    <a:cubicBezTo>
                      <a:pt x="396" y="304"/>
                      <a:pt x="335" y="244"/>
                      <a:pt x="274" y="152"/>
                    </a:cubicBezTo>
                    <a:cubicBezTo>
                      <a:pt x="213" y="92"/>
                      <a:pt x="183" y="3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2113;p75">
                <a:extLst>
                  <a:ext uri="{FF2B5EF4-FFF2-40B4-BE49-F238E27FC236}">
                    <a16:creationId xmlns:a16="http://schemas.microsoft.com/office/drawing/2014/main" id="{F71E8CC9-C6BD-C754-8737-CF5F54197321}"/>
                  </a:ext>
                </a:extLst>
              </p:cNvPr>
              <p:cNvSpPr/>
              <p:nvPr/>
            </p:nvSpPr>
            <p:spPr>
              <a:xfrm>
                <a:off x="3679620" y="2591898"/>
                <a:ext cx="11427" cy="5890"/>
              </a:xfrm>
              <a:custGeom>
                <a:avLst/>
                <a:gdLst/>
                <a:ahLst/>
                <a:cxnLst/>
                <a:rect l="l" t="t" r="r" b="b"/>
                <a:pathLst>
                  <a:path w="747" h="385" extrusionOk="0">
                    <a:moveTo>
                      <a:pt x="718" y="0"/>
                    </a:moveTo>
                    <a:cubicBezTo>
                      <a:pt x="712" y="0"/>
                      <a:pt x="706" y="6"/>
                      <a:pt x="699" y="20"/>
                    </a:cubicBezTo>
                    <a:cubicBezTo>
                      <a:pt x="622" y="51"/>
                      <a:pt x="545" y="97"/>
                      <a:pt x="467" y="140"/>
                    </a:cubicBezTo>
                    <a:lnTo>
                      <a:pt x="467" y="140"/>
                    </a:lnTo>
                    <a:cubicBezTo>
                      <a:pt x="469" y="131"/>
                      <a:pt x="469" y="124"/>
                      <a:pt x="468" y="118"/>
                    </a:cubicBezTo>
                    <a:lnTo>
                      <a:pt x="468" y="118"/>
                    </a:lnTo>
                    <a:cubicBezTo>
                      <a:pt x="474" y="115"/>
                      <a:pt x="480" y="113"/>
                      <a:pt x="486" y="111"/>
                    </a:cubicBezTo>
                    <a:lnTo>
                      <a:pt x="456" y="80"/>
                    </a:lnTo>
                    <a:cubicBezTo>
                      <a:pt x="411" y="103"/>
                      <a:pt x="280" y="194"/>
                      <a:pt x="179" y="213"/>
                    </a:cubicBezTo>
                    <a:lnTo>
                      <a:pt x="179" y="213"/>
                    </a:lnTo>
                    <a:cubicBezTo>
                      <a:pt x="181" y="210"/>
                      <a:pt x="182" y="206"/>
                      <a:pt x="182" y="202"/>
                    </a:cubicBezTo>
                    <a:lnTo>
                      <a:pt x="182" y="111"/>
                    </a:lnTo>
                    <a:cubicBezTo>
                      <a:pt x="182" y="89"/>
                      <a:pt x="167" y="68"/>
                      <a:pt x="148" y="68"/>
                    </a:cubicBezTo>
                    <a:cubicBezTo>
                      <a:pt x="139" y="68"/>
                      <a:pt x="131" y="72"/>
                      <a:pt x="122" y="80"/>
                    </a:cubicBezTo>
                    <a:cubicBezTo>
                      <a:pt x="30" y="111"/>
                      <a:pt x="0" y="172"/>
                      <a:pt x="0" y="232"/>
                    </a:cubicBezTo>
                    <a:lnTo>
                      <a:pt x="0" y="324"/>
                    </a:lnTo>
                    <a:cubicBezTo>
                      <a:pt x="25" y="333"/>
                      <a:pt x="50" y="338"/>
                      <a:pt x="76" y="338"/>
                    </a:cubicBezTo>
                    <a:cubicBezTo>
                      <a:pt x="100" y="338"/>
                      <a:pt x="124" y="334"/>
                      <a:pt x="148" y="328"/>
                    </a:cubicBezTo>
                    <a:lnTo>
                      <a:pt x="148" y="328"/>
                    </a:lnTo>
                    <a:cubicBezTo>
                      <a:pt x="124" y="357"/>
                      <a:pt x="153" y="384"/>
                      <a:pt x="182" y="384"/>
                    </a:cubicBezTo>
                    <a:cubicBezTo>
                      <a:pt x="395" y="354"/>
                      <a:pt x="547" y="263"/>
                      <a:pt x="699" y="172"/>
                    </a:cubicBezTo>
                    <a:cubicBezTo>
                      <a:pt x="747" y="77"/>
                      <a:pt x="738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2114;p75">
                <a:extLst>
                  <a:ext uri="{FF2B5EF4-FFF2-40B4-BE49-F238E27FC236}">
                    <a16:creationId xmlns:a16="http://schemas.microsoft.com/office/drawing/2014/main" id="{44C0610D-B195-8175-B5E6-973B302957AD}"/>
                  </a:ext>
                </a:extLst>
              </p:cNvPr>
              <p:cNvSpPr/>
              <p:nvPr/>
            </p:nvSpPr>
            <p:spPr>
              <a:xfrm>
                <a:off x="3680079" y="2591087"/>
                <a:ext cx="12575" cy="4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86" extrusionOk="0">
                    <a:moveTo>
                      <a:pt x="684" y="0"/>
                    </a:moveTo>
                    <a:cubicBezTo>
                      <a:pt x="622" y="0"/>
                      <a:pt x="593" y="35"/>
                      <a:pt x="548" y="103"/>
                    </a:cubicBezTo>
                    <a:cubicBezTo>
                      <a:pt x="396" y="164"/>
                      <a:pt x="183" y="164"/>
                      <a:pt x="31" y="164"/>
                    </a:cubicBezTo>
                    <a:cubicBezTo>
                      <a:pt x="0" y="164"/>
                      <a:pt x="0" y="255"/>
                      <a:pt x="31" y="255"/>
                    </a:cubicBezTo>
                    <a:cubicBezTo>
                      <a:pt x="183" y="255"/>
                      <a:pt x="304" y="285"/>
                      <a:pt x="456" y="285"/>
                    </a:cubicBezTo>
                    <a:cubicBezTo>
                      <a:pt x="578" y="255"/>
                      <a:pt x="700" y="164"/>
                      <a:pt x="791" y="103"/>
                    </a:cubicBezTo>
                    <a:cubicBezTo>
                      <a:pt x="821" y="73"/>
                      <a:pt x="821" y="12"/>
                      <a:pt x="760" y="12"/>
                    </a:cubicBezTo>
                    <a:cubicBezTo>
                      <a:pt x="730" y="4"/>
                      <a:pt x="705" y="0"/>
                      <a:pt x="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2115;p75">
                <a:extLst>
                  <a:ext uri="{FF2B5EF4-FFF2-40B4-BE49-F238E27FC236}">
                    <a16:creationId xmlns:a16="http://schemas.microsoft.com/office/drawing/2014/main" id="{D0D55B28-0679-5EFF-3690-EBEA43BECE37}"/>
                  </a:ext>
                </a:extLst>
              </p:cNvPr>
              <p:cNvSpPr/>
              <p:nvPr/>
            </p:nvSpPr>
            <p:spPr>
              <a:xfrm>
                <a:off x="3661018" y="2591255"/>
                <a:ext cx="17210" cy="4513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295" extrusionOk="0">
                    <a:moveTo>
                      <a:pt x="91" y="1"/>
                    </a:moveTo>
                    <a:cubicBezTo>
                      <a:pt x="0" y="62"/>
                      <a:pt x="0" y="92"/>
                      <a:pt x="31" y="92"/>
                    </a:cubicBezTo>
                    <a:cubicBezTo>
                      <a:pt x="122" y="122"/>
                      <a:pt x="183" y="214"/>
                      <a:pt x="274" y="214"/>
                    </a:cubicBezTo>
                    <a:cubicBezTo>
                      <a:pt x="335" y="244"/>
                      <a:pt x="456" y="244"/>
                      <a:pt x="547" y="274"/>
                    </a:cubicBezTo>
                    <a:cubicBezTo>
                      <a:pt x="623" y="287"/>
                      <a:pt x="693" y="294"/>
                      <a:pt x="763" y="294"/>
                    </a:cubicBezTo>
                    <a:cubicBezTo>
                      <a:pt x="861" y="294"/>
                      <a:pt x="957" y="280"/>
                      <a:pt x="1064" y="244"/>
                    </a:cubicBezTo>
                    <a:cubicBezTo>
                      <a:pt x="1125" y="214"/>
                      <a:pt x="1094" y="122"/>
                      <a:pt x="1064" y="122"/>
                    </a:cubicBezTo>
                    <a:cubicBezTo>
                      <a:pt x="882" y="122"/>
                      <a:pt x="639" y="122"/>
                      <a:pt x="456" y="92"/>
                    </a:cubicBezTo>
                    <a:cubicBezTo>
                      <a:pt x="335" y="92"/>
                      <a:pt x="274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2116;p75">
                <a:extLst>
                  <a:ext uri="{FF2B5EF4-FFF2-40B4-BE49-F238E27FC236}">
                    <a16:creationId xmlns:a16="http://schemas.microsoft.com/office/drawing/2014/main" id="{20129F25-DE2C-5B80-4EC7-4AB1FC44D535}"/>
                  </a:ext>
                </a:extLst>
              </p:cNvPr>
              <p:cNvSpPr/>
              <p:nvPr/>
            </p:nvSpPr>
            <p:spPr>
              <a:xfrm>
                <a:off x="3658693" y="2583821"/>
                <a:ext cx="2341" cy="321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210" extrusionOk="0">
                    <a:moveTo>
                      <a:pt x="0" y="1"/>
                    </a:moveTo>
                    <a:cubicBezTo>
                      <a:pt x="31" y="92"/>
                      <a:pt x="91" y="122"/>
                      <a:pt x="122" y="183"/>
                    </a:cubicBezTo>
                    <a:cubicBezTo>
                      <a:pt x="122" y="203"/>
                      <a:pt x="125" y="210"/>
                      <a:pt x="130" y="210"/>
                    </a:cubicBezTo>
                    <a:cubicBezTo>
                      <a:pt x="139" y="210"/>
                      <a:pt x="152" y="183"/>
                      <a:pt x="152" y="183"/>
                    </a:cubicBezTo>
                    <a:cubicBezTo>
                      <a:pt x="122" y="122"/>
                      <a:pt x="91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2117;p75">
                <a:extLst>
                  <a:ext uri="{FF2B5EF4-FFF2-40B4-BE49-F238E27FC236}">
                    <a16:creationId xmlns:a16="http://schemas.microsoft.com/office/drawing/2014/main" id="{68323996-7440-D9B3-9EC5-1E8600C2BF25}"/>
                  </a:ext>
                </a:extLst>
              </p:cNvPr>
              <p:cNvSpPr/>
              <p:nvPr/>
            </p:nvSpPr>
            <p:spPr>
              <a:xfrm>
                <a:off x="3661477" y="2526164"/>
                <a:ext cx="10249" cy="53373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489" extrusionOk="0">
                    <a:moveTo>
                      <a:pt x="578" y="0"/>
                    </a:moveTo>
                    <a:cubicBezTo>
                      <a:pt x="609" y="730"/>
                      <a:pt x="548" y="1429"/>
                      <a:pt x="396" y="2098"/>
                    </a:cubicBezTo>
                    <a:cubicBezTo>
                      <a:pt x="274" y="2554"/>
                      <a:pt x="61" y="3010"/>
                      <a:pt x="1" y="3466"/>
                    </a:cubicBezTo>
                    <a:cubicBezTo>
                      <a:pt x="1" y="3481"/>
                      <a:pt x="23" y="3488"/>
                      <a:pt x="46" y="3488"/>
                    </a:cubicBezTo>
                    <a:cubicBezTo>
                      <a:pt x="69" y="3488"/>
                      <a:pt x="92" y="3481"/>
                      <a:pt x="92" y="3466"/>
                    </a:cubicBezTo>
                    <a:cubicBezTo>
                      <a:pt x="213" y="2888"/>
                      <a:pt x="457" y="2371"/>
                      <a:pt x="548" y="1763"/>
                    </a:cubicBezTo>
                    <a:cubicBezTo>
                      <a:pt x="609" y="1186"/>
                      <a:pt x="669" y="608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2118;p75">
                <a:extLst>
                  <a:ext uri="{FF2B5EF4-FFF2-40B4-BE49-F238E27FC236}">
                    <a16:creationId xmlns:a16="http://schemas.microsoft.com/office/drawing/2014/main" id="{780DEE4B-4A2F-C9F5-3559-453377DDDBC4}"/>
                  </a:ext>
                </a:extLst>
              </p:cNvPr>
              <p:cNvSpPr/>
              <p:nvPr/>
            </p:nvSpPr>
            <p:spPr>
              <a:xfrm>
                <a:off x="3646593" y="2614798"/>
                <a:ext cx="51017" cy="13278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868" extrusionOk="0">
                    <a:moveTo>
                      <a:pt x="1598" y="212"/>
                    </a:moveTo>
                    <a:cubicBezTo>
                      <a:pt x="1658" y="212"/>
                      <a:pt x="1612" y="234"/>
                      <a:pt x="1612" y="255"/>
                    </a:cubicBezTo>
                    <a:cubicBezTo>
                      <a:pt x="1612" y="255"/>
                      <a:pt x="1612" y="255"/>
                      <a:pt x="1612" y="255"/>
                    </a:cubicBezTo>
                    <a:lnTo>
                      <a:pt x="1612" y="255"/>
                    </a:lnTo>
                    <a:cubicBezTo>
                      <a:pt x="1601" y="266"/>
                      <a:pt x="1613" y="298"/>
                      <a:pt x="1631" y="327"/>
                    </a:cubicBezTo>
                    <a:lnTo>
                      <a:pt x="1631" y="327"/>
                    </a:lnTo>
                    <a:cubicBezTo>
                      <a:pt x="1612" y="340"/>
                      <a:pt x="1595" y="354"/>
                      <a:pt x="1580" y="371"/>
                    </a:cubicBezTo>
                    <a:lnTo>
                      <a:pt x="1580" y="371"/>
                    </a:lnTo>
                    <a:cubicBezTo>
                      <a:pt x="1567" y="322"/>
                      <a:pt x="1545" y="269"/>
                      <a:pt x="1520" y="218"/>
                    </a:cubicBezTo>
                    <a:lnTo>
                      <a:pt x="1520" y="218"/>
                    </a:lnTo>
                    <a:cubicBezTo>
                      <a:pt x="1556" y="214"/>
                      <a:pt x="1582" y="212"/>
                      <a:pt x="1598" y="212"/>
                    </a:cubicBezTo>
                    <a:close/>
                    <a:moveTo>
                      <a:pt x="1278" y="286"/>
                    </a:moveTo>
                    <a:cubicBezTo>
                      <a:pt x="1278" y="316"/>
                      <a:pt x="1308" y="316"/>
                      <a:pt x="1308" y="376"/>
                    </a:cubicBezTo>
                    <a:lnTo>
                      <a:pt x="1308" y="376"/>
                    </a:lnTo>
                    <a:cubicBezTo>
                      <a:pt x="1300" y="361"/>
                      <a:pt x="1287" y="347"/>
                      <a:pt x="1269" y="332"/>
                    </a:cubicBezTo>
                    <a:lnTo>
                      <a:pt x="1269" y="332"/>
                    </a:lnTo>
                    <a:cubicBezTo>
                      <a:pt x="1268" y="325"/>
                      <a:pt x="1266" y="318"/>
                      <a:pt x="1264" y="311"/>
                    </a:cubicBezTo>
                    <a:lnTo>
                      <a:pt x="1264" y="311"/>
                    </a:lnTo>
                    <a:cubicBezTo>
                      <a:pt x="1271" y="307"/>
                      <a:pt x="1278" y="300"/>
                      <a:pt x="1278" y="286"/>
                    </a:cubicBezTo>
                    <a:close/>
                    <a:moveTo>
                      <a:pt x="2129" y="286"/>
                    </a:moveTo>
                    <a:cubicBezTo>
                      <a:pt x="2220" y="286"/>
                      <a:pt x="2358" y="341"/>
                      <a:pt x="2504" y="418"/>
                    </a:cubicBezTo>
                    <a:lnTo>
                      <a:pt x="2504" y="418"/>
                    </a:lnTo>
                    <a:cubicBezTo>
                      <a:pt x="2428" y="404"/>
                      <a:pt x="2356" y="400"/>
                      <a:pt x="2288" y="400"/>
                    </a:cubicBezTo>
                    <a:cubicBezTo>
                      <a:pt x="2225" y="400"/>
                      <a:pt x="2166" y="403"/>
                      <a:pt x="2110" y="405"/>
                    </a:cubicBezTo>
                    <a:lnTo>
                      <a:pt x="2110" y="405"/>
                    </a:lnTo>
                    <a:cubicBezTo>
                      <a:pt x="2116" y="396"/>
                      <a:pt x="2122" y="387"/>
                      <a:pt x="2129" y="377"/>
                    </a:cubicBezTo>
                    <a:cubicBezTo>
                      <a:pt x="2129" y="332"/>
                      <a:pt x="2114" y="302"/>
                      <a:pt x="2092" y="287"/>
                    </a:cubicBezTo>
                    <a:lnTo>
                      <a:pt x="2092" y="287"/>
                    </a:lnTo>
                    <a:cubicBezTo>
                      <a:pt x="2104" y="286"/>
                      <a:pt x="2116" y="286"/>
                      <a:pt x="2129" y="286"/>
                    </a:cubicBezTo>
                    <a:close/>
                    <a:moveTo>
                      <a:pt x="1404" y="387"/>
                    </a:moveTo>
                    <a:lnTo>
                      <a:pt x="1404" y="387"/>
                    </a:lnTo>
                    <a:cubicBezTo>
                      <a:pt x="1412" y="412"/>
                      <a:pt x="1418" y="431"/>
                      <a:pt x="1423" y="440"/>
                    </a:cubicBezTo>
                    <a:lnTo>
                      <a:pt x="1423" y="440"/>
                    </a:lnTo>
                    <a:cubicBezTo>
                      <a:pt x="1408" y="425"/>
                      <a:pt x="1393" y="411"/>
                      <a:pt x="1381" y="399"/>
                    </a:cubicBezTo>
                    <a:lnTo>
                      <a:pt x="1381" y="399"/>
                    </a:lnTo>
                    <a:cubicBezTo>
                      <a:pt x="1389" y="396"/>
                      <a:pt x="1397" y="393"/>
                      <a:pt x="1404" y="387"/>
                    </a:cubicBezTo>
                    <a:close/>
                    <a:moveTo>
                      <a:pt x="1206" y="194"/>
                    </a:moveTo>
                    <a:lnTo>
                      <a:pt x="1206" y="194"/>
                    </a:lnTo>
                    <a:cubicBezTo>
                      <a:pt x="1247" y="200"/>
                      <a:pt x="1289" y="213"/>
                      <a:pt x="1332" y="234"/>
                    </a:cubicBezTo>
                    <a:lnTo>
                      <a:pt x="1332" y="234"/>
                    </a:lnTo>
                    <a:cubicBezTo>
                      <a:pt x="1317" y="237"/>
                      <a:pt x="1299" y="244"/>
                      <a:pt x="1278" y="255"/>
                    </a:cubicBezTo>
                    <a:cubicBezTo>
                      <a:pt x="1278" y="262"/>
                      <a:pt x="1260" y="272"/>
                      <a:pt x="1232" y="284"/>
                    </a:cubicBezTo>
                    <a:lnTo>
                      <a:pt x="1232" y="284"/>
                    </a:lnTo>
                    <a:cubicBezTo>
                      <a:pt x="1207" y="282"/>
                      <a:pt x="1184" y="281"/>
                      <a:pt x="1163" y="281"/>
                    </a:cubicBezTo>
                    <a:cubicBezTo>
                      <a:pt x="1022" y="281"/>
                      <a:pt x="988" y="329"/>
                      <a:pt x="1088" y="333"/>
                    </a:cubicBezTo>
                    <a:lnTo>
                      <a:pt x="1088" y="333"/>
                    </a:lnTo>
                    <a:cubicBezTo>
                      <a:pt x="1007" y="357"/>
                      <a:pt x="927" y="377"/>
                      <a:pt x="913" y="377"/>
                    </a:cubicBezTo>
                    <a:cubicBezTo>
                      <a:pt x="870" y="377"/>
                      <a:pt x="861" y="397"/>
                      <a:pt x="866" y="418"/>
                    </a:cubicBezTo>
                    <a:lnTo>
                      <a:pt x="866" y="418"/>
                    </a:lnTo>
                    <a:cubicBezTo>
                      <a:pt x="841" y="426"/>
                      <a:pt x="816" y="433"/>
                      <a:pt x="791" y="438"/>
                    </a:cubicBezTo>
                    <a:cubicBezTo>
                      <a:pt x="787" y="439"/>
                      <a:pt x="783" y="441"/>
                      <a:pt x="779" y="442"/>
                    </a:cubicBezTo>
                    <a:lnTo>
                      <a:pt x="779" y="442"/>
                    </a:lnTo>
                    <a:cubicBezTo>
                      <a:pt x="768" y="443"/>
                      <a:pt x="756" y="445"/>
                      <a:pt x="744" y="446"/>
                    </a:cubicBezTo>
                    <a:lnTo>
                      <a:pt x="744" y="446"/>
                    </a:lnTo>
                    <a:cubicBezTo>
                      <a:pt x="888" y="351"/>
                      <a:pt x="1080" y="278"/>
                      <a:pt x="1206" y="194"/>
                    </a:cubicBezTo>
                    <a:close/>
                    <a:moveTo>
                      <a:pt x="1430" y="438"/>
                    </a:moveTo>
                    <a:cubicBezTo>
                      <a:pt x="1430" y="441"/>
                      <a:pt x="1430" y="444"/>
                      <a:pt x="1430" y="447"/>
                    </a:cubicBezTo>
                    <a:lnTo>
                      <a:pt x="1430" y="447"/>
                    </a:lnTo>
                    <a:cubicBezTo>
                      <a:pt x="1429" y="446"/>
                      <a:pt x="1429" y="446"/>
                      <a:pt x="1428" y="445"/>
                    </a:cubicBezTo>
                    <a:lnTo>
                      <a:pt x="1428" y="445"/>
                    </a:lnTo>
                    <a:cubicBezTo>
                      <a:pt x="1429" y="444"/>
                      <a:pt x="1430" y="442"/>
                      <a:pt x="1430" y="438"/>
                    </a:cubicBezTo>
                    <a:close/>
                    <a:moveTo>
                      <a:pt x="501" y="443"/>
                    </a:moveTo>
                    <a:lnTo>
                      <a:pt x="501" y="443"/>
                    </a:lnTo>
                    <a:cubicBezTo>
                      <a:pt x="497" y="458"/>
                      <a:pt x="497" y="472"/>
                      <a:pt x="500" y="484"/>
                    </a:cubicBezTo>
                    <a:lnTo>
                      <a:pt x="500" y="484"/>
                    </a:lnTo>
                    <a:cubicBezTo>
                      <a:pt x="479" y="489"/>
                      <a:pt x="458" y="495"/>
                      <a:pt x="437" y="502"/>
                    </a:cubicBezTo>
                    <a:lnTo>
                      <a:pt x="437" y="502"/>
                    </a:lnTo>
                    <a:cubicBezTo>
                      <a:pt x="416" y="504"/>
                      <a:pt x="396" y="505"/>
                      <a:pt x="375" y="507"/>
                    </a:cubicBezTo>
                    <a:lnTo>
                      <a:pt x="375" y="507"/>
                    </a:lnTo>
                    <a:cubicBezTo>
                      <a:pt x="402" y="494"/>
                      <a:pt x="429" y="481"/>
                      <a:pt x="456" y="467"/>
                    </a:cubicBezTo>
                    <a:lnTo>
                      <a:pt x="456" y="467"/>
                    </a:lnTo>
                    <a:lnTo>
                      <a:pt x="457" y="468"/>
                    </a:lnTo>
                    <a:cubicBezTo>
                      <a:pt x="458" y="467"/>
                      <a:pt x="459" y="466"/>
                      <a:pt x="461" y="464"/>
                    </a:cubicBezTo>
                    <a:lnTo>
                      <a:pt x="461" y="464"/>
                    </a:lnTo>
                    <a:cubicBezTo>
                      <a:pt x="474" y="457"/>
                      <a:pt x="488" y="450"/>
                      <a:pt x="501" y="443"/>
                    </a:cubicBezTo>
                    <a:close/>
                    <a:moveTo>
                      <a:pt x="1309" y="378"/>
                    </a:moveTo>
                    <a:cubicBezTo>
                      <a:pt x="1326" y="394"/>
                      <a:pt x="1345" y="401"/>
                      <a:pt x="1363" y="401"/>
                    </a:cubicBezTo>
                    <a:cubicBezTo>
                      <a:pt x="1368" y="401"/>
                      <a:pt x="1372" y="401"/>
                      <a:pt x="1377" y="400"/>
                    </a:cubicBezTo>
                    <a:lnTo>
                      <a:pt x="1377" y="400"/>
                    </a:lnTo>
                    <a:cubicBezTo>
                      <a:pt x="1391" y="415"/>
                      <a:pt x="1409" y="436"/>
                      <a:pt x="1434" y="463"/>
                    </a:cubicBezTo>
                    <a:lnTo>
                      <a:pt x="1434" y="463"/>
                    </a:lnTo>
                    <a:cubicBezTo>
                      <a:pt x="1437" y="471"/>
                      <a:pt x="1443" y="477"/>
                      <a:pt x="1450" y="481"/>
                    </a:cubicBezTo>
                    <a:lnTo>
                      <a:pt x="1450" y="481"/>
                    </a:lnTo>
                    <a:cubicBezTo>
                      <a:pt x="1450" y="481"/>
                      <a:pt x="1450" y="481"/>
                      <a:pt x="1450" y="481"/>
                    </a:cubicBezTo>
                    <a:lnTo>
                      <a:pt x="1450" y="481"/>
                    </a:lnTo>
                    <a:cubicBezTo>
                      <a:pt x="1454" y="497"/>
                      <a:pt x="1457" y="513"/>
                      <a:pt x="1460" y="529"/>
                    </a:cubicBezTo>
                    <a:cubicBezTo>
                      <a:pt x="1460" y="529"/>
                      <a:pt x="1460" y="529"/>
                      <a:pt x="1460" y="529"/>
                    </a:cubicBezTo>
                    <a:lnTo>
                      <a:pt x="1460" y="529"/>
                    </a:lnTo>
                    <a:cubicBezTo>
                      <a:pt x="1414" y="529"/>
                      <a:pt x="1368" y="529"/>
                      <a:pt x="1323" y="529"/>
                    </a:cubicBezTo>
                    <a:lnTo>
                      <a:pt x="1323" y="529"/>
                    </a:lnTo>
                    <a:cubicBezTo>
                      <a:pt x="1344" y="500"/>
                      <a:pt x="1330" y="463"/>
                      <a:pt x="1291" y="446"/>
                    </a:cubicBezTo>
                    <a:lnTo>
                      <a:pt x="1291" y="446"/>
                    </a:lnTo>
                    <a:cubicBezTo>
                      <a:pt x="1316" y="427"/>
                      <a:pt x="1322" y="404"/>
                      <a:pt x="1309" y="378"/>
                    </a:cubicBezTo>
                    <a:close/>
                    <a:moveTo>
                      <a:pt x="1558" y="497"/>
                    </a:moveTo>
                    <a:lnTo>
                      <a:pt x="1558" y="497"/>
                    </a:lnTo>
                    <a:cubicBezTo>
                      <a:pt x="1578" y="537"/>
                      <a:pt x="1578" y="553"/>
                      <a:pt x="1567" y="553"/>
                    </a:cubicBezTo>
                    <a:cubicBezTo>
                      <a:pt x="1565" y="553"/>
                      <a:pt x="1563" y="552"/>
                      <a:pt x="1561" y="552"/>
                    </a:cubicBezTo>
                    <a:lnTo>
                      <a:pt x="1561" y="552"/>
                    </a:lnTo>
                    <a:cubicBezTo>
                      <a:pt x="1558" y="546"/>
                      <a:pt x="1554" y="542"/>
                      <a:pt x="1549" y="538"/>
                    </a:cubicBezTo>
                    <a:lnTo>
                      <a:pt x="1549" y="538"/>
                    </a:lnTo>
                    <a:cubicBezTo>
                      <a:pt x="1557" y="530"/>
                      <a:pt x="1561" y="517"/>
                      <a:pt x="1558" y="497"/>
                    </a:cubicBezTo>
                    <a:close/>
                    <a:moveTo>
                      <a:pt x="2623" y="485"/>
                    </a:moveTo>
                    <a:lnTo>
                      <a:pt x="2623" y="485"/>
                    </a:lnTo>
                    <a:cubicBezTo>
                      <a:pt x="2705" y="533"/>
                      <a:pt x="2787" y="585"/>
                      <a:pt x="2862" y="635"/>
                    </a:cubicBezTo>
                    <a:lnTo>
                      <a:pt x="2862" y="635"/>
                    </a:lnTo>
                    <a:cubicBezTo>
                      <a:pt x="2831" y="630"/>
                      <a:pt x="2799" y="625"/>
                      <a:pt x="2767" y="621"/>
                    </a:cubicBezTo>
                    <a:lnTo>
                      <a:pt x="2767" y="621"/>
                    </a:lnTo>
                    <a:lnTo>
                      <a:pt x="2767" y="620"/>
                    </a:lnTo>
                    <a:lnTo>
                      <a:pt x="2760" y="620"/>
                    </a:lnTo>
                    <a:cubicBezTo>
                      <a:pt x="2757" y="620"/>
                      <a:pt x="2754" y="619"/>
                      <a:pt x="2752" y="619"/>
                    </a:cubicBezTo>
                    <a:lnTo>
                      <a:pt x="2752" y="619"/>
                    </a:lnTo>
                    <a:cubicBezTo>
                      <a:pt x="2751" y="589"/>
                      <a:pt x="2736" y="559"/>
                      <a:pt x="2706" y="559"/>
                    </a:cubicBezTo>
                    <a:cubicBezTo>
                      <a:pt x="2677" y="551"/>
                      <a:pt x="2651" y="544"/>
                      <a:pt x="2629" y="538"/>
                    </a:cubicBezTo>
                    <a:lnTo>
                      <a:pt x="2629" y="538"/>
                    </a:lnTo>
                    <a:cubicBezTo>
                      <a:pt x="2631" y="521"/>
                      <a:pt x="2629" y="502"/>
                      <a:pt x="2623" y="485"/>
                    </a:cubicBezTo>
                    <a:close/>
                    <a:moveTo>
                      <a:pt x="1370" y="0"/>
                    </a:moveTo>
                    <a:cubicBezTo>
                      <a:pt x="1341" y="0"/>
                      <a:pt x="1308" y="28"/>
                      <a:pt x="1308" y="73"/>
                    </a:cubicBezTo>
                    <a:cubicBezTo>
                      <a:pt x="1315" y="85"/>
                      <a:pt x="1322" y="96"/>
                      <a:pt x="1328" y="108"/>
                    </a:cubicBezTo>
                    <a:lnTo>
                      <a:pt x="1328" y="108"/>
                    </a:lnTo>
                    <a:cubicBezTo>
                      <a:pt x="1316" y="116"/>
                      <a:pt x="1308" y="125"/>
                      <a:pt x="1308" y="134"/>
                    </a:cubicBezTo>
                    <a:lnTo>
                      <a:pt x="1274" y="134"/>
                    </a:lnTo>
                    <a:cubicBezTo>
                      <a:pt x="1291" y="87"/>
                      <a:pt x="1251" y="12"/>
                      <a:pt x="1156" y="12"/>
                    </a:cubicBezTo>
                    <a:cubicBezTo>
                      <a:pt x="1104" y="36"/>
                      <a:pt x="1052" y="62"/>
                      <a:pt x="999" y="91"/>
                    </a:cubicBezTo>
                    <a:lnTo>
                      <a:pt x="999" y="91"/>
                    </a:lnTo>
                    <a:cubicBezTo>
                      <a:pt x="992" y="71"/>
                      <a:pt x="985" y="45"/>
                      <a:pt x="974" y="12"/>
                    </a:cubicBezTo>
                    <a:cubicBezTo>
                      <a:pt x="761" y="164"/>
                      <a:pt x="518" y="225"/>
                      <a:pt x="335" y="377"/>
                    </a:cubicBezTo>
                    <a:lnTo>
                      <a:pt x="396" y="423"/>
                    </a:lnTo>
                    <a:lnTo>
                      <a:pt x="396" y="423"/>
                    </a:lnTo>
                    <a:cubicBezTo>
                      <a:pt x="302" y="466"/>
                      <a:pt x="205" y="502"/>
                      <a:pt x="103" y="526"/>
                    </a:cubicBezTo>
                    <a:lnTo>
                      <a:pt x="103" y="526"/>
                    </a:lnTo>
                    <a:cubicBezTo>
                      <a:pt x="67" y="528"/>
                      <a:pt x="33" y="529"/>
                      <a:pt x="1" y="529"/>
                    </a:cubicBezTo>
                    <a:lnTo>
                      <a:pt x="1" y="620"/>
                    </a:lnTo>
                    <a:cubicBezTo>
                      <a:pt x="26" y="618"/>
                      <a:pt x="50" y="615"/>
                      <a:pt x="74" y="610"/>
                    </a:cubicBezTo>
                    <a:lnTo>
                      <a:pt x="74" y="610"/>
                    </a:lnTo>
                    <a:cubicBezTo>
                      <a:pt x="80" y="616"/>
                      <a:pt x="86" y="620"/>
                      <a:pt x="92" y="620"/>
                    </a:cubicBezTo>
                    <a:lnTo>
                      <a:pt x="268" y="620"/>
                    </a:lnTo>
                    <a:cubicBezTo>
                      <a:pt x="277" y="653"/>
                      <a:pt x="312" y="686"/>
                      <a:pt x="345" y="686"/>
                    </a:cubicBezTo>
                    <a:cubicBezTo>
                      <a:pt x="352" y="686"/>
                      <a:pt x="359" y="684"/>
                      <a:pt x="366" y="681"/>
                    </a:cubicBezTo>
                    <a:cubicBezTo>
                      <a:pt x="418" y="654"/>
                      <a:pt x="477" y="635"/>
                      <a:pt x="539" y="620"/>
                    </a:cubicBezTo>
                    <a:lnTo>
                      <a:pt x="562" y="620"/>
                    </a:lnTo>
                    <a:cubicBezTo>
                      <a:pt x="554" y="656"/>
                      <a:pt x="588" y="711"/>
                      <a:pt x="609" y="711"/>
                    </a:cubicBezTo>
                    <a:cubicBezTo>
                      <a:pt x="667" y="703"/>
                      <a:pt x="727" y="692"/>
                      <a:pt x="788" y="680"/>
                    </a:cubicBezTo>
                    <a:lnTo>
                      <a:pt x="788" y="680"/>
                    </a:lnTo>
                    <a:cubicBezTo>
                      <a:pt x="789" y="681"/>
                      <a:pt x="790" y="681"/>
                      <a:pt x="791" y="681"/>
                    </a:cubicBezTo>
                    <a:cubicBezTo>
                      <a:pt x="906" y="681"/>
                      <a:pt x="1015" y="667"/>
                      <a:pt x="1126" y="653"/>
                    </a:cubicBezTo>
                    <a:lnTo>
                      <a:pt x="1126" y="653"/>
                    </a:lnTo>
                    <a:lnTo>
                      <a:pt x="1126" y="681"/>
                    </a:lnTo>
                    <a:lnTo>
                      <a:pt x="1205" y="681"/>
                    </a:lnTo>
                    <a:cubicBezTo>
                      <a:pt x="1211" y="683"/>
                      <a:pt x="1217" y="685"/>
                      <a:pt x="1225" y="685"/>
                    </a:cubicBezTo>
                    <a:cubicBezTo>
                      <a:pt x="1231" y="685"/>
                      <a:pt x="1239" y="683"/>
                      <a:pt x="1247" y="681"/>
                    </a:cubicBezTo>
                    <a:cubicBezTo>
                      <a:pt x="1278" y="688"/>
                      <a:pt x="1302" y="692"/>
                      <a:pt x="1323" y="692"/>
                    </a:cubicBezTo>
                    <a:cubicBezTo>
                      <a:pt x="1351" y="692"/>
                      <a:pt x="1371" y="685"/>
                      <a:pt x="1386" y="671"/>
                    </a:cubicBezTo>
                    <a:lnTo>
                      <a:pt x="1386" y="671"/>
                    </a:lnTo>
                    <a:cubicBezTo>
                      <a:pt x="1392" y="693"/>
                      <a:pt x="1406" y="711"/>
                      <a:pt x="1430" y="711"/>
                    </a:cubicBezTo>
                    <a:cubicBezTo>
                      <a:pt x="2037" y="742"/>
                      <a:pt x="2645" y="711"/>
                      <a:pt x="3223" y="863"/>
                    </a:cubicBezTo>
                    <a:cubicBezTo>
                      <a:pt x="3230" y="866"/>
                      <a:pt x="3236" y="868"/>
                      <a:pt x="3243" y="868"/>
                    </a:cubicBezTo>
                    <a:cubicBezTo>
                      <a:pt x="3295" y="868"/>
                      <a:pt x="3334" y="769"/>
                      <a:pt x="3253" y="742"/>
                    </a:cubicBezTo>
                    <a:cubicBezTo>
                      <a:pt x="3041" y="590"/>
                      <a:pt x="2767" y="468"/>
                      <a:pt x="2524" y="377"/>
                    </a:cubicBezTo>
                    <a:cubicBezTo>
                      <a:pt x="2433" y="286"/>
                      <a:pt x="2189" y="134"/>
                      <a:pt x="2068" y="134"/>
                    </a:cubicBezTo>
                    <a:cubicBezTo>
                      <a:pt x="2052" y="132"/>
                      <a:pt x="2037" y="131"/>
                      <a:pt x="2023" y="131"/>
                    </a:cubicBezTo>
                    <a:cubicBezTo>
                      <a:pt x="1932" y="131"/>
                      <a:pt x="1880" y="171"/>
                      <a:pt x="1831" y="225"/>
                    </a:cubicBezTo>
                    <a:lnTo>
                      <a:pt x="1831" y="225"/>
                    </a:lnTo>
                    <a:cubicBezTo>
                      <a:pt x="1829" y="225"/>
                      <a:pt x="1827" y="225"/>
                      <a:pt x="1825" y="225"/>
                    </a:cubicBezTo>
                    <a:cubicBezTo>
                      <a:pt x="1780" y="247"/>
                      <a:pt x="1739" y="266"/>
                      <a:pt x="1702" y="284"/>
                    </a:cubicBezTo>
                    <a:lnTo>
                      <a:pt x="1702" y="284"/>
                    </a:lnTo>
                    <a:cubicBezTo>
                      <a:pt x="1671" y="223"/>
                      <a:pt x="1581" y="103"/>
                      <a:pt x="1551" y="42"/>
                    </a:cubicBezTo>
                    <a:cubicBezTo>
                      <a:pt x="1542" y="15"/>
                      <a:pt x="1527" y="4"/>
                      <a:pt x="1511" y="4"/>
                    </a:cubicBezTo>
                    <a:cubicBezTo>
                      <a:pt x="1483" y="4"/>
                      <a:pt x="1451" y="36"/>
                      <a:pt x="1437" y="70"/>
                    </a:cubicBezTo>
                    <a:lnTo>
                      <a:pt x="1437" y="70"/>
                    </a:lnTo>
                    <a:cubicBezTo>
                      <a:pt x="1424" y="49"/>
                      <a:pt x="1411" y="29"/>
                      <a:pt x="1399" y="12"/>
                    </a:cubicBezTo>
                    <a:cubicBezTo>
                      <a:pt x="1391" y="4"/>
                      <a:pt x="1381" y="0"/>
                      <a:pt x="1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2119;p75">
                <a:extLst>
                  <a:ext uri="{FF2B5EF4-FFF2-40B4-BE49-F238E27FC236}">
                    <a16:creationId xmlns:a16="http://schemas.microsoft.com/office/drawing/2014/main" id="{1DF43614-3AAF-A05C-84DC-866D0EE008D4}"/>
                  </a:ext>
                </a:extLst>
              </p:cNvPr>
              <p:cNvSpPr/>
              <p:nvPr/>
            </p:nvSpPr>
            <p:spPr>
              <a:xfrm>
                <a:off x="3661477" y="2634501"/>
                <a:ext cx="19688" cy="359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235" extrusionOk="0">
                    <a:moveTo>
                      <a:pt x="1216" y="1"/>
                    </a:moveTo>
                    <a:lnTo>
                      <a:pt x="1216" y="1"/>
                    </a:lnTo>
                    <a:cubicBezTo>
                      <a:pt x="1049" y="77"/>
                      <a:pt x="852" y="84"/>
                      <a:pt x="650" y="84"/>
                    </a:cubicBezTo>
                    <a:cubicBezTo>
                      <a:pt x="600" y="84"/>
                      <a:pt x="549" y="84"/>
                      <a:pt x="499" y="84"/>
                    </a:cubicBezTo>
                    <a:cubicBezTo>
                      <a:pt x="348" y="84"/>
                      <a:pt x="198" y="88"/>
                      <a:pt x="61" y="122"/>
                    </a:cubicBezTo>
                    <a:cubicBezTo>
                      <a:pt x="1" y="122"/>
                      <a:pt x="1" y="213"/>
                      <a:pt x="61" y="213"/>
                    </a:cubicBezTo>
                    <a:cubicBezTo>
                      <a:pt x="125" y="213"/>
                      <a:pt x="362" y="235"/>
                      <a:pt x="605" y="235"/>
                    </a:cubicBezTo>
                    <a:cubicBezTo>
                      <a:pt x="940" y="235"/>
                      <a:pt x="1287" y="194"/>
                      <a:pt x="1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2120;p75">
                <a:extLst>
                  <a:ext uri="{FF2B5EF4-FFF2-40B4-BE49-F238E27FC236}">
                    <a16:creationId xmlns:a16="http://schemas.microsoft.com/office/drawing/2014/main" id="{FE5E811E-3B6E-F328-146C-E12C5034AA54}"/>
                  </a:ext>
                </a:extLst>
              </p:cNvPr>
              <p:cNvSpPr/>
              <p:nvPr/>
            </p:nvSpPr>
            <p:spPr>
              <a:xfrm>
                <a:off x="3608930" y="2508113"/>
                <a:ext cx="49197" cy="11397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745" extrusionOk="0">
                    <a:moveTo>
                      <a:pt x="1183" y="1"/>
                    </a:moveTo>
                    <a:cubicBezTo>
                      <a:pt x="747" y="1"/>
                      <a:pt x="336" y="141"/>
                      <a:pt x="1" y="512"/>
                    </a:cubicBezTo>
                    <a:cubicBezTo>
                      <a:pt x="1" y="512"/>
                      <a:pt x="1" y="542"/>
                      <a:pt x="31" y="542"/>
                    </a:cubicBezTo>
                    <a:cubicBezTo>
                      <a:pt x="244" y="390"/>
                      <a:pt x="426" y="117"/>
                      <a:pt x="761" y="117"/>
                    </a:cubicBezTo>
                    <a:cubicBezTo>
                      <a:pt x="1004" y="117"/>
                      <a:pt x="1399" y="208"/>
                      <a:pt x="1673" y="269"/>
                    </a:cubicBezTo>
                    <a:cubicBezTo>
                      <a:pt x="2159" y="390"/>
                      <a:pt x="2645" y="694"/>
                      <a:pt x="3132" y="725"/>
                    </a:cubicBezTo>
                    <a:cubicBezTo>
                      <a:pt x="3146" y="739"/>
                      <a:pt x="3159" y="745"/>
                      <a:pt x="3170" y="745"/>
                    </a:cubicBezTo>
                    <a:cubicBezTo>
                      <a:pt x="3204" y="745"/>
                      <a:pt x="3216" y="687"/>
                      <a:pt x="3192" y="664"/>
                    </a:cubicBezTo>
                    <a:cubicBezTo>
                      <a:pt x="2584" y="332"/>
                      <a:pt x="1854" y="1"/>
                      <a:pt x="1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2121;p75">
                <a:extLst>
                  <a:ext uri="{FF2B5EF4-FFF2-40B4-BE49-F238E27FC236}">
                    <a16:creationId xmlns:a16="http://schemas.microsoft.com/office/drawing/2014/main" id="{9965653A-4794-5035-3555-B9C0D61627C0}"/>
                  </a:ext>
                </a:extLst>
              </p:cNvPr>
              <p:cNvSpPr/>
              <p:nvPr/>
            </p:nvSpPr>
            <p:spPr>
              <a:xfrm>
                <a:off x="3616380" y="2528551"/>
                <a:ext cx="33364" cy="11029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721" extrusionOk="0">
                    <a:moveTo>
                      <a:pt x="805" y="1"/>
                    </a:moveTo>
                    <a:cubicBezTo>
                      <a:pt x="550" y="1"/>
                      <a:pt x="289" y="65"/>
                      <a:pt x="31" y="209"/>
                    </a:cubicBezTo>
                    <a:cubicBezTo>
                      <a:pt x="0" y="240"/>
                      <a:pt x="0" y="300"/>
                      <a:pt x="61" y="300"/>
                    </a:cubicBezTo>
                    <a:cubicBezTo>
                      <a:pt x="355" y="276"/>
                      <a:pt x="628" y="192"/>
                      <a:pt x="898" y="192"/>
                    </a:cubicBezTo>
                    <a:cubicBezTo>
                      <a:pt x="964" y="192"/>
                      <a:pt x="1029" y="197"/>
                      <a:pt x="1094" y="209"/>
                    </a:cubicBezTo>
                    <a:cubicBezTo>
                      <a:pt x="1520" y="240"/>
                      <a:pt x="1794" y="422"/>
                      <a:pt x="2098" y="696"/>
                    </a:cubicBezTo>
                    <a:cubicBezTo>
                      <a:pt x="2106" y="713"/>
                      <a:pt x="2117" y="720"/>
                      <a:pt x="2127" y="720"/>
                    </a:cubicBezTo>
                    <a:cubicBezTo>
                      <a:pt x="2155" y="720"/>
                      <a:pt x="2180" y="670"/>
                      <a:pt x="2158" y="604"/>
                    </a:cubicBezTo>
                    <a:cubicBezTo>
                      <a:pt x="1777" y="243"/>
                      <a:pt x="1302" y="1"/>
                      <a:pt x="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2122;p75">
                <a:extLst>
                  <a:ext uri="{FF2B5EF4-FFF2-40B4-BE49-F238E27FC236}">
                    <a16:creationId xmlns:a16="http://schemas.microsoft.com/office/drawing/2014/main" id="{F0B06A5C-1B5B-5036-9B7B-414330791F26}"/>
                  </a:ext>
                </a:extLst>
              </p:cNvPr>
              <p:cNvSpPr/>
              <p:nvPr/>
            </p:nvSpPr>
            <p:spPr>
              <a:xfrm>
                <a:off x="3618231" y="2533492"/>
                <a:ext cx="25593" cy="1338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75" extrusionOk="0">
                    <a:moveTo>
                      <a:pt x="31" y="0"/>
                    </a:moveTo>
                    <a:cubicBezTo>
                      <a:pt x="16" y="0"/>
                      <a:pt x="1" y="23"/>
                      <a:pt x="1" y="69"/>
                    </a:cubicBezTo>
                    <a:cubicBezTo>
                      <a:pt x="31" y="373"/>
                      <a:pt x="335" y="646"/>
                      <a:pt x="609" y="737"/>
                    </a:cubicBezTo>
                    <a:cubicBezTo>
                      <a:pt x="840" y="842"/>
                      <a:pt x="1071" y="875"/>
                      <a:pt x="1302" y="875"/>
                    </a:cubicBezTo>
                    <a:cubicBezTo>
                      <a:pt x="1405" y="875"/>
                      <a:pt x="1508" y="868"/>
                      <a:pt x="1612" y="859"/>
                    </a:cubicBezTo>
                    <a:cubicBezTo>
                      <a:pt x="1673" y="859"/>
                      <a:pt x="1673" y="828"/>
                      <a:pt x="1612" y="828"/>
                    </a:cubicBezTo>
                    <a:cubicBezTo>
                      <a:pt x="1308" y="798"/>
                      <a:pt x="1065" y="828"/>
                      <a:pt x="761" y="707"/>
                    </a:cubicBezTo>
                    <a:cubicBezTo>
                      <a:pt x="487" y="585"/>
                      <a:pt x="92" y="373"/>
                      <a:pt x="62" y="69"/>
                    </a:cubicBezTo>
                    <a:cubicBezTo>
                      <a:pt x="62" y="23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2123;p75">
                <a:extLst>
                  <a:ext uri="{FF2B5EF4-FFF2-40B4-BE49-F238E27FC236}">
                    <a16:creationId xmlns:a16="http://schemas.microsoft.com/office/drawing/2014/main" id="{1BFB1EE2-59C6-23CC-84DC-A9750905B21E}"/>
                  </a:ext>
                </a:extLst>
              </p:cNvPr>
              <p:cNvSpPr/>
              <p:nvPr/>
            </p:nvSpPr>
            <p:spPr>
              <a:xfrm>
                <a:off x="3629857" y="2530815"/>
                <a:ext cx="14900" cy="11198"/>
              </a:xfrm>
              <a:custGeom>
                <a:avLst/>
                <a:gdLst/>
                <a:ahLst/>
                <a:cxnLst/>
                <a:rect l="l" t="t" r="r" b="b"/>
                <a:pathLst>
                  <a:path w="974" h="732" extrusionOk="0">
                    <a:moveTo>
                      <a:pt x="92" y="0"/>
                    </a:moveTo>
                    <a:cubicBezTo>
                      <a:pt x="46" y="0"/>
                      <a:pt x="1" y="31"/>
                      <a:pt x="1" y="92"/>
                    </a:cubicBezTo>
                    <a:cubicBezTo>
                      <a:pt x="1" y="384"/>
                      <a:pt x="85" y="732"/>
                      <a:pt x="442" y="732"/>
                    </a:cubicBezTo>
                    <a:cubicBezTo>
                      <a:pt x="456" y="732"/>
                      <a:pt x="471" y="731"/>
                      <a:pt x="487" y="730"/>
                    </a:cubicBezTo>
                    <a:cubicBezTo>
                      <a:pt x="614" y="730"/>
                      <a:pt x="931" y="603"/>
                      <a:pt x="874" y="420"/>
                    </a:cubicBezTo>
                    <a:lnTo>
                      <a:pt x="874" y="420"/>
                    </a:lnTo>
                    <a:cubicBezTo>
                      <a:pt x="886" y="413"/>
                      <a:pt x="898" y="405"/>
                      <a:pt x="913" y="396"/>
                    </a:cubicBezTo>
                    <a:cubicBezTo>
                      <a:pt x="943" y="365"/>
                      <a:pt x="973" y="274"/>
                      <a:pt x="943" y="244"/>
                    </a:cubicBezTo>
                    <a:cubicBezTo>
                      <a:pt x="897" y="198"/>
                      <a:pt x="852" y="175"/>
                      <a:pt x="802" y="175"/>
                    </a:cubicBezTo>
                    <a:cubicBezTo>
                      <a:pt x="789" y="175"/>
                      <a:pt x="776" y="177"/>
                      <a:pt x="762" y="180"/>
                    </a:cubicBezTo>
                    <a:lnTo>
                      <a:pt x="762" y="180"/>
                    </a:lnTo>
                    <a:cubicBezTo>
                      <a:pt x="759" y="176"/>
                      <a:pt x="754" y="172"/>
                      <a:pt x="750" y="169"/>
                    </a:cubicBezTo>
                    <a:lnTo>
                      <a:pt x="750" y="169"/>
                    </a:lnTo>
                    <a:cubicBezTo>
                      <a:pt x="732" y="149"/>
                      <a:pt x="711" y="132"/>
                      <a:pt x="689" y="118"/>
                    </a:cubicBezTo>
                    <a:lnTo>
                      <a:pt x="689" y="118"/>
                    </a:lnTo>
                    <a:cubicBezTo>
                      <a:pt x="670" y="104"/>
                      <a:pt x="646" y="91"/>
                      <a:pt x="617" y="82"/>
                    </a:cubicBezTo>
                    <a:lnTo>
                      <a:pt x="617" y="82"/>
                    </a:lnTo>
                    <a:cubicBezTo>
                      <a:pt x="602" y="74"/>
                      <a:pt x="588" y="68"/>
                      <a:pt x="573" y="64"/>
                    </a:cubicBezTo>
                    <a:lnTo>
                      <a:pt x="573" y="64"/>
                    </a:lnTo>
                    <a:cubicBezTo>
                      <a:pt x="542" y="45"/>
                      <a:pt x="509" y="33"/>
                      <a:pt x="477" y="33"/>
                    </a:cubicBezTo>
                    <a:cubicBezTo>
                      <a:pt x="460" y="33"/>
                      <a:pt x="444" y="36"/>
                      <a:pt x="428" y="43"/>
                    </a:cubicBezTo>
                    <a:lnTo>
                      <a:pt x="428" y="43"/>
                    </a:lnTo>
                    <a:cubicBezTo>
                      <a:pt x="425" y="43"/>
                      <a:pt x="421" y="42"/>
                      <a:pt x="417" y="42"/>
                    </a:cubicBezTo>
                    <a:cubicBezTo>
                      <a:pt x="355" y="42"/>
                      <a:pt x="292" y="62"/>
                      <a:pt x="244" y="98"/>
                    </a:cubicBezTo>
                    <a:lnTo>
                      <a:pt x="244" y="98"/>
                    </a:lnTo>
                    <a:cubicBezTo>
                      <a:pt x="244" y="96"/>
                      <a:pt x="244" y="94"/>
                      <a:pt x="244" y="92"/>
                    </a:cubicBezTo>
                    <a:lnTo>
                      <a:pt x="244" y="92"/>
                    </a:lnTo>
                    <a:cubicBezTo>
                      <a:pt x="242" y="95"/>
                      <a:pt x="241" y="98"/>
                      <a:pt x="239" y="101"/>
                    </a:cubicBezTo>
                    <a:lnTo>
                      <a:pt x="239" y="101"/>
                    </a:lnTo>
                    <a:cubicBezTo>
                      <a:pt x="217" y="118"/>
                      <a:pt x="198" y="139"/>
                      <a:pt x="184" y="162"/>
                    </a:cubicBezTo>
                    <a:lnTo>
                      <a:pt x="184" y="162"/>
                    </a:lnTo>
                    <a:cubicBezTo>
                      <a:pt x="183" y="138"/>
                      <a:pt x="183" y="114"/>
                      <a:pt x="183" y="92"/>
                    </a:cubicBezTo>
                    <a:cubicBezTo>
                      <a:pt x="183" y="31"/>
                      <a:pt x="137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2124;p75">
                <a:extLst>
                  <a:ext uri="{FF2B5EF4-FFF2-40B4-BE49-F238E27FC236}">
                    <a16:creationId xmlns:a16="http://schemas.microsoft.com/office/drawing/2014/main" id="{BB2786F4-883C-C882-38C4-FEB013C63744}"/>
                  </a:ext>
                </a:extLst>
              </p:cNvPr>
              <p:cNvSpPr/>
              <p:nvPr/>
            </p:nvSpPr>
            <p:spPr>
              <a:xfrm>
                <a:off x="3689380" y="2508572"/>
                <a:ext cx="49763" cy="1156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56" extrusionOk="0">
                    <a:moveTo>
                      <a:pt x="2049" y="1"/>
                    </a:moveTo>
                    <a:cubicBezTo>
                      <a:pt x="1374" y="1"/>
                      <a:pt x="651" y="333"/>
                      <a:pt x="61" y="664"/>
                    </a:cubicBezTo>
                    <a:cubicBezTo>
                      <a:pt x="0" y="664"/>
                      <a:pt x="61" y="755"/>
                      <a:pt x="92" y="755"/>
                    </a:cubicBezTo>
                    <a:cubicBezTo>
                      <a:pt x="578" y="695"/>
                      <a:pt x="1064" y="391"/>
                      <a:pt x="1581" y="299"/>
                    </a:cubicBezTo>
                    <a:cubicBezTo>
                      <a:pt x="1798" y="218"/>
                      <a:pt x="2137" y="112"/>
                      <a:pt x="2401" y="112"/>
                    </a:cubicBezTo>
                    <a:cubicBezTo>
                      <a:pt x="2433" y="112"/>
                      <a:pt x="2464" y="114"/>
                      <a:pt x="2493" y="117"/>
                    </a:cubicBezTo>
                    <a:cubicBezTo>
                      <a:pt x="2797" y="117"/>
                      <a:pt x="2979" y="391"/>
                      <a:pt x="3192" y="543"/>
                    </a:cubicBezTo>
                    <a:cubicBezTo>
                      <a:pt x="3253" y="543"/>
                      <a:pt x="3253" y="543"/>
                      <a:pt x="3253" y="512"/>
                    </a:cubicBezTo>
                    <a:cubicBezTo>
                      <a:pt x="2905" y="141"/>
                      <a:pt x="2488" y="1"/>
                      <a:pt x="2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2125;p75">
                <a:extLst>
                  <a:ext uri="{FF2B5EF4-FFF2-40B4-BE49-F238E27FC236}">
                    <a16:creationId xmlns:a16="http://schemas.microsoft.com/office/drawing/2014/main" id="{F5925F88-AEDC-1819-95C7-9ED404B62D55}"/>
                  </a:ext>
                </a:extLst>
              </p:cNvPr>
              <p:cNvSpPr/>
              <p:nvPr/>
            </p:nvSpPr>
            <p:spPr>
              <a:xfrm>
                <a:off x="3695438" y="2531396"/>
                <a:ext cx="38121" cy="10295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673" extrusionOk="0">
                    <a:moveTo>
                      <a:pt x="1375" y="0"/>
                    </a:moveTo>
                    <a:cubicBezTo>
                      <a:pt x="829" y="0"/>
                      <a:pt x="247" y="184"/>
                      <a:pt x="30" y="479"/>
                    </a:cubicBezTo>
                    <a:cubicBezTo>
                      <a:pt x="5" y="504"/>
                      <a:pt x="1" y="548"/>
                      <a:pt x="16" y="548"/>
                    </a:cubicBezTo>
                    <a:cubicBezTo>
                      <a:pt x="19" y="548"/>
                      <a:pt x="24" y="546"/>
                      <a:pt x="30" y="540"/>
                    </a:cubicBezTo>
                    <a:cubicBezTo>
                      <a:pt x="364" y="510"/>
                      <a:pt x="668" y="358"/>
                      <a:pt x="1063" y="327"/>
                    </a:cubicBezTo>
                    <a:cubicBezTo>
                      <a:pt x="1164" y="314"/>
                      <a:pt x="1265" y="306"/>
                      <a:pt x="1367" y="306"/>
                    </a:cubicBezTo>
                    <a:cubicBezTo>
                      <a:pt x="1729" y="306"/>
                      <a:pt x="2092" y="401"/>
                      <a:pt x="2401" y="662"/>
                    </a:cubicBezTo>
                    <a:cubicBezTo>
                      <a:pt x="2408" y="669"/>
                      <a:pt x="2418" y="673"/>
                      <a:pt x="2428" y="673"/>
                    </a:cubicBezTo>
                    <a:cubicBezTo>
                      <a:pt x="2458" y="673"/>
                      <a:pt x="2492" y="639"/>
                      <a:pt x="2492" y="570"/>
                    </a:cubicBezTo>
                    <a:cubicBezTo>
                      <a:pt x="2388" y="169"/>
                      <a:pt x="1898" y="0"/>
                      <a:pt x="1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2126;p75">
                <a:extLst>
                  <a:ext uri="{FF2B5EF4-FFF2-40B4-BE49-F238E27FC236}">
                    <a16:creationId xmlns:a16="http://schemas.microsoft.com/office/drawing/2014/main" id="{D13FE4EB-F740-26D7-2C85-67F4F040827E}"/>
                  </a:ext>
                </a:extLst>
              </p:cNvPr>
              <p:cNvSpPr/>
              <p:nvPr/>
            </p:nvSpPr>
            <p:spPr>
              <a:xfrm>
                <a:off x="3698681" y="2540728"/>
                <a:ext cx="32324" cy="8261"/>
              </a:xfrm>
              <a:custGeom>
                <a:avLst/>
                <a:gdLst/>
                <a:ahLst/>
                <a:cxnLst/>
                <a:rect l="l" t="t" r="r" b="b"/>
                <a:pathLst>
                  <a:path w="2113" h="540" extrusionOk="0">
                    <a:moveTo>
                      <a:pt x="2063" y="0"/>
                    </a:moveTo>
                    <a:cubicBezTo>
                      <a:pt x="2048" y="0"/>
                      <a:pt x="2029" y="6"/>
                      <a:pt x="2006" y="21"/>
                    </a:cubicBezTo>
                    <a:cubicBezTo>
                      <a:pt x="1682" y="264"/>
                      <a:pt x="1209" y="426"/>
                      <a:pt x="750" y="426"/>
                    </a:cubicBezTo>
                    <a:cubicBezTo>
                      <a:pt x="520" y="426"/>
                      <a:pt x="294" y="386"/>
                      <a:pt x="91" y="295"/>
                    </a:cubicBezTo>
                    <a:cubicBezTo>
                      <a:pt x="61" y="295"/>
                      <a:pt x="0" y="355"/>
                      <a:pt x="61" y="386"/>
                    </a:cubicBezTo>
                    <a:cubicBezTo>
                      <a:pt x="234" y="507"/>
                      <a:pt x="426" y="539"/>
                      <a:pt x="633" y="539"/>
                    </a:cubicBezTo>
                    <a:cubicBezTo>
                      <a:pt x="789" y="539"/>
                      <a:pt x="954" y="521"/>
                      <a:pt x="1125" y="507"/>
                    </a:cubicBezTo>
                    <a:cubicBezTo>
                      <a:pt x="1490" y="477"/>
                      <a:pt x="1763" y="295"/>
                      <a:pt x="2067" y="52"/>
                    </a:cubicBezTo>
                    <a:cubicBezTo>
                      <a:pt x="2113" y="52"/>
                      <a:pt x="2107" y="0"/>
                      <a:pt x="2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2127;p75">
                <a:extLst>
                  <a:ext uri="{FF2B5EF4-FFF2-40B4-BE49-F238E27FC236}">
                    <a16:creationId xmlns:a16="http://schemas.microsoft.com/office/drawing/2014/main" id="{A6C52847-F65D-4650-2854-A6C5CDD8DB46}"/>
                  </a:ext>
                </a:extLst>
              </p:cNvPr>
              <p:cNvSpPr/>
              <p:nvPr/>
            </p:nvSpPr>
            <p:spPr>
              <a:xfrm>
                <a:off x="3705182" y="2534869"/>
                <a:ext cx="19550" cy="1037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678" extrusionOk="0">
                    <a:moveTo>
                      <a:pt x="441" y="271"/>
                    </a:moveTo>
                    <a:lnTo>
                      <a:pt x="441" y="271"/>
                    </a:lnTo>
                    <a:cubicBezTo>
                      <a:pt x="442" y="273"/>
                      <a:pt x="443" y="275"/>
                      <a:pt x="444" y="277"/>
                    </a:cubicBezTo>
                    <a:lnTo>
                      <a:pt x="444" y="277"/>
                    </a:lnTo>
                    <a:cubicBezTo>
                      <a:pt x="442" y="275"/>
                      <a:pt x="441" y="274"/>
                      <a:pt x="439" y="272"/>
                    </a:cubicBezTo>
                    <a:lnTo>
                      <a:pt x="439" y="272"/>
                    </a:lnTo>
                    <a:cubicBezTo>
                      <a:pt x="440" y="272"/>
                      <a:pt x="440" y="272"/>
                      <a:pt x="441" y="271"/>
                    </a:cubicBezTo>
                    <a:close/>
                    <a:moveTo>
                      <a:pt x="471" y="313"/>
                    </a:moveTo>
                    <a:cubicBezTo>
                      <a:pt x="475" y="317"/>
                      <a:pt x="479" y="320"/>
                      <a:pt x="483" y="323"/>
                    </a:cubicBezTo>
                    <a:lnTo>
                      <a:pt x="483" y="323"/>
                    </a:lnTo>
                    <a:cubicBezTo>
                      <a:pt x="490" y="339"/>
                      <a:pt x="500" y="355"/>
                      <a:pt x="514" y="370"/>
                    </a:cubicBezTo>
                    <a:lnTo>
                      <a:pt x="514" y="370"/>
                    </a:lnTo>
                    <a:cubicBezTo>
                      <a:pt x="499" y="375"/>
                      <a:pt x="484" y="381"/>
                      <a:pt x="470" y="385"/>
                    </a:cubicBezTo>
                    <a:lnTo>
                      <a:pt x="470" y="385"/>
                    </a:lnTo>
                    <a:cubicBezTo>
                      <a:pt x="465" y="382"/>
                      <a:pt x="461" y="378"/>
                      <a:pt x="457" y="374"/>
                    </a:cubicBezTo>
                    <a:cubicBezTo>
                      <a:pt x="424" y="363"/>
                      <a:pt x="399" y="340"/>
                      <a:pt x="379" y="313"/>
                    </a:cubicBezTo>
                    <a:close/>
                    <a:moveTo>
                      <a:pt x="965" y="1"/>
                    </a:moveTo>
                    <a:cubicBezTo>
                      <a:pt x="956" y="1"/>
                      <a:pt x="949" y="3"/>
                      <a:pt x="943" y="9"/>
                    </a:cubicBezTo>
                    <a:cubicBezTo>
                      <a:pt x="932" y="17"/>
                      <a:pt x="922" y="26"/>
                      <a:pt x="911" y="35"/>
                    </a:cubicBezTo>
                    <a:lnTo>
                      <a:pt x="911" y="35"/>
                    </a:lnTo>
                    <a:cubicBezTo>
                      <a:pt x="870" y="30"/>
                      <a:pt x="838" y="27"/>
                      <a:pt x="814" y="27"/>
                    </a:cubicBezTo>
                    <a:cubicBezTo>
                      <a:pt x="772" y="27"/>
                      <a:pt x="754" y="35"/>
                      <a:pt x="748" y="48"/>
                    </a:cubicBezTo>
                    <a:lnTo>
                      <a:pt x="748" y="48"/>
                    </a:lnTo>
                    <a:cubicBezTo>
                      <a:pt x="745" y="49"/>
                      <a:pt x="742" y="50"/>
                      <a:pt x="740" y="52"/>
                    </a:cubicBezTo>
                    <a:lnTo>
                      <a:pt x="740" y="52"/>
                    </a:lnTo>
                    <a:cubicBezTo>
                      <a:pt x="732" y="50"/>
                      <a:pt x="724" y="50"/>
                      <a:pt x="716" y="50"/>
                    </a:cubicBezTo>
                    <a:cubicBezTo>
                      <a:pt x="656" y="50"/>
                      <a:pt x="592" y="81"/>
                      <a:pt x="544" y="127"/>
                    </a:cubicBezTo>
                    <a:lnTo>
                      <a:pt x="544" y="127"/>
                    </a:lnTo>
                    <a:cubicBezTo>
                      <a:pt x="522" y="136"/>
                      <a:pt x="500" y="144"/>
                      <a:pt x="479" y="150"/>
                    </a:cubicBezTo>
                    <a:lnTo>
                      <a:pt x="479" y="150"/>
                    </a:lnTo>
                    <a:cubicBezTo>
                      <a:pt x="467" y="119"/>
                      <a:pt x="443" y="92"/>
                      <a:pt x="409" y="92"/>
                    </a:cubicBezTo>
                    <a:cubicBezTo>
                      <a:pt x="392" y="92"/>
                      <a:pt x="372" y="99"/>
                      <a:pt x="350" y="117"/>
                    </a:cubicBezTo>
                    <a:lnTo>
                      <a:pt x="350" y="117"/>
                    </a:lnTo>
                    <a:cubicBezTo>
                      <a:pt x="335" y="101"/>
                      <a:pt x="312" y="93"/>
                      <a:pt x="290" y="93"/>
                    </a:cubicBezTo>
                    <a:cubicBezTo>
                      <a:pt x="261" y="93"/>
                      <a:pt x="233" y="105"/>
                      <a:pt x="220" y="131"/>
                    </a:cubicBezTo>
                    <a:lnTo>
                      <a:pt x="62" y="131"/>
                    </a:lnTo>
                    <a:cubicBezTo>
                      <a:pt x="62" y="139"/>
                      <a:pt x="61" y="148"/>
                      <a:pt x="61" y="157"/>
                    </a:cubicBezTo>
                    <a:lnTo>
                      <a:pt x="61" y="157"/>
                    </a:lnTo>
                    <a:cubicBezTo>
                      <a:pt x="37" y="166"/>
                      <a:pt x="19" y="173"/>
                      <a:pt x="1" y="191"/>
                    </a:cubicBezTo>
                    <a:cubicBezTo>
                      <a:pt x="9" y="217"/>
                      <a:pt x="18" y="244"/>
                      <a:pt x="28" y="272"/>
                    </a:cubicBezTo>
                    <a:lnTo>
                      <a:pt x="28" y="272"/>
                    </a:lnTo>
                    <a:cubicBezTo>
                      <a:pt x="26" y="284"/>
                      <a:pt x="27" y="297"/>
                      <a:pt x="31" y="313"/>
                    </a:cubicBezTo>
                    <a:cubicBezTo>
                      <a:pt x="31" y="313"/>
                      <a:pt x="31" y="313"/>
                      <a:pt x="31" y="313"/>
                    </a:cubicBezTo>
                    <a:lnTo>
                      <a:pt x="31" y="313"/>
                    </a:lnTo>
                    <a:cubicBezTo>
                      <a:pt x="31" y="438"/>
                      <a:pt x="114" y="543"/>
                      <a:pt x="227" y="593"/>
                    </a:cubicBezTo>
                    <a:lnTo>
                      <a:pt x="227" y="593"/>
                    </a:lnTo>
                    <a:cubicBezTo>
                      <a:pt x="291" y="637"/>
                      <a:pt x="373" y="665"/>
                      <a:pt x="487" y="678"/>
                    </a:cubicBezTo>
                    <a:cubicBezTo>
                      <a:pt x="578" y="678"/>
                      <a:pt x="730" y="678"/>
                      <a:pt x="791" y="647"/>
                    </a:cubicBezTo>
                    <a:cubicBezTo>
                      <a:pt x="823" y="637"/>
                      <a:pt x="843" y="611"/>
                      <a:pt x="859" y="582"/>
                    </a:cubicBezTo>
                    <a:lnTo>
                      <a:pt x="859" y="582"/>
                    </a:lnTo>
                    <a:cubicBezTo>
                      <a:pt x="939" y="555"/>
                      <a:pt x="1015" y="512"/>
                      <a:pt x="1065" y="495"/>
                    </a:cubicBezTo>
                    <a:cubicBezTo>
                      <a:pt x="1186" y="435"/>
                      <a:pt x="1277" y="283"/>
                      <a:pt x="1247" y="131"/>
                    </a:cubicBezTo>
                    <a:cubicBezTo>
                      <a:pt x="1247" y="85"/>
                      <a:pt x="1217" y="62"/>
                      <a:pt x="1186" y="62"/>
                    </a:cubicBezTo>
                    <a:cubicBezTo>
                      <a:pt x="1162" y="62"/>
                      <a:pt x="1139" y="76"/>
                      <a:pt x="1129" y="104"/>
                    </a:cubicBezTo>
                    <a:lnTo>
                      <a:pt x="1129" y="104"/>
                    </a:lnTo>
                    <a:lnTo>
                      <a:pt x="1095" y="70"/>
                    </a:lnTo>
                    <a:cubicBezTo>
                      <a:pt x="1073" y="98"/>
                      <a:pt x="1050" y="124"/>
                      <a:pt x="1025" y="150"/>
                    </a:cubicBezTo>
                    <a:lnTo>
                      <a:pt x="1025" y="150"/>
                    </a:lnTo>
                    <a:cubicBezTo>
                      <a:pt x="1021" y="148"/>
                      <a:pt x="1018" y="147"/>
                      <a:pt x="1014" y="145"/>
                    </a:cubicBezTo>
                    <a:lnTo>
                      <a:pt x="1014" y="145"/>
                    </a:lnTo>
                    <a:cubicBezTo>
                      <a:pt x="1015" y="135"/>
                      <a:pt x="1015" y="126"/>
                      <a:pt x="1015" y="117"/>
                    </a:cubicBezTo>
                    <a:lnTo>
                      <a:pt x="1015" y="117"/>
                    </a:lnTo>
                    <a:cubicBezTo>
                      <a:pt x="1021" y="111"/>
                      <a:pt x="1028" y="106"/>
                      <a:pt x="1034" y="100"/>
                    </a:cubicBezTo>
                    <a:cubicBezTo>
                      <a:pt x="1059" y="51"/>
                      <a:pt x="1003" y="1"/>
                      <a:pt x="9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2128;p75">
                <a:extLst>
                  <a:ext uri="{FF2B5EF4-FFF2-40B4-BE49-F238E27FC236}">
                    <a16:creationId xmlns:a16="http://schemas.microsoft.com/office/drawing/2014/main" id="{872C3E07-5F6C-B5B5-3A44-570CDA6C220B}"/>
                  </a:ext>
                </a:extLst>
              </p:cNvPr>
              <p:cNvSpPr/>
              <p:nvPr/>
            </p:nvSpPr>
            <p:spPr>
              <a:xfrm>
                <a:off x="3573440" y="2724298"/>
                <a:ext cx="231543" cy="39789"/>
              </a:xfrm>
              <a:custGeom>
                <a:avLst/>
                <a:gdLst/>
                <a:ahLst/>
                <a:cxnLst/>
                <a:rect l="l" t="t" r="r" b="b"/>
                <a:pathLst>
                  <a:path w="15136" h="2601" extrusionOk="0">
                    <a:moveTo>
                      <a:pt x="28" y="0"/>
                    </a:moveTo>
                    <a:cubicBezTo>
                      <a:pt x="14" y="0"/>
                      <a:pt x="1" y="27"/>
                      <a:pt x="41" y="27"/>
                    </a:cubicBezTo>
                    <a:cubicBezTo>
                      <a:pt x="41" y="7"/>
                      <a:pt x="34" y="0"/>
                      <a:pt x="28" y="0"/>
                    </a:cubicBezTo>
                    <a:close/>
                    <a:moveTo>
                      <a:pt x="41" y="27"/>
                    </a:moveTo>
                    <a:lnTo>
                      <a:pt x="41" y="27"/>
                    </a:lnTo>
                    <a:cubicBezTo>
                      <a:pt x="2260" y="1334"/>
                      <a:pt x="4388" y="2459"/>
                      <a:pt x="7093" y="2520"/>
                    </a:cubicBezTo>
                    <a:cubicBezTo>
                      <a:pt x="7974" y="2538"/>
                      <a:pt x="8910" y="2601"/>
                      <a:pt x="9827" y="2601"/>
                    </a:cubicBezTo>
                    <a:cubicBezTo>
                      <a:pt x="10430" y="2601"/>
                      <a:pt x="11025" y="2574"/>
                      <a:pt x="11592" y="2489"/>
                    </a:cubicBezTo>
                    <a:cubicBezTo>
                      <a:pt x="12807" y="2307"/>
                      <a:pt x="13902" y="1638"/>
                      <a:pt x="15087" y="1304"/>
                    </a:cubicBezTo>
                    <a:cubicBezTo>
                      <a:pt x="15136" y="1304"/>
                      <a:pt x="15126" y="1226"/>
                      <a:pt x="15073" y="1226"/>
                    </a:cubicBezTo>
                    <a:cubicBezTo>
                      <a:pt x="15060" y="1226"/>
                      <a:pt x="15045" y="1231"/>
                      <a:pt x="15026" y="1243"/>
                    </a:cubicBezTo>
                    <a:cubicBezTo>
                      <a:pt x="13780" y="1426"/>
                      <a:pt x="12686" y="2155"/>
                      <a:pt x="11379" y="2337"/>
                    </a:cubicBezTo>
                    <a:cubicBezTo>
                      <a:pt x="10882" y="2412"/>
                      <a:pt x="10360" y="2436"/>
                      <a:pt x="9832" y="2436"/>
                    </a:cubicBezTo>
                    <a:cubicBezTo>
                      <a:pt x="9066" y="2436"/>
                      <a:pt x="8286" y="2386"/>
                      <a:pt x="7549" y="2368"/>
                    </a:cubicBezTo>
                    <a:cubicBezTo>
                      <a:pt x="4661" y="2337"/>
                      <a:pt x="2534" y="1243"/>
                      <a:pt x="41" y="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2129;p75">
                <a:extLst>
                  <a:ext uri="{FF2B5EF4-FFF2-40B4-BE49-F238E27FC236}">
                    <a16:creationId xmlns:a16="http://schemas.microsoft.com/office/drawing/2014/main" id="{4E9FCF77-C4A0-4E7A-162E-922FECE4B766}"/>
                  </a:ext>
                </a:extLst>
              </p:cNvPr>
              <p:cNvSpPr/>
              <p:nvPr/>
            </p:nvSpPr>
            <p:spPr>
              <a:xfrm>
                <a:off x="3517329" y="2719800"/>
                <a:ext cx="57213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1325" extrusionOk="0">
                    <a:moveTo>
                      <a:pt x="2830" y="1"/>
                    </a:moveTo>
                    <a:cubicBezTo>
                      <a:pt x="2785" y="1"/>
                      <a:pt x="2744" y="6"/>
                      <a:pt x="2706" y="17"/>
                    </a:cubicBezTo>
                    <a:cubicBezTo>
                      <a:pt x="2372" y="48"/>
                      <a:pt x="1916" y="352"/>
                      <a:pt x="1642" y="504"/>
                    </a:cubicBezTo>
                    <a:cubicBezTo>
                      <a:pt x="1126" y="777"/>
                      <a:pt x="670" y="1020"/>
                      <a:pt x="92" y="1233"/>
                    </a:cubicBezTo>
                    <a:cubicBezTo>
                      <a:pt x="1" y="1233"/>
                      <a:pt x="62" y="1324"/>
                      <a:pt x="92" y="1324"/>
                    </a:cubicBezTo>
                    <a:cubicBezTo>
                      <a:pt x="730" y="1294"/>
                      <a:pt x="1186" y="960"/>
                      <a:pt x="1733" y="686"/>
                    </a:cubicBezTo>
                    <a:cubicBezTo>
                      <a:pt x="1977" y="534"/>
                      <a:pt x="2372" y="261"/>
                      <a:pt x="2645" y="230"/>
                    </a:cubicBezTo>
                    <a:cubicBezTo>
                      <a:pt x="2654" y="229"/>
                      <a:pt x="2663" y="228"/>
                      <a:pt x="2673" y="228"/>
                    </a:cubicBezTo>
                    <a:cubicBezTo>
                      <a:pt x="2890" y="228"/>
                      <a:pt x="3407" y="511"/>
                      <a:pt x="3557" y="511"/>
                    </a:cubicBezTo>
                    <a:cubicBezTo>
                      <a:pt x="3570" y="511"/>
                      <a:pt x="3581" y="508"/>
                      <a:pt x="3588" y="504"/>
                    </a:cubicBezTo>
                    <a:cubicBezTo>
                      <a:pt x="3594" y="498"/>
                      <a:pt x="3599" y="495"/>
                      <a:pt x="3603" y="495"/>
                    </a:cubicBezTo>
                    <a:cubicBezTo>
                      <a:pt x="3619" y="495"/>
                      <a:pt x="3624" y="534"/>
                      <a:pt x="3648" y="534"/>
                    </a:cubicBezTo>
                    <a:cubicBezTo>
                      <a:pt x="3740" y="534"/>
                      <a:pt x="3740" y="504"/>
                      <a:pt x="3740" y="473"/>
                    </a:cubicBezTo>
                    <a:cubicBezTo>
                      <a:pt x="3580" y="260"/>
                      <a:pt x="3140" y="1"/>
                      <a:pt x="2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2130;p75">
                <a:extLst>
                  <a:ext uri="{FF2B5EF4-FFF2-40B4-BE49-F238E27FC236}">
                    <a16:creationId xmlns:a16="http://schemas.microsoft.com/office/drawing/2014/main" id="{D343DCFC-8A14-46BB-BE7A-FD7E17587C68}"/>
                  </a:ext>
                </a:extLst>
              </p:cNvPr>
              <p:cNvSpPr/>
              <p:nvPr/>
            </p:nvSpPr>
            <p:spPr>
              <a:xfrm>
                <a:off x="3461539" y="2862801"/>
                <a:ext cx="36745" cy="278537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8208" extrusionOk="0">
                    <a:moveTo>
                      <a:pt x="456" y="1"/>
                    </a:moveTo>
                    <a:cubicBezTo>
                      <a:pt x="426" y="1"/>
                      <a:pt x="426" y="31"/>
                      <a:pt x="396" y="31"/>
                    </a:cubicBezTo>
                    <a:cubicBezTo>
                      <a:pt x="321" y="81"/>
                      <a:pt x="348" y="131"/>
                      <a:pt x="377" y="131"/>
                    </a:cubicBezTo>
                    <a:cubicBezTo>
                      <a:pt x="383" y="131"/>
                      <a:pt x="390" y="128"/>
                      <a:pt x="396" y="122"/>
                    </a:cubicBezTo>
                    <a:cubicBezTo>
                      <a:pt x="396" y="122"/>
                      <a:pt x="426" y="2554"/>
                      <a:pt x="426" y="2645"/>
                    </a:cubicBezTo>
                    <a:cubicBezTo>
                      <a:pt x="396" y="3588"/>
                      <a:pt x="335" y="4530"/>
                      <a:pt x="304" y="5442"/>
                    </a:cubicBezTo>
                    <a:cubicBezTo>
                      <a:pt x="244" y="7083"/>
                      <a:pt x="31" y="8694"/>
                      <a:pt x="31" y="10366"/>
                    </a:cubicBezTo>
                    <a:cubicBezTo>
                      <a:pt x="0" y="13405"/>
                      <a:pt x="912" y="15503"/>
                      <a:pt x="2250" y="18177"/>
                    </a:cubicBezTo>
                    <a:cubicBezTo>
                      <a:pt x="2260" y="18198"/>
                      <a:pt x="2280" y="18208"/>
                      <a:pt x="2303" y="18208"/>
                    </a:cubicBezTo>
                    <a:cubicBezTo>
                      <a:pt x="2348" y="18208"/>
                      <a:pt x="2402" y="18167"/>
                      <a:pt x="2402" y="18086"/>
                    </a:cubicBezTo>
                    <a:cubicBezTo>
                      <a:pt x="1915" y="16597"/>
                      <a:pt x="1034" y="15229"/>
                      <a:pt x="669" y="13679"/>
                    </a:cubicBezTo>
                    <a:cubicBezTo>
                      <a:pt x="274" y="12159"/>
                      <a:pt x="304" y="10457"/>
                      <a:pt x="396" y="8907"/>
                    </a:cubicBezTo>
                    <a:cubicBezTo>
                      <a:pt x="456" y="7296"/>
                      <a:pt x="517" y="5746"/>
                      <a:pt x="578" y="4135"/>
                    </a:cubicBezTo>
                    <a:cubicBezTo>
                      <a:pt x="608" y="2858"/>
                      <a:pt x="912" y="1247"/>
                      <a:pt x="517" y="31"/>
                    </a:cubicBezTo>
                    <a:cubicBezTo>
                      <a:pt x="517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2131;p75">
                <a:extLst>
                  <a:ext uri="{FF2B5EF4-FFF2-40B4-BE49-F238E27FC236}">
                    <a16:creationId xmlns:a16="http://schemas.microsoft.com/office/drawing/2014/main" id="{E7BBBE14-0505-2FFE-55EC-C0624707FE8D}"/>
                  </a:ext>
                </a:extLst>
              </p:cNvPr>
              <p:cNvSpPr/>
              <p:nvPr/>
            </p:nvSpPr>
            <p:spPr>
              <a:xfrm>
                <a:off x="3493159" y="3124710"/>
                <a:ext cx="35169" cy="46642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49" extrusionOk="0">
                    <a:moveTo>
                      <a:pt x="31" y="0"/>
                    </a:moveTo>
                    <a:cubicBezTo>
                      <a:pt x="16" y="0"/>
                      <a:pt x="0" y="8"/>
                      <a:pt x="0" y="23"/>
                    </a:cubicBezTo>
                    <a:cubicBezTo>
                      <a:pt x="0" y="366"/>
                      <a:pt x="242" y="745"/>
                      <a:pt x="452" y="1079"/>
                    </a:cubicBezTo>
                    <a:lnTo>
                      <a:pt x="452" y="1079"/>
                    </a:lnTo>
                    <a:cubicBezTo>
                      <a:pt x="449" y="1091"/>
                      <a:pt x="450" y="1104"/>
                      <a:pt x="456" y="1117"/>
                    </a:cubicBezTo>
                    <a:cubicBezTo>
                      <a:pt x="499" y="1181"/>
                      <a:pt x="544" y="1243"/>
                      <a:pt x="591" y="1306"/>
                    </a:cubicBezTo>
                    <a:lnTo>
                      <a:pt x="591" y="1306"/>
                    </a:lnTo>
                    <a:cubicBezTo>
                      <a:pt x="608" y="1335"/>
                      <a:pt x="624" y="1363"/>
                      <a:pt x="639" y="1391"/>
                    </a:cubicBezTo>
                    <a:cubicBezTo>
                      <a:pt x="912" y="1816"/>
                      <a:pt x="1095" y="2272"/>
                      <a:pt x="1520" y="2515"/>
                    </a:cubicBezTo>
                    <a:cubicBezTo>
                      <a:pt x="1530" y="2525"/>
                      <a:pt x="1540" y="2531"/>
                      <a:pt x="1552" y="2533"/>
                    </a:cubicBezTo>
                    <a:lnTo>
                      <a:pt x="1552" y="2533"/>
                    </a:lnTo>
                    <a:cubicBezTo>
                      <a:pt x="1712" y="2702"/>
                      <a:pt x="1891" y="2846"/>
                      <a:pt x="2098" y="3032"/>
                    </a:cubicBezTo>
                    <a:cubicBezTo>
                      <a:pt x="2109" y="3044"/>
                      <a:pt x="2124" y="3049"/>
                      <a:pt x="2140" y="3049"/>
                    </a:cubicBezTo>
                    <a:cubicBezTo>
                      <a:pt x="2209" y="3049"/>
                      <a:pt x="2299" y="2960"/>
                      <a:pt x="2250" y="2911"/>
                    </a:cubicBezTo>
                    <a:cubicBezTo>
                      <a:pt x="2128" y="2759"/>
                      <a:pt x="2128" y="2759"/>
                      <a:pt x="1976" y="2637"/>
                    </a:cubicBezTo>
                    <a:cubicBezTo>
                      <a:pt x="1858" y="2548"/>
                      <a:pt x="1761" y="2467"/>
                      <a:pt x="1675" y="2378"/>
                    </a:cubicBezTo>
                    <a:lnTo>
                      <a:pt x="1675" y="2378"/>
                    </a:lnTo>
                    <a:cubicBezTo>
                      <a:pt x="1674" y="2373"/>
                      <a:pt x="1673" y="2368"/>
                      <a:pt x="1672" y="2363"/>
                    </a:cubicBezTo>
                    <a:cubicBezTo>
                      <a:pt x="1596" y="2259"/>
                      <a:pt x="1515" y="2160"/>
                      <a:pt x="1431" y="2063"/>
                    </a:cubicBezTo>
                    <a:lnTo>
                      <a:pt x="1431" y="2063"/>
                    </a:lnTo>
                    <a:cubicBezTo>
                      <a:pt x="1430" y="2062"/>
                      <a:pt x="1430" y="2061"/>
                      <a:pt x="1429" y="2059"/>
                    </a:cubicBezTo>
                    <a:cubicBezTo>
                      <a:pt x="1421" y="2051"/>
                      <a:pt x="1414" y="2042"/>
                      <a:pt x="1406" y="2034"/>
                    </a:cubicBezTo>
                    <a:lnTo>
                      <a:pt x="1406" y="2034"/>
                    </a:lnTo>
                    <a:cubicBezTo>
                      <a:pt x="1392" y="2018"/>
                      <a:pt x="1378" y="2002"/>
                      <a:pt x="1364" y="1986"/>
                    </a:cubicBezTo>
                    <a:lnTo>
                      <a:pt x="1364" y="1986"/>
                    </a:lnTo>
                    <a:cubicBezTo>
                      <a:pt x="1151" y="1739"/>
                      <a:pt x="978" y="1480"/>
                      <a:pt x="763" y="1243"/>
                    </a:cubicBezTo>
                    <a:lnTo>
                      <a:pt x="763" y="1243"/>
                    </a:lnTo>
                    <a:cubicBezTo>
                      <a:pt x="762" y="1241"/>
                      <a:pt x="761" y="1240"/>
                      <a:pt x="760" y="1239"/>
                    </a:cubicBezTo>
                    <a:cubicBezTo>
                      <a:pt x="517" y="874"/>
                      <a:pt x="183" y="418"/>
                      <a:pt x="61" y="23"/>
                    </a:cubicBezTo>
                    <a:cubicBezTo>
                      <a:pt x="61" y="8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2132;p75">
                <a:extLst>
                  <a:ext uri="{FF2B5EF4-FFF2-40B4-BE49-F238E27FC236}">
                    <a16:creationId xmlns:a16="http://schemas.microsoft.com/office/drawing/2014/main" id="{C68FBAC9-FFB2-9A0D-DBEE-8C80D85BC318}"/>
                  </a:ext>
                </a:extLst>
              </p:cNvPr>
              <p:cNvSpPr/>
              <p:nvPr/>
            </p:nvSpPr>
            <p:spPr>
              <a:xfrm>
                <a:off x="3602597" y="2997633"/>
                <a:ext cx="24017" cy="169588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1086" extrusionOk="0">
                    <a:moveTo>
                      <a:pt x="77" y="0"/>
                    </a:moveTo>
                    <a:cubicBezTo>
                      <a:pt x="44" y="0"/>
                      <a:pt x="0" y="34"/>
                      <a:pt x="20" y="93"/>
                    </a:cubicBezTo>
                    <a:cubicBezTo>
                      <a:pt x="871" y="3679"/>
                      <a:pt x="810" y="7418"/>
                      <a:pt x="1509" y="11066"/>
                    </a:cubicBezTo>
                    <a:cubicBezTo>
                      <a:pt x="1509" y="11078"/>
                      <a:pt x="1520" y="11086"/>
                      <a:pt x="1532" y="11086"/>
                    </a:cubicBezTo>
                    <a:cubicBezTo>
                      <a:pt x="1549" y="11086"/>
                      <a:pt x="1570" y="11071"/>
                      <a:pt x="1570" y="11035"/>
                    </a:cubicBezTo>
                    <a:cubicBezTo>
                      <a:pt x="1023" y="7388"/>
                      <a:pt x="1114" y="3619"/>
                      <a:pt x="111" y="32"/>
                    </a:cubicBezTo>
                    <a:cubicBezTo>
                      <a:pt x="111" y="10"/>
                      <a:pt x="96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2133;p75">
                <a:extLst>
                  <a:ext uri="{FF2B5EF4-FFF2-40B4-BE49-F238E27FC236}">
                    <a16:creationId xmlns:a16="http://schemas.microsoft.com/office/drawing/2014/main" id="{217E60FE-FC9C-6B95-9282-71CCF3F7D51C}"/>
                  </a:ext>
                </a:extLst>
              </p:cNvPr>
              <p:cNvSpPr/>
              <p:nvPr/>
            </p:nvSpPr>
            <p:spPr>
              <a:xfrm>
                <a:off x="3597442" y="3094635"/>
                <a:ext cx="25164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4745" extrusionOk="0">
                    <a:moveTo>
                      <a:pt x="52" y="1"/>
                    </a:moveTo>
                    <a:cubicBezTo>
                      <a:pt x="25" y="1"/>
                      <a:pt x="1" y="22"/>
                      <a:pt x="22" y="44"/>
                    </a:cubicBezTo>
                    <a:cubicBezTo>
                      <a:pt x="326" y="925"/>
                      <a:pt x="661" y="1746"/>
                      <a:pt x="965" y="2627"/>
                    </a:cubicBezTo>
                    <a:cubicBezTo>
                      <a:pt x="1173" y="3311"/>
                      <a:pt x="1294" y="3995"/>
                      <a:pt x="1526" y="4650"/>
                    </a:cubicBezTo>
                    <a:lnTo>
                      <a:pt x="1526" y="4650"/>
                    </a:lnTo>
                    <a:cubicBezTo>
                      <a:pt x="1644" y="3980"/>
                      <a:pt x="1384" y="3364"/>
                      <a:pt x="1208" y="2749"/>
                    </a:cubicBezTo>
                    <a:cubicBezTo>
                      <a:pt x="904" y="1807"/>
                      <a:pt x="478" y="925"/>
                      <a:pt x="83" y="13"/>
                    </a:cubicBezTo>
                    <a:cubicBezTo>
                      <a:pt x="74" y="4"/>
                      <a:pt x="63" y="1"/>
                      <a:pt x="52" y="1"/>
                    </a:cubicBezTo>
                    <a:close/>
                    <a:moveTo>
                      <a:pt x="1526" y="4650"/>
                    </a:moveTo>
                    <a:cubicBezTo>
                      <a:pt x="1524" y="4665"/>
                      <a:pt x="1521" y="4680"/>
                      <a:pt x="1518" y="4694"/>
                    </a:cubicBezTo>
                    <a:lnTo>
                      <a:pt x="1542" y="4694"/>
                    </a:lnTo>
                    <a:cubicBezTo>
                      <a:pt x="1537" y="4680"/>
                      <a:pt x="1532" y="4665"/>
                      <a:pt x="1526" y="4650"/>
                    </a:cubicBezTo>
                    <a:close/>
                    <a:moveTo>
                      <a:pt x="1451" y="4694"/>
                    </a:moveTo>
                    <a:cubicBezTo>
                      <a:pt x="1433" y="4730"/>
                      <a:pt x="1457" y="4745"/>
                      <a:pt x="1480" y="4745"/>
                    </a:cubicBezTo>
                    <a:cubicBezTo>
                      <a:pt x="1496" y="4745"/>
                      <a:pt x="1512" y="4737"/>
                      <a:pt x="1512" y="4725"/>
                    </a:cubicBezTo>
                    <a:cubicBezTo>
                      <a:pt x="1514" y="4714"/>
                      <a:pt x="1516" y="4704"/>
                      <a:pt x="1518" y="46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2134;p75">
                <a:extLst>
                  <a:ext uri="{FF2B5EF4-FFF2-40B4-BE49-F238E27FC236}">
                    <a16:creationId xmlns:a16="http://schemas.microsoft.com/office/drawing/2014/main" id="{8D4127DD-D737-376D-0928-E5854D712379}"/>
                  </a:ext>
                </a:extLst>
              </p:cNvPr>
              <p:cNvSpPr/>
              <p:nvPr/>
            </p:nvSpPr>
            <p:spPr>
              <a:xfrm>
                <a:off x="3521521" y="3161347"/>
                <a:ext cx="104176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90" extrusionOk="0">
                    <a:moveTo>
                      <a:pt x="1126" y="1"/>
                    </a:moveTo>
                    <a:cubicBezTo>
                      <a:pt x="735" y="1"/>
                      <a:pt x="358" y="54"/>
                      <a:pt x="31" y="212"/>
                    </a:cubicBezTo>
                    <a:cubicBezTo>
                      <a:pt x="1" y="242"/>
                      <a:pt x="1" y="333"/>
                      <a:pt x="92" y="333"/>
                    </a:cubicBezTo>
                    <a:cubicBezTo>
                      <a:pt x="230" y="329"/>
                      <a:pt x="369" y="328"/>
                      <a:pt x="508" y="328"/>
                    </a:cubicBezTo>
                    <a:cubicBezTo>
                      <a:pt x="2198" y="328"/>
                      <a:pt x="3931" y="589"/>
                      <a:pt x="5600" y="589"/>
                    </a:cubicBezTo>
                    <a:cubicBezTo>
                      <a:pt x="5966" y="589"/>
                      <a:pt x="6329" y="577"/>
                      <a:pt x="6688" y="546"/>
                    </a:cubicBezTo>
                    <a:cubicBezTo>
                      <a:pt x="6809" y="546"/>
                      <a:pt x="6809" y="424"/>
                      <a:pt x="6718" y="424"/>
                    </a:cubicBezTo>
                    <a:lnTo>
                      <a:pt x="6688" y="424"/>
                    </a:lnTo>
                    <a:cubicBezTo>
                      <a:pt x="6628" y="424"/>
                      <a:pt x="6627" y="540"/>
                      <a:pt x="6683" y="546"/>
                    </a:cubicBezTo>
                    <a:lnTo>
                      <a:pt x="6683" y="546"/>
                    </a:lnTo>
                    <a:cubicBezTo>
                      <a:pt x="6107" y="514"/>
                      <a:pt x="5561" y="272"/>
                      <a:pt x="4955" y="242"/>
                    </a:cubicBezTo>
                    <a:cubicBezTo>
                      <a:pt x="4651" y="227"/>
                      <a:pt x="4347" y="227"/>
                      <a:pt x="4036" y="227"/>
                    </a:cubicBezTo>
                    <a:cubicBezTo>
                      <a:pt x="3724" y="227"/>
                      <a:pt x="3405" y="227"/>
                      <a:pt x="3070" y="212"/>
                    </a:cubicBezTo>
                    <a:cubicBezTo>
                      <a:pt x="2497" y="154"/>
                      <a:pt x="1790" y="1"/>
                      <a:pt x="1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2135;p75">
                <a:extLst>
                  <a:ext uri="{FF2B5EF4-FFF2-40B4-BE49-F238E27FC236}">
                    <a16:creationId xmlns:a16="http://schemas.microsoft.com/office/drawing/2014/main" id="{B8D48361-6421-E801-EA71-79C0AB15B504}"/>
                  </a:ext>
                </a:extLst>
              </p:cNvPr>
              <p:cNvSpPr/>
              <p:nvPr/>
            </p:nvSpPr>
            <p:spPr>
              <a:xfrm>
                <a:off x="3524305" y="3167237"/>
                <a:ext cx="4666" cy="2374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552" extrusionOk="0">
                    <a:moveTo>
                      <a:pt x="134" y="1"/>
                    </a:moveTo>
                    <a:cubicBezTo>
                      <a:pt x="103" y="1"/>
                      <a:pt x="67" y="51"/>
                      <a:pt x="92" y="100"/>
                    </a:cubicBezTo>
                    <a:cubicBezTo>
                      <a:pt x="214" y="252"/>
                      <a:pt x="122" y="556"/>
                      <a:pt x="92" y="708"/>
                    </a:cubicBezTo>
                    <a:cubicBezTo>
                      <a:pt x="62" y="951"/>
                      <a:pt x="1" y="1255"/>
                      <a:pt x="122" y="1529"/>
                    </a:cubicBezTo>
                    <a:cubicBezTo>
                      <a:pt x="122" y="1544"/>
                      <a:pt x="145" y="1552"/>
                      <a:pt x="168" y="1552"/>
                    </a:cubicBezTo>
                    <a:cubicBezTo>
                      <a:pt x="191" y="1552"/>
                      <a:pt x="214" y="1544"/>
                      <a:pt x="214" y="1529"/>
                    </a:cubicBezTo>
                    <a:cubicBezTo>
                      <a:pt x="305" y="1255"/>
                      <a:pt x="244" y="890"/>
                      <a:pt x="244" y="586"/>
                    </a:cubicBezTo>
                    <a:cubicBezTo>
                      <a:pt x="244" y="404"/>
                      <a:pt x="274" y="161"/>
                      <a:pt x="153" y="9"/>
                    </a:cubicBezTo>
                    <a:cubicBezTo>
                      <a:pt x="147" y="3"/>
                      <a:pt x="141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2136;p75">
                <a:extLst>
                  <a:ext uri="{FF2B5EF4-FFF2-40B4-BE49-F238E27FC236}">
                    <a16:creationId xmlns:a16="http://schemas.microsoft.com/office/drawing/2014/main" id="{A03D668B-7920-DB0C-17FD-97F749CFAE07}"/>
                  </a:ext>
                </a:extLst>
              </p:cNvPr>
              <p:cNvSpPr/>
              <p:nvPr/>
            </p:nvSpPr>
            <p:spPr>
              <a:xfrm>
                <a:off x="3845613" y="2886053"/>
                <a:ext cx="18143" cy="24913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6286" extrusionOk="0">
                    <a:moveTo>
                      <a:pt x="1125" y="1"/>
                    </a:moveTo>
                    <a:cubicBezTo>
                      <a:pt x="1125" y="1"/>
                      <a:pt x="1125" y="31"/>
                      <a:pt x="1155" y="31"/>
                    </a:cubicBezTo>
                    <a:cubicBezTo>
                      <a:pt x="821" y="153"/>
                      <a:pt x="547" y="2858"/>
                      <a:pt x="456" y="3283"/>
                    </a:cubicBezTo>
                    <a:cubicBezTo>
                      <a:pt x="243" y="4682"/>
                      <a:pt x="91" y="6080"/>
                      <a:pt x="61" y="7539"/>
                    </a:cubicBezTo>
                    <a:cubicBezTo>
                      <a:pt x="0" y="10457"/>
                      <a:pt x="274" y="13375"/>
                      <a:pt x="426" y="16262"/>
                    </a:cubicBezTo>
                    <a:cubicBezTo>
                      <a:pt x="426" y="16277"/>
                      <a:pt x="433" y="16285"/>
                      <a:pt x="441" y="16285"/>
                    </a:cubicBezTo>
                    <a:cubicBezTo>
                      <a:pt x="449" y="16285"/>
                      <a:pt x="456" y="16277"/>
                      <a:pt x="456" y="16262"/>
                    </a:cubicBezTo>
                    <a:cubicBezTo>
                      <a:pt x="669" y="13557"/>
                      <a:pt x="395" y="10882"/>
                      <a:pt x="274" y="8207"/>
                    </a:cubicBezTo>
                    <a:cubicBezTo>
                      <a:pt x="152" y="5411"/>
                      <a:pt x="760" y="2767"/>
                      <a:pt x="1186" y="31"/>
                    </a:cubicBezTo>
                    <a:cubicBezTo>
                      <a:pt x="1186" y="1"/>
                      <a:pt x="1186" y="1"/>
                      <a:pt x="1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2137;p75">
                <a:extLst>
                  <a:ext uri="{FF2B5EF4-FFF2-40B4-BE49-F238E27FC236}">
                    <a16:creationId xmlns:a16="http://schemas.microsoft.com/office/drawing/2014/main" id="{E69B05FA-36DF-ADC1-96E3-6DE308F4F4ED}"/>
                  </a:ext>
                </a:extLst>
              </p:cNvPr>
              <p:cNvSpPr/>
              <p:nvPr/>
            </p:nvSpPr>
            <p:spPr>
              <a:xfrm>
                <a:off x="3811209" y="3134347"/>
                <a:ext cx="42787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525" extrusionOk="0">
                    <a:moveTo>
                      <a:pt x="2796" y="1"/>
                    </a:moveTo>
                    <a:lnTo>
                      <a:pt x="2796" y="1"/>
                    </a:lnTo>
                    <a:cubicBezTo>
                      <a:pt x="2796" y="1"/>
                      <a:pt x="2766" y="1"/>
                      <a:pt x="2766" y="31"/>
                    </a:cubicBezTo>
                    <a:cubicBezTo>
                      <a:pt x="2492" y="487"/>
                      <a:pt x="1885" y="974"/>
                      <a:pt x="1368" y="1095"/>
                    </a:cubicBezTo>
                    <a:cubicBezTo>
                      <a:pt x="1125" y="1126"/>
                      <a:pt x="942" y="1186"/>
                      <a:pt x="699" y="1217"/>
                    </a:cubicBezTo>
                    <a:cubicBezTo>
                      <a:pt x="486" y="1247"/>
                      <a:pt x="243" y="1369"/>
                      <a:pt x="61" y="1399"/>
                    </a:cubicBezTo>
                    <a:cubicBezTo>
                      <a:pt x="0" y="1399"/>
                      <a:pt x="30" y="1521"/>
                      <a:pt x="61" y="1521"/>
                    </a:cubicBezTo>
                    <a:cubicBezTo>
                      <a:pt x="102" y="1523"/>
                      <a:pt x="145" y="1524"/>
                      <a:pt x="190" y="1524"/>
                    </a:cubicBezTo>
                    <a:cubicBezTo>
                      <a:pt x="673" y="1524"/>
                      <a:pt x="1343" y="1376"/>
                      <a:pt x="1733" y="1126"/>
                    </a:cubicBezTo>
                    <a:cubicBezTo>
                      <a:pt x="2158" y="913"/>
                      <a:pt x="2675" y="487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2138;p75">
                <a:extLst>
                  <a:ext uri="{FF2B5EF4-FFF2-40B4-BE49-F238E27FC236}">
                    <a16:creationId xmlns:a16="http://schemas.microsoft.com/office/drawing/2014/main" id="{7A9CAF04-F57E-23DB-22E0-96AF7EB01A70}"/>
                  </a:ext>
                </a:extLst>
              </p:cNvPr>
              <p:cNvSpPr/>
              <p:nvPr/>
            </p:nvSpPr>
            <p:spPr>
              <a:xfrm>
                <a:off x="3761615" y="2977425"/>
                <a:ext cx="20330" cy="184855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2084" extrusionOk="0">
                    <a:moveTo>
                      <a:pt x="1084" y="0"/>
                    </a:moveTo>
                    <a:cubicBezTo>
                      <a:pt x="1069" y="0"/>
                      <a:pt x="1054" y="16"/>
                      <a:pt x="1054" y="46"/>
                    </a:cubicBezTo>
                    <a:cubicBezTo>
                      <a:pt x="415" y="1809"/>
                      <a:pt x="415" y="3785"/>
                      <a:pt x="506" y="5669"/>
                    </a:cubicBezTo>
                    <a:cubicBezTo>
                      <a:pt x="536" y="6356"/>
                      <a:pt x="1328" y="11936"/>
                      <a:pt x="177" y="11936"/>
                    </a:cubicBezTo>
                    <a:cubicBezTo>
                      <a:pt x="156" y="11936"/>
                      <a:pt x="134" y="11934"/>
                      <a:pt x="111" y="11931"/>
                    </a:cubicBezTo>
                    <a:cubicBezTo>
                      <a:pt x="106" y="11928"/>
                      <a:pt x="100" y="11927"/>
                      <a:pt x="95" y="11927"/>
                    </a:cubicBezTo>
                    <a:cubicBezTo>
                      <a:pt x="41" y="11927"/>
                      <a:pt x="1" y="12052"/>
                      <a:pt x="111" y="12052"/>
                    </a:cubicBezTo>
                    <a:cubicBezTo>
                      <a:pt x="216" y="12073"/>
                      <a:pt x="310" y="12083"/>
                      <a:pt x="395" y="12083"/>
                    </a:cubicBezTo>
                    <a:cubicBezTo>
                      <a:pt x="1296" y="12083"/>
                      <a:pt x="1137" y="10965"/>
                      <a:pt x="1054" y="10076"/>
                    </a:cubicBezTo>
                    <a:cubicBezTo>
                      <a:pt x="810" y="6794"/>
                      <a:pt x="81" y="3268"/>
                      <a:pt x="1114" y="46"/>
                    </a:cubicBezTo>
                    <a:cubicBezTo>
                      <a:pt x="1114" y="16"/>
                      <a:pt x="1099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2139;p75">
                <a:extLst>
                  <a:ext uri="{FF2B5EF4-FFF2-40B4-BE49-F238E27FC236}">
                    <a16:creationId xmlns:a16="http://schemas.microsoft.com/office/drawing/2014/main" id="{45073B0C-ABFB-C0F6-4C31-0ACDD4809811}"/>
                  </a:ext>
                </a:extLst>
              </p:cNvPr>
              <p:cNvSpPr/>
              <p:nvPr/>
            </p:nvSpPr>
            <p:spPr>
              <a:xfrm>
                <a:off x="3726170" y="3150532"/>
                <a:ext cx="39253" cy="13355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873" extrusionOk="0">
                    <a:moveTo>
                      <a:pt x="45" y="1"/>
                    </a:moveTo>
                    <a:cubicBezTo>
                      <a:pt x="20" y="1"/>
                      <a:pt x="1" y="68"/>
                      <a:pt x="27" y="68"/>
                    </a:cubicBezTo>
                    <a:cubicBezTo>
                      <a:pt x="422" y="250"/>
                      <a:pt x="787" y="463"/>
                      <a:pt x="1212" y="523"/>
                    </a:cubicBezTo>
                    <a:cubicBezTo>
                      <a:pt x="1638" y="615"/>
                      <a:pt x="2033" y="675"/>
                      <a:pt x="2459" y="858"/>
                    </a:cubicBezTo>
                    <a:cubicBezTo>
                      <a:pt x="2474" y="868"/>
                      <a:pt x="2487" y="872"/>
                      <a:pt x="2498" y="872"/>
                    </a:cubicBezTo>
                    <a:cubicBezTo>
                      <a:pt x="2557" y="872"/>
                      <a:pt x="2565" y="762"/>
                      <a:pt x="2489" y="736"/>
                    </a:cubicBezTo>
                    <a:cubicBezTo>
                      <a:pt x="2124" y="584"/>
                      <a:pt x="1729" y="493"/>
                      <a:pt x="1334" y="432"/>
                    </a:cubicBezTo>
                    <a:cubicBezTo>
                      <a:pt x="908" y="311"/>
                      <a:pt x="483" y="159"/>
                      <a:pt x="57" y="7"/>
                    </a:cubicBezTo>
                    <a:cubicBezTo>
                      <a:pt x="53" y="2"/>
                      <a:pt x="49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2140;p75">
                <a:extLst>
                  <a:ext uri="{FF2B5EF4-FFF2-40B4-BE49-F238E27FC236}">
                    <a16:creationId xmlns:a16="http://schemas.microsoft.com/office/drawing/2014/main" id="{F48AA420-4BDF-AA58-EBF8-5F486FBA7A80}"/>
                  </a:ext>
                </a:extLst>
              </p:cNvPr>
              <p:cNvSpPr/>
              <p:nvPr/>
            </p:nvSpPr>
            <p:spPr>
              <a:xfrm>
                <a:off x="3653569" y="3141751"/>
                <a:ext cx="80924" cy="25164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1645" extrusionOk="0">
                    <a:moveTo>
                      <a:pt x="2262" y="0"/>
                    </a:moveTo>
                    <a:cubicBezTo>
                      <a:pt x="2238" y="0"/>
                      <a:pt x="2213" y="1"/>
                      <a:pt x="2189" y="3"/>
                    </a:cubicBezTo>
                    <a:cubicBezTo>
                      <a:pt x="1946" y="34"/>
                      <a:pt x="1673" y="246"/>
                      <a:pt x="1490" y="398"/>
                    </a:cubicBezTo>
                    <a:cubicBezTo>
                      <a:pt x="974" y="733"/>
                      <a:pt x="518" y="1158"/>
                      <a:pt x="62" y="1523"/>
                    </a:cubicBezTo>
                    <a:cubicBezTo>
                      <a:pt x="1" y="1553"/>
                      <a:pt x="62" y="1645"/>
                      <a:pt x="153" y="1645"/>
                    </a:cubicBezTo>
                    <a:cubicBezTo>
                      <a:pt x="950" y="1261"/>
                      <a:pt x="1517" y="305"/>
                      <a:pt x="2467" y="305"/>
                    </a:cubicBezTo>
                    <a:cubicBezTo>
                      <a:pt x="2496" y="305"/>
                      <a:pt x="2525" y="305"/>
                      <a:pt x="2554" y="307"/>
                    </a:cubicBezTo>
                    <a:cubicBezTo>
                      <a:pt x="3405" y="398"/>
                      <a:pt x="4408" y="885"/>
                      <a:pt x="5229" y="1097"/>
                    </a:cubicBezTo>
                    <a:cubicBezTo>
                      <a:pt x="5290" y="1067"/>
                      <a:pt x="5290" y="945"/>
                      <a:pt x="5229" y="945"/>
                    </a:cubicBezTo>
                    <a:cubicBezTo>
                      <a:pt x="4591" y="763"/>
                      <a:pt x="3983" y="490"/>
                      <a:pt x="3344" y="307"/>
                    </a:cubicBezTo>
                    <a:cubicBezTo>
                      <a:pt x="3060" y="194"/>
                      <a:pt x="2617" y="0"/>
                      <a:pt x="2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2141;p75">
                <a:extLst>
                  <a:ext uri="{FF2B5EF4-FFF2-40B4-BE49-F238E27FC236}">
                    <a16:creationId xmlns:a16="http://schemas.microsoft.com/office/drawing/2014/main" id="{B9995CA0-A235-8A77-5B8E-1189B4B88FE1}"/>
                  </a:ext>
                </a:extLst>
              </p:cNvPr>
              <p:cNvSpPr/>
              <p:nvPr/>
            </p:nvSpPr>
            <p:spPr>
              <a:xfrm>
                <a:off x="3766097" y="3157599"/>
                <a:ext cx="4633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305" extrusionOk="0">
                    <a:moveTo>
                      <a:pt x="1663" y="18"/>
                    </a:moveTo>
                    <a:cubicBezTo>
                      <a:pt x="1578" y="18"/>
                      <a:pt x="1490" y="21"/>
                      <a:pt x="1399" y="31"/>
                    </a:cubicBezTo>
                    <a:cubicBezTo>
                      <a:pt x="973" y="31"/>
                      <a:pt x="548" y="31"/>
                      <a:pt x="92" y="153"/>
                    </a:cubicBezTo>
                    <a:cubicBezTo>
                      <a:pt x="1" y="183"/>
                      <a:pt x="1" y="305"/>
                      <a:pt x="122" y="305"/>
                    </a:cubicBezTo>
                    <a:cubicBezTo>
                      <a:pt x="1064" y="274"/>
                      <a:pt x="2007" y="274"/>
                      <a:pt x="2979" y="183"/>
                    </a:cubicBezTo>
                    <a:cubicBezTo>
                      <a:pt x="3028" y="183"/>
                      <a:pt x="3018" y="105"/>
                      <a:pt x="2966" y="105"/>
                    </a:cubicBezTo>
                    <a:cubicBezTo>
                      <a:pt x="2953" y="105"/>
                      <a:pt x="2937" y="110"/>
                      <a:pt x="2919" y="122"/>
                    </a:cubicBezTo>
                    <a:cubicBezTo>
                      <a:pt x="2919" y="122"/>
                      <a:pt x="2919" y="153"/>
                      <a:pt x="2888" y="153"/>
                    </a:cubicBezTo>
                    <a:cubicBezTo>
                      <a:pt x="2736" y="1"/>
                      <a:pt x="2372" y="61"/>
                      <a:pt x="2159" y="31"/>
                    </a:cubicBezTo>
                    <a:cubicBezTo>
                      <a:pt x="1997" y="31"/>
                      <a:pt x="1835" y="18"/>
                      <a:pt x="166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2142;p75">
                <a:extLst>
                  <a:ext uri="{FF2B5EF4-FFF2-40B4-BE49-F238E27FC236}">
                    <a16:creationId xmlns:a16="http://schemas.microsoft.com/office/drawing/2014/main" id="{25561359-9632-93ED-BBB1-6980C4F9C940}"/>
                  </a:ext>
                </a:extLst>
              </p:cNvPr>
              <p:cNvSpPr/>
              <p:nvPr/>
            </p:nvSpPr>
            <p:spPr>
              <a:xfrm>
                <a:off x="3813993" y="3154892"/>
                <a:ext cx="5125" cy="3143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055" extrusionOk="0">
                    <a:moveTo>
                      <a:pt x="112" y="0"/>
                    </a:moveTo>
                    <a:cubicBezTo>
                      <a:pt x="97" y="0"/>
                      <a:pt x="79" y="8"/>
                      <a:pt x="61" y="26"/>
                    </a:cubicBezTo>
                    <a:cubicBezTo>
                      <a:pt x="31" y="360"/>
                      <a:pt x="31" y="694"/>
                      <a:pt x="31" y="1090"/>
                    </a:cubicBezTo>
                    <a:cubicBezTo>
                      <a:pt x="31" y="1393"/>
                      <a:pt x="0" y="1728"/>
                      <a:pt x="31" y="2032"/>
                    </a:cubicBezTo>
                    <a:cubicBezTo>
                      <a:pt x="31" y="2047"/>
                      <a:pt x="54" y="2055"/>
                      <a:pt x="80" y="2055"/>
                    </a:cubicBezTo>
                    <a:cubicBezTo>
                      <a:pt x="107" y="2055"/>
                      <a:pt x="137" y="2047"/>
                      <a:pt x="152" y="2032"/>
                    </a:cubicBezTo>
                    <a:cubicBezTo>
                      <a:pt x="335" y="1424"/>
                      <a:pt x="304" y="664"/>
                      <a:pt x="183" y="56"/>
                    </a:cubicBezTo>
                    <a:cubicBezTo>
                      <a:pt x="183" y="35"/>
                      <a:pt x="169" y="25"/>
                      <a:pt x="152" y="23"/>
                    </a:cubicBezTo>
                    <a:lnTo>
                      <a:pt x="152" y="23"/>
                    </a:lnTo>
                    <a:cubicBezTo>
                      <a:pt x="144" y="9"/>
                      <a:pt x="129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2143;p75">
                <a:extLst>
                  <a:ext uri="{FF2B5EF4-FFF2-40B4-BE49-F238E27FC236}">
                    <a16:creationId xmlns:a16="http://schemas.microsoft.com/office/drawing/2014/main" id="{B2A2A9C6-7B73-81C6-A86B-52C080DB38C3}"/>
                  </a:ext>
                </a:extLst>
              </p:cNvPr>
              <p:cNvSpPr/>
              <p:nvPr/>
            </p:nvSpPr>
            <p:spPr>
              <a:xfrm>
                <a:off x="3769814" y="3186940"/>
                <a:ext cx="49304" cy="781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511" extrusionOk="0">
                    <a:moveTo>
                      <a:pt x="2664" y="0"/>
                    </a:moveTo>
                    <a:cubicBezTo>
                      <a:pt x="1925" y="0"/>
                      <a:pt x="1189" y="296"/>
                      <a:pt x="466" y="296"/>
                    </a:cubicBezTo>
                    <a:cubicBezTo>
                      <a:pt x="351" y="296"/>
                      <a:pt x="236" y="288"/>
                      <a:pt x="122" y="271"/>
                    </a:cubicBezTo>
                    <a:cubicBezTo>
                      <a:pt x="31" y="271"/>
                      <a:pt x="1" y="362"/>
                      <a:pt x="62" y="393"/>
                    </a:cubicBezTo>
                    <a:cubicBezTo>
                      <a:pt x="302" y="473"/>
                      <a:pt x="560" y="511"/>
                      <a:pt x="817" y="511"/>
                    </a:cubicBezTo>
                    <a:cubicBezTo>
                      <a:pt x="1046" y="511"/>
                      <a:pt x="1275" y="481"/>
                      <a:pt x="1490" y="423"/>
                    </a:cubicBezTo>
                    <a:cubicBezTo>
                      <a:pt x="1636" y="399"/>
                      <a:pt x="2563" y="121"/>
                      <a:pt x="2941" y="121"/>
                    </a:cubicBezTo>
                    <a:cubicBezTo>
                      <a:pt x="3035" y="121"/>
                      <a:pt x="3095" y="138"/>
                      <a:pt x="3101" y="180"/>
                    </a:cubicBezTo>
                    <a:cubicBezTo>
                      <a:pt x="3162" y="180"/>
                      <a:pt x="3223" y="180"/>
                      <a:pt x="3223" y="119"/>
                    </a:cubicBezTo>
                    <a:lnTo>
                      <a:pt x="3223" y="89"/>
                    </a:lnTo>
                    <a:cubicBezTo>
                      <a:pt x="3223" y="58"/>
                      <a:pt x="3223" y="58"/>
                      <a:pt x="3192" y="58"/>
                    </a:cubicBezTo>
                    <a:cubicBezTo>
                      <a:pt x="3016" y="17"/>
                      <a:pt x="2840" y="0"/>
                      <a:pt x="26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2144;p75">
                <a:extLst>
                  <a:ext uri="{FF2B5EF4-FFF2-40B4-BE49-F238E27FC236}">
                    <a16:creationId xmlns:a16="http://schemas.microsoft.com/office/drawing/2014/main" id="{15524BD9-C6D6-A8AD-4675-BB24EFEF95BB}"/>
                  </a:ext>
                </a:extLst>
              </p:cNvPr>
              <p:cNvSpPr/>
              <p:nvPr/>
            </p:nvSpPr>
            <p:spPr>
              <a:xfrm>
                <a:off x="3526645" y="3188209"/>
                <a:ext cx="101377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6627" h="728" extrusionOk="0">
                    <a:moveTo>
                      <a:pt x="64" y="1"/>
                    </a:moveTo>
                    <a:cubicBezTo>
                      <a:pt x="1" y="1"/>
                      <a:pt x="7" y="97"/>
                      <a:pt x="61" y="97"/>
                    </a:cubicBezTo>
                    <a:cubicBezTo>
                      <a:pt x="1216" y="188"/>
                      <a:pt x="2371" y="431"/>
                      <a:pt x="3556" y="492"/>
                    </a:cubicBezTo>
                    <a:cubicBezTo>
                      <a:pt x="4363" y="568"/>
                      <a:pt x="5149" y="727"/>
                      <a:pt x="5984" y="727"/>
                    </a:cubicBezTo>
                    <a:cubicBezTo>
                      <a:pt x="6155" y="727"/>
                      <a:pt x="6329" y="720"/>
                      <a:pt x="6505" y="705"/>
                    </a:cubicBezTo>
                    <a:cubicBezTo>
                      <a:pt x="6626" y="705"/>
                      <a:pt x="6626" y="553"/>
                      <a:pt x="6505" y="553"/>
                    </a:cubicBezTo>
                    <a:cubicBezTo>
                      <a:pt x="4377" y="310"/>
                      <a:pt x="2219" y="97"/>
                      <a:pt x="91" y="6"/>
                    </a:cubicBezTo>
                    <a:cubicBezTo>
                      <a:pt x="81" y="2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2145;p75">
                <a:extLst>
                  <a:ext uri="{FF2B5EF4-FFF2-40B4-BE49-F238E27FC236}">
                    <a16:creationId xmlns:a16="http://schemas.microsoft.com/office/drawing/2014/main" id="{A7A1DCFC-0DB1-52CE-87B2-B85EDCD11883}"/>
                  </a:ext>
                </a:extLst>
              </p:cNvPr>
              <p:cNvSpPr/>
              <p:nvPr/>
            </p:nvSpPr>
            <p:spPr>
              <a:xfrm>
                <a:off x="3628006" y="3160858"/>
                <a:ext cx="57672" cy="57381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3751" extrusionOk="0">
                    <a:moveTo>
                      <a:pt x="912" y="0"/>
                    </a:moveTo>
                    <a:cubicBezTo>
                      <a:pt x="876" y="0"/>
                      <a:pt x="854" y="24"/>
                      <a:pt x="847" y="53"/>
                    </a:cubicBezTo>
                    <a:lnTo>
                      <a:pt x="847" y="53"/>
                    </a:lnTo>
                    <a:cubicBezTo>
                      <a:pt x="752" y="68"/>
                      <a:pt x="669" y="99"/>
                      <a:pt x="608" y="152"/>
                    </a:cubicBezTo>
                    <a:cubicBezTo>
                      <a:pt x="395" y="304"/>
                      <a:pt x="304" y="700"/>
                      <a:pt x="182" y="912"/>
                    </a:cubicBezTo>
                    <a:cubicBezTo>
                      <a:pt x="0" y="1338"/>
                      <a:pt x="61" y="2067"/>
                      <a:pt x="61" y="2523"/>
                    </a:cubicBezTo>
                    <a:cubicBezTo>
                      <a:pt x="61" y="3496"/>
                      <a:pt x="547" y="3709"/>
                      <a:pt x="1520" y="3739"/>
                    </a:cubicBezTo>
                    <a:cubicBezTo>
                      <a:pt x="1649" y="3746"/>
                      <a:pt x="1780" y="3750"/>
                      <a:pt x="1912" y="3750"/>
                    </a:cubicBezTo>
                    <a:cubicBezTo>
                      <a:pt x="2341" y="3750"/>
                      <a:pt x="2788" y="3710"/>
                      <a:pt x="3252" y="3617"/>
                    </a:cubicBezTo>
                    <a:cubicBezTo>
                      <a:pt x="3496" y="3587"/>
                      <a:pt x="3678" y="3557"/>
                      <a:pt x="3769" y="3314"/>
                    </a:cubicBezTo>
                    <a:cubicBezTo>
                      <a:pt x="3769" y="3283"/>
                      <a:pt x="3769" y="3162"/>
                      <a:pt x="3678" y="3162"/>
                    </a:cubicBezTo>
                    <a:cubicBezTo>
                      <a:pt x="3222" y="3070"/>
                      <a:pt x="2766" y="3070"/>
                      <a:pt x="2310" y="3040"/>
                    </a:cubicBezTo>
                    <a:cubicBezTo>
                      <a:pt x="2189" y="3040"/>
                      <a:pt x="2037" y="3010"/>
                      <a:pt x="1945" y="3010"/>
                    </a:cubicBezTo>
                    <a:cubicBezTo>
                      <a:pt x="1672" y="2979"/>
                      <a:pt x="1581" y="2858"/>
                      <a:pt x="1702" y="2675"/>
                    </a:cubicBezTo>
                    <a:lnTo>
                      <a:pt x="1702" y="2128"/>
                    </a:lnTo>
                    <a:cubicBezTo>
                      <a:pt x="1702" y="1794"/>
                      <a:pt x="1581" y="1247"/>
                      <a:pt x="1702" y="943"/>
                    </a:cubicBezTo>
                    <a:cubicBezTo>
                      <a:pt x="1885" y="487"/>
                      <a:pt x="3070" y="578"/>
                      <a:pt x="3496" y="548"/>
                    </a:cubicBezTo>
                    <a:cubicBezTo>
                      <a:pt x="3602" y="548"/>
                      <a:pt x="3615" y="385"/>
                      <a:pt x="3515" y="385"/>
                    </a:cubicBezTo>
                    <a:cubicBezTo>
                      <a:pt x="3501" y="385"/>
                      <a:pt x="3484" y="388"/>
                      <a:pt x="3465" y="396"/>
                    </a:cubicBezTo>
                    <a:lnTo>
                      <a:pt x="3344" y="396"/>
                    </a:lnTo>
                    <a:cubicBezTo>
                      <a:pt x="3336" y="381"/>
                      <a:pt x="3326" y="375"/>
                      <a:pt x="3314" y="375"/>
                    </a:cubicBezTo>
                    <a:cubicBezTo>
                      <a:pt x="3293" y="375"/>
                      <a:pt x="3269" y="393"/>
                      <a:pt x="3256" y="413"/>
                    </a:cubicBezTo>
                    <a:lnTo>
                      <a:pt x="3256" y="413"/>
                    </a:lnTo>
                    <a:cubicBezTo>
                      <a:pt x="2929" y="438"/>
                      <a:pt x="2629" y="462"/>
                      <a:pt x="2310" y="487"/>
                    </a:cubicBezTo>
                    <a:cubicBezTo>
                      <a:pt x="2128" y="487"/>
                      <a:pt x="1854" y="487"/>
                      <a:pt x="1733" y="700"/>
                    </a:cubicBezTo>
                    <a:cubicBezTo>
                      <a:pt x="1550" y="943"/>
                      <a:pt x="1641" y="1611"/>
                      <a:pt x="1641" y="1915"/>
                    </a:cubicBezTo>
                    <a:cubicBezTo>
                      <a:pt x="1641" y="2219"/>
                      <a:pt x="1581" y="2462"/>
                      <a:pt x="1550" y="2766"/>
                    </a:cubicBezTo>
                    <a:cubicBezTo>
                      <a:pt x="1550" y="2827"/>
                      <a:pt x="1490" y="2888"/>
                      <a:pt x="1520" y="2918"/>
                    </a:cubicBezTo>
                    <a:cubicBezTo>
                      <a:pt x="1550" y="3070"/>
                      <a:pt x="1581" y="3070"/>
                      <a:pt x="1702" y="3162"/>
                    </a:cubicBezTo>
                    <a:cubicBezTo>
                      <a:pt x="1945" y="3314"/>
                      <a:pt x="2401" y="3283"/>
                      <a:pt x="2645" y="3314"/>
                    </a:cubicBezTo>
                    <a:cubicBezTo>
                      <a:pt x="2751" y="3329"/>
                      <a:pt x="2857" y="3329"/>
                      <a:pt x="2960" y="3329"/>
                    </a:cubicBezTo>
                    <a:cubicBezTo>
                      <a:pt x="3062" y="3329"/>
                      <a:pt x="3161" y="3329"/>
                      <a:pt x="3252" y="3344"/>
                    </a:cubicBezTo>
                    <a:cubicBezTo>
                      <a:pt x="3648" y="3435"/>
                      <a:pt x="3192" y="3374"/>
                      <a:pt x="3040" y="3435"/>
                    </a:cubicBezTo>
                    <a:cubicBezTo>
                      <a:pt x="2728" y="3461"/>
                      <a:pt x="2243" y="3537"/>
                      <a:pt x="1774" y="3537"/>
                    </a:cubicBezTo>
                    <a:cubicBezTo>
                      <a:pt x="1147" y="3537"/>
                      <a:pt x="547" y="3401"/>
                      <a:pt x="426" y="2827"/>
                    </a:cubicBezTo>
                    <a:cubicBezTo>
                      <a:pt x="274" y="2128"/>
                      <a:pt x="456" y="1216"/>
                      <a:pt x="730" y="608"/>
                    </a:cubicBezTo>
                    <a:cubicBezTo>
                      <a:pt x="871" y="325"/>
                      <a:pt x="939" y="262"/>
                      <a:pt x="1204" y="262"/>
                    </a:cubicBezTo>
                    <a:cubicBezTo>
                      <a:pt x="1281" y="262"/>
                      <a:pt x="1374" y="267"/>
                      <a:pt x="1490" y="274"/>
                    </a:cubicBezTo>
                    <a:cubicBezTo>
                      <a:pt x="1490" y="274"/>
                      <a:pt x="1491" y="274"/>
                      <a:pt x="1492" y="274"/>
                    </a:cubicBezTo>
                    <a:lnTo>
                      <a:pt x="1492" y="274"/>
                    </a:lnTo>
                    <a:cubicBezTo>
                      <a:pt x="1796" y="338"/>
                      <a:pt x="2118" y="409"/>
                      <a:pt x="2420" y="409"/>
                    </a:cubicBezTo>
                    <a:cubicBezTo>
                      <a:pt x="2542" y="409"/>
                      <a:pt x="2661" y="398"/>
                      <a:pt x="2774" y="370"/>
                    </a:cubicBezTo>
                    <a:lnTo>
                      <a:pt x="2774" y="370"/>
                    </a:lnTo>
                    <a:cubicBezTo>
                      <a:pt x="2779" y="371"/>
                      <a:pt x="2785" y="372"/>
                      <a:pt x="2790" y="372"/>
                    </a:cubicBezTo>
                    <a:lnTo>
                      <a:pt x="2790" y="372"/>
                    </a:lnTo>
                    <a:cubicBezTo>
                      <a:pt x="2760" y="399"/>
                      <a:pt x="2787" y="426"/>
                      <a:pt x="2827" y="426"/>
                    </a:cubicBezTo>
                    <a:lnTo>
                      <a:pt x="2888" y="426"/>
                    </a:lnTo>
                    <a:cubicBezTo>
                      <a:pt x="2903" y="426"/>
                      <a:pt x="2911" y="410"/>
                      <a:pt x="2910" y="394"/>
                    </a:cubicBezTo>
                    <a:lnTo>
                      <a:pt x="2910" y="394"/>
                    </a:lnTo>
                    <a:cubicBezTo>
                      <a:pt x="2913" y="395"/>
                      <a:pt x="2916" y="395"/>
                      <a:pt x="2918" y="396"/>
                    </a:cubicBezTo>
                    <a:cubicBezTo>
                      <a:pt x="3029" y="407"/>
                      <a:pt x="3084" y="414"/>
                      <a:pt x="3096" y="414"/>
                    </a:cubicBezTo>
                    <a:cubicBezTo>
                      <a:pt x="3109" y="414"/>
                      <a:pt x="3071" y="405"/>
                      <a:pt x="3002" y="384"/>
                    </a:cubicBezTo>
                    <a:lnTo>
                      <a:pt x="3002" y="384"/>
                    </a:lnTo>
                    <a:cubicBezTo>
                      <a:pt x="3065" y="389"/>
                      <a:pt x="3128" y="393"/>
                      <a:pt x="3192" y="396"/>
                    </a:cubicBezTo>
                    <a:cubicBezTo>
                      <a:pt x="3222" y="396"/>
                      <a:pt x="3222" y="365"/>
                      <a:pt x="3192" y="365"/>
                    </a:cubicBezTo>
                    <a:cubicBezTo>
                      <a:pt x="2675" y="244"/>
                      <a:pt x="2219" y="152"/>
                      <a:pt x="1733" y="122"/>
                    </a:cubicBezTo>
                    <a:cubicBezTo>
                      <a:pt x="1630" y="112"/>
                      <a:pt x="1496" y="88"/>
                      <a:pt x="1355" y="68"/>
                    </a:cubicBezTo>
                    <a:lnTo>
                      <a:pt x="1355" y="68"/>
                    </a:lnTo>
                    <a:cubicBezTo>
                      <a:pt x="1204" y="45"/>
                      <a:pt x="1056" y="23"/>
                      <a:pt x="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2146;p75">
                <a:extLst>
                  <a:ext uri="{FF2B5EF4-FFF2-40B4-BE49-F238E27FC236}">
                    <a16:creationId xmlns:a16="http://schemas.microsoft.com/office/drawing/2014/main" id="{F757ECEB-4A08-E355-68F3-43C97F9923DB}"/>
                  </a:ext>
                </a:extLst>
              </p:cNvPr>
              <p:cNvSpPr/>
              <p:nvPr/>
            </p:nvSpPr>
            <p:spPr>
              <a:xfrm>
                <a:off x="3642417" y="3184737"/>
                <a:ext cx="21401" cy="7572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95" extrusionOk="0">
                    <a:moveTo>
                      <a:pt x="323" y="196"/>
                    </a:moveTo>
                    <a:cubicBezTo>
                      <a:pt x="326" y="200"/>
                      <a:pt x="330" y="202"/>
                      <a:pt x="335" y="202"/>
                    </a:cubicBezTo>
                    <a:cubicBezTo>
                      <a:pt x="605" y="202"/>
                      <a:pt x="923" y="226"/>
                      <a:pt x="1204" y="253"/>
                    </a:cubicBezTo>
                    <a:lnTo>
                      <a:pt x="1204" y="253"/>
                    </a:lnTo>
                    <a:cubicBezTo>
                      <a:pt x="1140" y="293"/>
                      <a:pt x="1025" y="324"/>
                      <a:pt x="1003" y="324"/>
                    </a:cubicBezTo>
                    <a:cubicBezTo>
                      <a:pt x="897" y="339"/>
                      <a:pt x="798" y="347"/>
                      <a:pt x="703" y="347"/>
                    </a:cubicBezTo>
                    <a:cubicBezTo>
                      <a:pt x="608" y="347"/>
                      <a:pt x="517" y="339"/>
                      <a:pt x="426" y="324"/>
                    </a:cubicBezTo>
                    <a:cubicBezTo>
                      <a:pt x="304" y="324"/>
                      <a:pt x="152" y="263"/>
                      <a:pt x="304" y="202"/>
                    </a:cubicBezTo>
                    <a:cubicBezTo>
                      <a:pt x="311" y="200"/>
                      <a:pt x="317" y="198"/>
                      <a:pt x="323" y="196"/>
                    </a:cubicBezTo>
                    <a:close/>
                    <a:moveTo>
                      <a:pt x="449" y="1"/>
                    </a:moveTo>
                    <a:cubicBezTo>
                      <a:pt x="316" y="1"/>
                      <a:pt x="139" y="77"/>
                      <a:pt x="92" y="172"/>
                    </a:cubicBezTo>
                    <a:cubicBezTo>
                      <a:pt x="0" y="263"/>
                      <a:pt x="122" y="385"/>
                      <a:pt x="244" y="415"/>
                    </a:cubicBezTo>
                    <a:cubicBezTo>
                      <a:pt x="398" y="473"/>
                      <a:pt x="564" y="494"/>
                      <a:pt x="735" y="494"/>
                    </a:cubicBezTo>
                    <a:cubicBezTo>
                      <a:pt x="834" y="494"/>
                      <a:pt x="934" y="487"/>
                      <a:pt x="1034" y="476"/>
                    </a:cubicBezTo>
                    <a:cubicBezTo>
                      <a:pt x="1125" y="415"/>
                      <a:pt x="1368" y="385"/>
                      <a:pt x="1399" y="233"/>
                    </a:cubicBezTo>
                    <a:cubicBezTo>
                      <a:pt x="1399" y="202"/>
                      <a:pt x="1368" y="202"/>
                      <a:pt x="1338" y="172"/>
                    </a:cubicBezTo>
                    <a:cubicBezTo>
                      <a:pt x="1092" y="123"/>
                      <a:pt x="807" y="113"/>
                      <a:pt x="547" y="112"/>
                    </a:cubicBezTo>
                    <a:lnTo>
                      <a:pt x="547" y="112"/>
                    </a:lnTo>
                    <a:cubicBezTo>
                      <a:pt x="547" y="111"/>
                      <a:pt x="547" y="111"/>
                      <a:pt x="548" y="111"/>
                    </a:cubicBezTo>
                    <a:cubicBezTo>
                      <a:pt x="578" y="81"/>
                      <a:pt x="578" y="50"/>
                      <a:pt x="548" y="20"/>
                    </a:cubicBezTo>
                    <a:cubicBezTo>
                      <a:pt x="521" y="7"/>
                      <a:pt x="487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2147;p75">
                <a:extLst>
                  <a:ext uri="{FF2B5EF4-FFF2-40B4-BE49-F238E27FC236}">
                    <a16:creationId xmlns:a16="http://schemas.microsoft.com/office/drawing/2014/main" id="{272574DD-AC22-862F-E945-A5D7D068A20A}"/>
                  </a:ext>
                </a:extLst>
              </p:cNvPr>
              <p:cNvSpPr/>
              <p:nvPr/>
            </p:nvSpPr>
            <p:spPr>
              <a:xfrm>
                <a:off x="3663344" y="3164575"/>
                <a:ext cx="88817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487" extrusionOk="0">
                    <a:moveTo>
                      <a:pt x="5250" y="0"/>
                    </a:moveTo>
                    <a:cubicBezTo>
                      <a:pt x="4496" y="0"/>
                      <a:pt x="3732" y="188"/>
                      <a:pt x="3009" y="213"/>
                    </a:cubicBezTo>
                    <a:cubicBezTo>
                      <a:pt x="2006" y="305"/>
                      <a:pt x="1003" y="183"/>
                      <a:pt x="31" y="457"/>
                    </a:cubicBezTo>
                    <a:cubicBezTo>
                      <a:pt x="0" y="457"/>
                      <a:pt x="0" y="487"/>
                      <a:pt x="31" y="487"/>
                    </a:cubicBezTo>
                    <a:cubicBezTo>
                      <a:pt x="434" y="380"/>
                      <a:pt x="864" y="352"/>
                      <a:pt x="1303" y="352"/>
                    </a:cubicBezTo>
                    <a:cubicBezTo>
                      <a:pt x="1792" y="352"/>
                      <a:pt x="2290" y="387"/>
                      <a:pt x="2771" y="387"/>
                    </a:cubicBezTo>
                    <a:cubicBezTo>
                      <a:pt x="2965" y="387"/>
                      <a:pt x="3157" y="381"/>
                      <a:pt x="3344" y="365"/>
                    </a:cubicBezTo>
                    <a:cubicBezTo>
                      <a:pt x="4134" y="305"/>
                      <a:pt x="4924" y="274"/>
                      <a:pt x="5745" y="153"/>
                    </a:cubicBezTo>
                    <a:cubicBezTo>
                      <a:pt x="5806" y="153"/>
                      <a:pt x="5806" y="31"/>
                      <a:pt x="5745" y="31"/>
                    </a:cubicBezTo>
                    <a:cubicBezTo>
                      <a:pt x="5581" y="9"/>
                      <a:pt x="5416" y="0"/>
                      <a:pt x="5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2148;p75">
                <a:extLst>
                  <a:ext uri="{FF2B5EF4-FFF2-40B4-BE49-F238E27FC236}">
                    <a16:creationId xmlns:a16="http://schemas.microsoft.com/office/drawing/2014/main" id="{74B906B5-3BA3-1D5E-B728-47DF789CE5A6}"/>
                  </a:ext>
                </a:extLst>
              </p:cNvPr>
              <p:cNvSpPr/>
              <p:nvPr/>
            </p:nvSpPr>
            <p:spPr>
              <a:xfrm>
                <a:off x="3649392" y="3192447"/>
                <a:ext cx="125088" cy="9607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628" extrusionOk="0">
                    <a:moveTo>
                      <a:pt x="7716" y="0"/>
                    </a:moveTo>
                    <a:cubicBezTo>
                      <a:pt x="5217" y="0"/>
                      <a:pt x="2642" y="283"/>
                      <a:pt x="122" y="428"/>
                    </a:cubicBezTo>
                    <a:cubicBezTo>
                      <a:pt x="0" y="428"/>
                      <a:pt x="0" y="610"/>
                      <a:pt x="122" y="610"/>
                    </a:cubicBezTo>
                    <a:cubicBezTo>
                      <a:pt x="389" y="622"/>
                      <a:pt x="655" y="628"/>
                      <a:pt x="921" y="628"/>
                    </a:cubicBezTo>
                    <a:cubicBezTo>
                      <a:pt x="3324" y="628"/>
                      <a:pt x="5705" y="182"/>
                      <a:pt x="8086" y="154"/>
                    </a:cubicBezTo>
                    <a:cubicBezTo>
                      <a:pt x="8177" y="124"/>
                      <a:pt x="8177" y="2"/>
                      <a:pt x="8086" y="2"/>
                    </a:cubicBezTo>
                    <a:cubicBezTo>
                      <a:pt x="7963" y="1"/>
                      <a:pt x="7839" y="0"/>
                      <a:pt x="7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2149;p75">
                <a:extLst>
                  <a:ext uri="{FF2B5EF4-FFF2-40B4-BE49-F238E27FC236}">
                    <a16:creationId xmlns:a16="http://schemas.microsoft.com/office/drawing/2014/main" id="{CA5F7B42-4DB4-1319-8975-AD44888CA4A7}"/>
                  </a:ext>
                </a:extLst>
              </p:cNvPr>
              <p:cNvSpPr/>
              <p:nvPr/>
            </p:nvSpPr>
            <p:spPr>
              <a:xfrm>
                <a:off x="3705871" y="3164575"/>
                <a:ext cx="15145" cy="38274"/>
              </a:xfrm>
              <a:custGeom>
                <a:avLst/>
                <a:gdLst/>
                <a:ahLst/>
                <a:cxnLst/>
                <a:rect l="l" t="t" r="r" b="b"/>
                <a:pathLst>
                  <a:path w="990" h="2502" extrusionOk="0">
                    <a:moveTo>
                      <a:pt x="77" y="1"/>
                    </a:moveTo>
                    <a:lnTo>
                      <a:pt x="47" y="31"/>
                    </a:lnTo>
                    <a:cubicBezTo>
                      <a:pt x="1" y="124"/>
                      <a:pt x="7" y="164"/>
                      <a:pt x="40" y="164"/>
                    </a:cubicBezTo>
                    <a:cubicBezTo>
                      <a:pt x="50" y="164"/>
                      <a:pt x="63" y="160"/>
                      <a:pt x="77" y="153"/>
                    </a:cubicBezTo>
                    <a:cubicBezTo>
                      <a:pt x="80" y="148"/>
                      <a:pt x="83" y="147"/>
                      <a:pt x="86" y="147"/>
                    </a:cubicBezTo>
                    <a:cubicBezTo>
                      <a:pt x="146" y="147"/>
                      <a:pt x="229" y="1037"/>
                      <a:pt x="229" y="1095"/>
                    </a:cubicBezTo>
                    <a:cubicBezTo>
                      <a:pt x="229" y="1368"/>
                      <a:pt x="199" y="1672"/>
                      <a:pt x="229" y="1946"/>
                    </a:cubicBezTo>
                    <a:cubicBezTo>
                      <a:pt x="229" y="2159"/>
                      <a:pt x="351" y="2463"/>
                      <a:pt x="594" y="2493"/>
                    </a:cubicBezTo>
                    <a:cubicBezTo>
                      <a:pt x="623" y="2499"/>
                      <a:pt x="650" y="2502"/>
                      <a:pt x="675" y="2502"/>
                    </a:cubicBezTo>
                    <a:cubicBezTo>
                      <a:pt x="909" y="2502"/>
                      <a:pt x="959" y="2257"/>
                      <a:pt x="959" y="2037"/>
                    </a:cubicBezTo>
                    <a:cubicBezTo>
                      <a:pt x="959" y="1703"/>
                      <a:pt x="989" y="1399"/>
                      <a:pt x="959" y="1064"/>
                    </a:cubicBezTo>
                    <a:cubicBezTo>
                      <a:pt x="898" y="760"/>
                      <a:pt x="837" y="487"/>
                      <a:pt x="807" y="183"/>
                    </a:cubicBezTo>
                    <a:cubicBezTo>
                      <a:pt x="807" y="122"/>
                      <a:pt x="754" y="92"/>
                      <a:pt x="700" y="92"/>
                    </a:cubicBezTo>
                    <a:cubicBezTo>
                      <a:pt x="647" y="92"/>
                      <a:pt x="594" y="122"/>
                      <a:pt x="594" y="183"/>
                    </a:cubicBezTo>
                    <a:cubicBezTo>
                      <a:pt x="594" y="639"/>
                      <a:pt x="746" y="1034"/>
                      <a:pt x="746" y="1490"/>
                    </a:cubicBezTo>
                    <a:cubicBezTo>
                      <a:pt x="746" y="1581"/>
                      <a:pt x="837" y="2037"/>
                      <a:pt x="746" y="2159"/>
                    </a:cubicBezTo>
                    <a:lnTo>
                      <a:pt x="442" y="2159"/>
                    </a:lnTo>
                    <a:cubicBezTo>
                      <a:pt x="412" y="2098"/>
                      <a:pt x="412" y="2007"/>
                      <a:pt x="381" y="1946"/>
                    </a:cubicBezTo>
                    <a:lnTo>
                      <a:pt x="381" y="1581"/>
                    </a:lnTo>
                    <a:cubicBezTo>
                      <a:pt x="381" y="1186"/>
                      <a:pt x="351" y="791"/>
                      <a:pt x="290" y="365"/>
                    </a:cubicBezTo>
                    <a:cubicBezTo>
                      <a:pt x="290" y="213"/>
                      <a:pt x="290" y="6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2150;p75">
                <a:extLst>
                  <a:ext uri="{FF2B5EF4-FFF2-40B4-BE49-F238E27FC236}">
                    <a16:creationId xmlns:a16="http://schemas.microsoft.com/office/drawing/2014/main" id="{C859B832-131C-AC14-4F85-A16A744BF52C}"/>
                  </a:ext>
                </a:extLst>
              </p:cNvPr>
              <p:cNvSpPr/>
              <p:nvPr/>
            </p:nvSpPr>
            <p:spPr>
              <a:xfrm>
                <a:off x="3752620" y="3163764"/>
                <a:ext cx="35353" cy="28362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854" extrusionOk="0">
                    <a:moveTo>
                      <a:pt x="125" y="52"/>
                    </a:moveTo>
                    <a:cubicBezTo>
                      <a:pt x="121" y="53"/>
                      <a:pt x="118" y="53"/>
                      <a:pt x="115" y="54"/>
                    </a:cubicBezTo>
                    <a:lnTo>
                      <a:pt x="115" y="54"/>
                    </a:lnTo>
                    <a:cubicBezTo>
                      <a:pt x="117" y="54"/>
                      <a:pt x="119" y="54"/>
                      <a:pt x="122" y="54"/>
                    </a:cubicBezTo>
                    <a:cubicBezTo>
                      <a:pt x="123" y="53"/>
                      <a:pt x="124" y="53"/>
                      <a:pt x="125" y="52"/>
                    </a:cubicBezTo>
                    <a:close/>
                    <a:moveTo>
                      <a:pt x="115" y="54"/>
                    </a:moveTo>
                    <a:lnTo>
                      <a:pt x="115" y="54"/>
                    </a:lnTo>
                    <a:cubicBezTo>
                      <a:pt x="0" y="55"/>
                      <a:pt x="1" y="84"/>
                      <a:pt x="61" y="84"/>
                    </a:cubicBezTo>
                    <a:cubicBezTo>
                      <a:pt x="65" y="68"/>
                      <a:pt x="84" y="58"/>
                      <a:pt x="115" y="54"/>
                    </a:cubicBezTo>
                    <a:close/>
                    <a:moveTo>
                      <a:pt x="433" y="0"/>
                    </a:moveTo>
                    <a:cubicBezTo>
                      <a:pt x="321" y="0"/>
                      <a:pt x="215" y="15"/>
                      <a:pt x="125" y="52"/>
                    </a:cubicBezTo>
                    <a:lnTo>
                      <a:pt x="125" y="52"/>
                    </a:lnTo>
                    <a:cubicBezTo>
                      <a:pt x="138" y="51"/>
                      <a:pt x="153" y="50"/>
                      <a:pt x="169" y="50"/>
                    </a:cubicBezTo>
                    <a:cubicBezTo>
                      <a:pt x="421" y="50"/>
                      <a:pt x="1027" y="212"/>
                      <a:pt x="1125" y="236"/>
                    </a:cubicBezTo>
                    <a:cubicBezTo>
                      <a:pt x="1307" y="266"/>
                      <a:pt x="1550" y="327"/>
                      <a:pt x="1733" y="388"/>
                    </a:cubicBezTo>
                    <a:cubicBezTo>
                      <a:pt x="1915" y="479"/>
                      <a:pt x="2189" y="510"/>
                      <a:pt x="1945" y="722"/>
                    </a:cubicBezTo>
                    <a:cubicBezTo>
                      <a:pt x="1763" y="935"/>
                      <a:pt x="1550" y="1117"/>
                      <a:pt x="1307" y="1269"/>
                    </a:cubicBezTo>
                    <a:cubicBezTo>
                      <a:pt x="1155" y="1391"/>
                      <a:pt x="973" y="1543"/>
                      <a:pt x="821" y="1604"/>
                    </a:cubicBezTo>
                    <a:cubicBezTo>
                      <a:pt x="669" y="1695"/>
                      <a:pt x="547" y="1634"/>
                      <a:pt x="426" y="1756"/>
                    </a:cubicBezTo>
                    <a:cubicBezTo>
                      <a:pt x="400" y="1782"/>
                      <a:pt x="418" y="1853"/>
                      <a:pt x="463" y="1853"/>
                    </a:cubicBezTo>
                    <a:cubicBezTo>
                      <a:pt x="470" y="1853"/>
                      <a:pt x="478" y="1851"/>
                      <a:pt x="486" y="1847"/>
                    </a:cubicBezTo>
                    <a:cubicBezTo>
                      <a:pt x="730" y="1756"/>
                      <a:pt x="821" y="1786"/>
                      <a:pt x="1094" y="1634"/>
                    </a:cubicBezTo>
                    <a:cubicBezTo>
                      <a:pt x="1277" y="1543"/>
                      <a:pt x="1459" y="1391"/>
                      <a:pt x="1642" y="1239"/>
                    </a:cubicBezTo>
                    <a:cubicBezTo>
                      <a:pt x="1794" y="1087"/>
                      <a:pt x="2006" y="965"/>
                      <a:pt x="2189" y="813"/>
                    </a:cubicBezTo>
                    <a:cubicBezTo>
                      <a:pt x="2249" y="722"/>
                      <a:pt x="2310" y="692"/>
                      <a:pt x="2310" y="570"/>
                    </a:cubicBezTo>
                    <a:cubicBezTo>
                      <a:pt x="2249" y="327"/>
                      <a:pt x="1611" y="236"/>
                      <a:pt x="1459" y="206"/>
                    </a:cubicBezTo>
                    <a:cubicBezTo>
                      <a:pt x="1186" y="137"/>
                      <a:pt x="775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2151;p75">
                <a:extLst>
                  <a:ext uri="{FF2B5EF4-FFF2-40B4-BE49-F238E27FC236}">
                    <a16:creationId xmlns:a16="http://schemas.microsoft.com/office/drawing/2014/main" id="{D6ACF2AA-A408-AF96-8FB2-147096202BA3}"/>
                  </a:ext>
                </a:extLst>
              </p:cNvPr>
              <p:cNvSpPr/>
              <p:nvPr/>
            </p:nvSpPr>
            <p:spPr>
              <a:xfrm>
                <a:off x="3739908" y="3178327"/>
                <a:ext cx="6685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437" h="431" extrusionOk="0">
                    <a:moveTo>
                      <a:pt x="201" y="1"/>
                    </a:moveTo>
                    <a:cubicBezTo>
                      <a:pt x="185" y="1"/>
                      <a:pt x="171" y="5"/>
                      <a:pt x="162" y="13"/>
                    </a:cubicBezTo>
                    <a:cubicBezTo>
                      <a:pt x="28" y="67"/>
                      <a:pt x="1" y="192"/>
                      <a:pt x="38" y="291"/>
                    </a:cubicBezTo>
                    <a:lnTo>
                      <a:pt x="38" y="291"/>
                    </a:lnTo>
                    <a:cubicBezTo>
                      <a:pt x="28" y="306"/>
                      <a:pt x="42" y="326"/>
                      <a:pt x="63" y="340"/>
                    </a:cubicBezTo>
                    <a:lnTo>
                      <a:pt x="63" y="340"/>
                    </a:lnTo>
                    <a:cubicBezTo>
                      <a:pt x="98" y="393"/>
                      <a:pt x="155" y="430"/>
                      <a:pt x="224" y="430"/>
                    </a:cubicBezTo>
                    <a:cubicBezTo>
                      <a:pt x="278" y="430"/>
                      <a:pt x="341" y="406"/>
                      <a:pt x="406" y="348"/>
                    </a:cubicBezTo>
                    <a:cubicBezTo>
                      <a:pt x="436" y="317"/>
                      <a:pt x="436" y="287"/>
                      <a:pt x="406" y="226"/>
                    </a:cubicBezTo>
                    <a:cubicBezTo>
                      <a:pt x="358" y="210"/>
                      <a:pt x="318" y="203"/>
                      <a:pt x="279" y="199"/>
                    </a:cubicBezTo>
                    <a:lnTo>
                      <a:pt x="279" y="199"/>
                    </a:lnTo>
                    <a:cubicBezTo>
                      <a:pt x="294" y="156"/>
                      <a:pt x="296" y="105"/>
                      <a:pt x="284" y="44"/>
                    </a:cubicBezTo>
                    <a:cubicBezTo>
                      <a:pt x="284" y="22"/>
                      <a:pt x="238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2152;p75">
                <a:extLst>
                  <a:ext uri="{FF2B5EF4-FFF2-40B4-BE49-F238E27FC236}">
                    <a16:creationId xmlns:a16="http://schemas.microsoft.com/office/drawing/2014/main" id="{9B9928F8-242D-602A-10CD-E031739D76A3}"/>
                  </a:ext>
                </a:extLst>
              </p:cNvPr>
              <p:cNvSpPr/>
              <p:nvPr/>
            </p:nvSpPr>
            <p:spPr>
              <a:xfrm>
                <a:off x="3686122" y="3181127"/>
                <a:ext cx="3136" cy="429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81" extrusionOk="0">
                    <a:moveTo>
                      <a:pt x="35" y="0"/>
                    </a:moveTo>
                    <a:cubicBezTo>
                      <a:pt x="16" y="0"/>
                      <a:pt x="1" y="22"/>
                      <a:pt x="1" y="43"/>
                    </a:cubicBezTo>
                    <a:cubicBezTo>
                      <a:pt x="1" y="165"/>
                      <a:pt x="31" y="165"/>
                      <a:pt x="122" y="256"/>
                    </a:cubicBezTo>
                    <a:cubicBezTo>
                      <a:pt x="131" y="273"/>
                      <a:pt x="142" y="280"/>
                      <a:pt x="152" y="280"/>
                    </a:cubicBezTo>
                    <a:cubicBezTo>
                      <a:pt x="179" y="280"/>
                      <a:pt x="205" y="231"/>
                      <a:pt x="183" y="165"/>
                    </a:cubicBezTo>
                    <a:cubicBezTo>
                      <a:pt x="153" y="104"/>
                      <a:pt x="122" y="43"/>
                      <a:pt x="61" y="13"/>
                    </a:cubicBezTo>
                    <a:cubicBezTo>
                      <a:pt x="52" y="4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2153;p75">
                <a:extLst>
                  <a:ext uri="{FF2B5EF4-FFF2-40B4-BE49-F238E27FC236}">
                    <a16:creationId xmlns:a16="http://schemas.microsoft.com/office/drawing/2014/main" id="{C7B93AA6-AA2E-E6D1-580C-C385BDCC6790}"/>
                  </a:ext>
                </a:extLst>
              </p:cNvPr>
              <p:cNvSpPr/>
              <p:nvPr/>
            </p:nvSpPr>
            <p:spPr>
              <a:xfrm>
                <a:off x="3657760" y="3160001"/>
                <a:ext cx="72938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790" extrusionOk="0">
                    <a:moveTo>
                      <a:pt x="1260" y="1"/>
                    </a:moveTo>
                    <a:cubicBezTo>
                      <a:pt x="839" y="1"/>
                      <a:pt x="425" y="37"/>
                      <a:pt x="31" y="117"/>
                    </a:cubicBezTo>
                    <a:cubicBezTo>
                      <a:pt x="31" y="117"/>
                      <a:pt x="0" y="117"/>
                      <a:pt x="0" y="148"/>
                    </a:cubicBezTo>
                    <a:lnTo>
                      <a:pt x="0" y="178"/>
                    </a:lnTo>
                    <a:cubicBezTo>
                      <a:pt x="0" y="193"/>
                      <a:pt x="8" y="201"/>
                      <a:pt x="16" y="201"/>
                    </a:cubicBezTo>
                    <a:cubicBezTo>
                      <a:pt x="23" y="201"/>
                      <a:pt x="31" y="193"/>
                      <a:pt x="31" y="178"/>
                    </a:cubicBezTo>
                    <a:cubicBezTo>
                      <a:pt x="44" y="145"/>
                      <a:pt x="134" y="132"/>
                      <a:pt x="270" y="132"/>
                    </a:cubicBezTo>
                    <a:cubicBezTo>
                      <a:pt x="766" y="132"/>
                      <a:pt x="1870" y="306"/>
                      <a:pt x="2037" y="330"/>
                    </a:cubicBezTo>
                    <a:cubicBezTo>
                      <a:pt x="2918" y="452"/>
                      <a:pt x="3800" y="573"/>
                      <a:pt x="4651" y="786"/>
                    </a:cubicBezTo>
                    <a:cubicBezTo>
                      <a:pt x="4659" y="789"/>
                      <a:pt x="4667" y="790"/>
                      <a:pt x="4674" y="790"/>
                    </a:cubicBezTo>
                    <a:cubicBezTo>
                      <a:pt x="4747" y="790"/>
                      <a:pt x="4767" y="662"/>
                      <a:pt x="4712" y="634"/>
                    </a:cubicBezTo>
                    <a:cubicBezTo>
                      <a:pt x="3661" y="276"/>
                      <a:pt x="2430" y="1"/>
                      <a:pt x="1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2154;p75">
                <a:extLst>
                  <a:ext uri="{FF2B5EF4-FFF2-40B4-BE49-F238E27FC236}">
                    <a16:creationId xmlns:a16="http://schemas.microsoft.com/office/drawing/2014/main" id="{09FFD641-6CE9-A210-1F9C-93F53B0AA2E2}"/>
                  </a:ext>
                </a:extLst>
              </p:cNvPr>
              <p:cNvSpPr/>
              <p:nvPr/>
            </p:nvSpPr>
            <p:spPr>
              <a:xfrm>
                <a:off x="3597320" y="3211829"/>
                <a:ext cx="44271" cy="110111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7198" extrusionOk="0">
                    <a:moveTo>
                      <a:pt x="2829" y="0"/>
                    </a:moveTo>
                    <a:cubicBezTo>
                      <a:pt x="2817" y="0"/>
                      <a:pt x="2805" y="4"/>
                      <a:pt x="2796" y="12"/>
                    </a:cubicBezTo>
                    <a:cubicBezTo>
                      <a:pt x="1520" y="2079"/>
                      <a:pt x="395" y="4723"/>
                      <a:pt x="0" y="7124"/>
                    </a:cubicBezTo>
                    <a:cubicBezTo>
                      <a:pt x="0" y="7175"/>
                      <a:pt x="18" y="7197"/>
                      <a:pt x="35" y="7197"/>
                    </a:cubicBezTo>
                    <a:cubicBezTo>
                      <a:pt x="49" y="7197"/>
                      <a:pt x="61" y="7182"/>
                      <a:pt x="61" y="7155"/>
                    </a:cubicBezTo>
                    <a:cubicBezTo>
                      <a:pt x="1003" y="4814"/>
                      <a:pt x="1611" y="2292"/>
                      <a:pt x="2827" y="73"/>
                    </a:cubicBezTo>
                    <a:cubicBezTo>
                      <a:pt x="2894" y="28"/>
                      <a:pt x="2863" y="0"/>
                      <a:pt x="28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2155;p75">
                <a:extLst>
                  <a:ext uri="{FF2B5EF4-FFF2-40B4-BE49-F238E27FC236}">
                    <a16:creationId xmlns:a16="http://schemas.microsoft.com/office/drawing/2014/main" id="{95D42C19-EA4F-68D3-9E08-E0E9989DDF00}"/>
                  </a:ext>
                </a:extLst>
              </p:cNvPr>
              <p:cNvSpPr/>
              <p:nvPr/>
            </p:nvSpPr>
            <p:spPr>
              <a:xfrm>
                <a:off x="3621612" y="3213665"/>
                <a:ext cx="43139" cy="109668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7169" extrusionOk="0">
                    <a:moveTo>
                      <a:pt x="2760" y="1"/>
                    </a:moveTo>
                    <a:cubicBezTo>
                      <a:pt x="2749" y="1"/>
                      <a:pt x="2737" y="5"/>
                      <a:pt x="2728" y="14"/>
                    </a:cubicBezTo>
                    <a:cubicBezTo>
                      <a:pt x="2728" y="14"/>
                      <a:pt x="2698" y="14"/>
                      <a:pt x="2698" y="44"/>
                    </a:cubicBezTo>
                    <a:cubicBezTo>
                      <a:pt x="2698" y="94"/>
                      <a:pt x="2718" y="143"/>
                      <a:pt x="2742" y="143"/>
                    </a:cubicBezTo>
                    <a:cubicBezTo>
                      <a:pt x="2743" y="143"/>
                      <a:pt x="2744" y="143"/>
                      <a:pt x="2745" y="143"/>
                    </a:cubicBezTo>
                    <a:lnTo>
                      <a:pt x="2745" y="143"/>
                    </a:lnTo>
                    <a:cubicBezTo>
                      <a:pt x="2355" y="378"/>
                      <a:pt x="1997" y="1660"/>
                      <a:pt x="1816" y="2111"/>
                    </a:cubicBezTo>
                    <a:cubicBezTo>
                      <a:pt x="1604" y="2688"/>
                      <a:pt x="1360" y="3235"/>
                      <a:pt x="1178" y="3843"/>
                    </a:cubicBezTo>
                    <a:cubicBezTo>
                      <a:pt x="844" y="4968"/>
                      <a:pt x="418" y="6001"/>
                      <a:pt x="23" y="7096"/>
                    </a:cubicBezTo>
                    <a:cubicBezTo>
                      <a:pt x="1" y="7140"/>
                      <a:pt x="60" y="7168"/>
                      <a:pt x="105" y="7168"/>
                    </a:cubicBezTo>
                    <a:cubicBezTo>
                      <a:pt x="122" y="7168"/>
                      <a:pt x="136" y="7165"/>
                      <a:pt x="145" y="7156"/>
                    </a:cubicBezTo>
                    <a:cubicBezTo>
                      <a:pt x="752" y="6397"/>
                      <a:pt x="996" y="5211"/>
                      <a:pt x="1239" y="4299"/>
                    </a:cubicBezTo>
                    <a:cubicBezTo>
                      <a:pt x="1664" y="2871"/>
                      <a:pt x="2363" y="1503"/>
                      <a:pt x="2819" y="44"/>
                    </a:cubicBezTo>
                    <a:cubicBezTo>
                      <a:pt x="2819" y="22"/>
                      <a:pt x="2789" y="1"/>
                      <a:pt x="2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2156;p75">
                <a:extLst>
                  <a:ext uri="{FF2B5EF4-FFF2-40B4-BE49-F238E27FC236}">
                    <a16:creationId xmlns:a16="http://schemas.microsoft.com/office/drawing/2014/main" id="{FA36DD45-F598-F253-3DC5-142A4D361681}"/>
                  </a:ext>
                </a:extLst>
              </p:cNvPr>
              <p:cNvSpPr/>
              <p:nvPr/>
            </p:nvSpPr>
            <p:spPr>
              <a:xfrm>
                <a:off x="3581961" y="3310574"/>
                <a:ext cx="39544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217" extrusionOk="0">
                    <a:moveTo>
                      <a:pt x="123" y="1"/>
                    </a:moveTo>
                    <a:cubicBezTo>
                      <a:pt x="31" y="1"/>
                      <a:pt x="1" y="62"/>
                      <a:pt x="92" y="92"/>
                    </a:cubicBezTo>
                    <a:lnTo>
                      <a:pt x="1551" y="791"/>
                    </a:lnTo>
                    <a:cubicBezTo>
                      <a:pt x="1855" y="913"/>
                      <a:pt x="2159" y="1156"/>
                      <a:pt x="2463" y="1217"/>
                    </a:cubicBezTo>
                    <a:cubicBezTo>
                      <a:pt x="2585" y="1217"/>
                      <a:pt x="2585" y="1095"/>
                      <a:pt x="2524" y="1065"/>
                    </a:cubicBezTo>
                    <a:cubicBezTo>
                      <a:pt x="2372" y="1004"/>
                      <a:pt x="2220" y="852"/>
                      <a:pt x="2068" y="791"/>
                    </a:cubicBezTo>
                    <a:cubicBezTo>
                      <a:pt x="1855" y="669"/>
                      <a:pt x="1673" y="609"/>
                      <a:pt x="1460" y="487"/>
                    </a:cubicBezTo>
                    <a:cubicBezTo>
                      <a:pt x="1034" y="244"/>
                      <a:pt x="578" y="92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2157;p75">
                <a:extLst>
                  <a:ext uri="{FF2B5EF4-FFF2-40B4-BE49-F238E27FC236}">
                    <a16:creationId xmlns:a16="http://schemas.microsoft.com/office/drawing/2014/main" id="{C529D20A-CBEC-38ED-76BA-5FED75942545}"/>
                  </a:ext>
                </a:extLst>
              </p:cNvPr>
              <p:cNvSpPr/>
              <p:nvPr/>
            </p:nvSpPr>
            <p:spPr>
              <a:xfrm>
                <a:off x="3674343" y="3037514"/>
                <a:ext cx="54566" cy="111733"/>
              </a:xfrm>
              <a:custGeom>
                <a:avLst/>
                <a:gdLst/>
                <a:ahLst/>
                <a:cxnLst/>
                <a:rect l="l" t="t" r="r" b="b"/>
                <a:pathLst>
                  <a:path w="3567" h="7304" extrusionOk="0">
                    <a:moveTo>
                      <a:pt x="3521" y="1"/>
                    </a:moveTo>
                    <a:cubicBezTo>
                      <a:pt x="3499" y="1"/>
                      <a:pt x="3476" y="24"/>
                      <a:pt x="3476" y="69"/>
                    </a:cubicBezTo>
                    <a:cubicBezTo>
                      <a:pt x="3021" y="2983"/>
                      <a:pt x="1898" y="5018"/>
                      <a:pt x="19" y="7294"/>
                    </a:cubicBezTo>
                    <a:lnTo>
                      <a:pt x="19" y="7294"/>
                    </a:lnTo>
                    <a:cubicBezTo>
                      <a:pt x="13" y="7292"/>
                      <a:pt x="8" y="7290"/>
                      <a:pt x="5" y="7290"/>
                    </a:cubicBezTo>
                    <a:cubicBezTo>
                      <a:pt x="1" y="7290"/>
                      <a:pt x="1" y="7293"/>
                      <a:pt x="11" y="7304"/>
                    </a:cubicBezTo>
                    <a:cubicBezTo>
                      <a:pt x="13" y="7300"/>
                      <a:pt x="16" y="7297"/>
                      <a:pt x="19" y="7294"/>
                    </a:cubicBezTo>
                    <a:lnTo>
                      <a:pt x="19" y="7294"/>
                    </a:lnTo>
                    <a:cubicBezTo>
                      <a:pt x="29" y="7298"/>
                      <a:pt x="41" y="7304"/>
                      <a:pt x="41" y="7304"/>
                    </a:cubicBezTo>
                    <a:cubicBezTo>
                      <a:pt x="2108" y="5145"/>
                      <a:pt x="3233" y="3018"/>
                      <a:pt x="3567" y="69"/>
                    </a:cubicBezTo>
                    <a:cubicBezTo>
                      <a:pt x="3567" y="24"/>
                      <a:pt x="3544" y="1"/>
                      <a:pt x="3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2158;p75">
                <a:extLst>
                  <a:ext uri="{FF2B5EF4-FFF2-40B4-BE49-F238E27FC236}">
                    <a16:creationId xmlns:a16="http://schemas.microsoft.com/office/drawing/2014/main" id="{4B0FD8D6-7D37-CA28-7275-09BB067115AC}"/>
                  </a:ext>
                </a:extLst>
              </p:cNvPr>
              <p:cNvSpPr/>
              <p:nvPr/>
            </p:nvSpPr>
            <p:spPr>
              <a:xfrm>
                <a:off x="3496096" y="3054448"/>
                <a:ext cx="71286" cy="103977"/>
              </a:xfrm>
              <a:custGeom>
                <a:avLst/>
                <a:gdLst/>
                <a:ahLst/>
                <a:cxnLst/>
                <a:rect l="l" t="t" r="r" b="b"/>
                <a:pathLst>
                  <a:path w="4660" h="6797" extrusionOk="0">
                    <a:moveTo>
                      <a:pt x="72" y="0"/>
                    </a:moveTo>
                    <a:cubicBezTo>
                      <a:pt x="37" y="0"/>
                      <a:pt x="0" y="36"/>
                      <a:pt x="21" y="57"/>
                    </a:cubicBezTo>
                    <a:cubicBezTo>
                      <a:pt x="690" y="1242"/>
                      <a:pt x="1298" y="2488"/>
                      <a:pt x="2118" y="3552"/>
                    </a:cubicBezTo>
                    <a:cubicBezTo>
                      <a:pt x="2909" y="4616"/>
                      <a:pt x="3973" y="5528"/>
                      <a:pt x="4580" y="6713"/>
                    </a:cubicBezTo>
                    <a:cubicBezTo>
                      <a:pt x="4568" y="6775"/>
                      <a:pt x="4581" y="6796"/>
                      <a:pt x="4598" y="6796"/>
                    </a:cubicBezTo>
                    <a:cubicBezTo>
                      <a:pt x="4624" y="6796"/>
                      <a:pt x="4659" y="6749"/>
                      <a:pt x="4641" y="6713"/>
                    </a:cubicBezTo>
                    <a:cubicBezTo>
                      <a:pt x="4185" y="5741"/>
                      <a:pt x="3425" y="4981"/>
                      <a:pt x="2757" y="4160"/>
                    </a:cubicBezTo>
                    <a:cubicBezTo>
                      <a:pt x="1693" y="2853"/>
                      <a:pt x="933" y="1424"/>
                      <a:pt x="112" y="26"/>
                    </a:cubicBezTo>
                    <a:cubicBezTo>
                      <a:pt x="103" y="7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2159;p75">
                <a:extLst>
                  <a:ext uri="{FF2B5EF4-FFF2-40B4-BE49-F238E27FC236}">
                    <a16:creationId xmlns:a16="http://schemas.microsoft.com/office/drawing/2014/main" id="{C1A6F302-3BA2-A4C3-9147-64988616F6FC}"/>
                  </a:ext>
                </a:extLst>
              </p:cNvPr>
              <p:cNvSpPr/>
              <p:nvPr/>
            </p:nvSpPr>
            <p:spPr>
              <a:xfrm>
                <a:off x="3489901" y="3186083"/>
                <a:ext cx="40003" cy="8126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312" extrusionOk="0">
                    <a:moveTo>
                      <a:pt x="2569" y="0"/>
                    </a:moveTo>
                    <a:cubicBezTo>
                      <a:pt x="2546" y="0"/>
                      <a:pt x="2523" y="8"/>
                      <a:pt x="2523" y="23"/>
                    </a:cubicBezTo>
                    <a:lnTo>
                      <a:pt x="2523" y="114"/>
                    </a:lnTo>
                    <a:cubicBezTo>
                      <a:pt x="2159" y="540"/>
                      <a:pt x="1946" y="1300"/>
                      <a:pt x="1642" y="1756"/>
                    </a:cubicBezTo>
                    <a:cubicBezTo>
                      <a:pt x="1308" y="2303"/>
                      <a:pt x="882" y="2820"/>
                      <a:pt x="548" y="3367"/>
                    </a:cubicBezTo>
                    <a:cubicBezTo>
                      <a:pt x="1" y="4187"/>
                      <a:pt x="213" y="4491"/>
                      <a:pt x="700" y="5282"/>
                    </a:cubicBezTo>
                    <a:cubicBezTo>
                      <a:pt x="710" y="5302"/>
                      <a:pt x="733" y="5312"/>
                      <a:pt x="759" y="5312"/>
                    </a:cubicBezTo>
                    <a:cubicBezTo>
                      <a:pt x="811" y="5312"/>
                      <a:pt x="872" y="5271"/>
                      <a:pt x="852" y="5190"/>
                    </a:cubicBezTo>
                    <a:cubicBezTo>
                      <a:pt x="700" y="4674"/>
                      <a:pt x="487" y="4127"/>
                      <a:pt x="700" y="3640"/>
                    </a:cubicBezTo>
                    <a:cubicBezTo>
                      <a:pt x="943" y="3154"/>
                      <a:pt x="1399" y="2698"/>
                      <a:pt x="1642" y="2212"/>
                    </a:cubicBezTo>
                    <a:cubicBezTo>
                      <a:pt x="2007" y="1543"/>
                      <a:pt x="2493" y="783"/>
                      <a:pt x="2615" y="23"/>
                    </a:cubicBezTo>
                    <a:cubicBezTo>
                      <a:pt x="2615" y="8"/>
                      <a:pt x="2592" y="0"/>
                      <a:pt x="25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2160;p75">
                <a:extLst>
                  <a:ext uri="{FF2B5EF4-FFF2-40B4-BE49-F238E27FC236}">
                    <a16:creationId xmlns:a16="http://schemas.microsoft.com/office/drawing/2014/main" id="{AD7232DD-043D-AAB4-4F41-A0E936DE3AB0}"/>
                  </a:ext>
                </a:extLst>
              </p:cNvPr>
              <p:cNvSpPr/>
              <p:nvPr/>
            </p:nvSpPr>
            <p:spPr>
              <a:xfrm>
                <a:off x="3462472" y="3248084"/>
                <a:ext cx="36943" cy="181780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11883" extrusionOk="0">
                    <a:moveTo>
                      <a:pt x="2347" y="0"/>
                    </a:moveTo>
                    <a:cubicBezTo>
                      <a:pt x="2333" y="0"/>
                      <a:pt x="2319" y="4"/>
                      <a:pt x="2310" y="13"/>
                    </a:cubicBezTo>
                    <a:cubicBezTo>
                      <a:pt x="2310" y="43"/>
                      <a:pt x="2280" y="43"/>
                      <a:pt x="2280" y="74"/>
                    </a:cubicBezTo>
                    <a:cubicBezTo>
                      <a:pt x="2250" y="104"/>
                      <a:pt x="2250" y="119"/>
                      <a:pt x="2261" y="119"/>
                    </a:cubicBezTo>
                    <a:cubicBezTo>
                      <a:pt x="2268" y="119"/>
                      <a:pt x="2279" y="114"/>
                      <a:pt x="2290" y="103"/>
                    </a:cubicBezTo>
                    <a:lnTo>
                      <a:pt x="2290" y="103"/>
                    </a:lnTo>
                    <a:cubicBezTo>
                      <a:pt x="62" y="3265"/>
                      <a:pt x="182" y="8140"/>
                      <a:pt x="0" y="11837"/>
                    </a:cubicBezTo>
                    <a:cubicBezTo>
                      <a:pt x="0" y="11867"/>
                      <a:pt x="23" y="11882"/>
                      <a:pt x="53" y="11882"/>
                    </a:cubicBezTo>
                    <a:cubicBezTo>
                      <a:pt x="84" y="11882"/>
                      <a:pt x="122" y="11867"/>
                      <a:pt x="152" y="11837"/>
                    </a:cubicBezTo>
                    <a:cubicBezTo>
                      <a:pt x="608" y="7764"/>
                      <a:pt x="669" y="3812"/>
                      <a:pt x="2371" y="43"/>
                    </a:cubicBezTo>
                    <a:cubicBezTo>
                      <a:pt x="2414" y="22"/>
                      <a:pt x="2381" y="0"/>
                      <a:pt x="2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2161;p75">
                <a:extLst>
                  <a:ext uri="{FF2B5EF4-FFF2-40B4-BE49-F238E27FC236}">
                    <a16:creationId xmlns:a16="http://schemas.microsoft.com/office/drawing/2014/main" id="{66DD34D2-D557-9D9D-1A2C-8E932AAED986}"/>
                  </a:ext>
                </a:extLst>
              </p:cNvPr>
              <p:cNvSpPr/>
              <p:nvPr/>
            </p:nvSpPr>
            <p:spPr>
              <a:xfrm>
                <a:off x="3439220" y="3379398"/>
                <a:ext cx="26526" cy="2339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295" extrusionOk="0">
                    <a:moveTo>
                      <a:pt x="1429" y="0"/>
                    </a:moveTo>
                    <a:cubicBezTo>
                      <a:pt x="1459" y="61"/>
                      <a:pt x="1429" y="92"/>
                      <a:pt x="1429" y="152"/>
                    </a:cubicBezTo>
                    <a:cubicBezTo>
                      <a:pt x="1412" y="152"/>
                      <a:pt x="1414" y="171"/>
                      <a:pt x="1419" y="177"/>
                    </a:cubicBezTo>
                    <a:lnTo>
                      <a:pt x="1419" y="177"/>
                    </a:lnTo>
                    <a:cubicBezTo>
                      <a:pt x="1125" y="917"/>
                      <a:pt x="1124" y="2442"/>
                      <a:pt x="1004" y="3283"/>
                    </a:cubicBezTo>
                    <a:cubicBezTo>
                      <a:pt x="852" y="4772"/>
                      <a:pt x="760" y="6292"/>
                      <a:pt x="639" y="7751"/>
                    </a:cubicBezTo>
                    <a:cubicBezTo>
                      <a:pt x="396" y="10274"/>
                      <a:pt x="183" y="12736"/>
                      <a:pt x="0" y="15259"/>
                    </a:cubicBezTo>
                    <a:cubicBezTo>
                      <a:pt x="0" y="15276"/>
                      <a:pt x="21" y="15294"/>
                      <a:pt x="44" y="15294"/>
                    </a:cubicBezTo>
                    <a:cubicBezTo>
                      <a:pt x="61" y="15294"/>
                      <a:pt x="79" y="15285"/>
                      <a:pt x="92" y="15259"/>
                    </a:cubicBezTo>
                    <a:cubicBezTo>
                      <a:pt x="608" y="12554"/>
                      <a:pt x="608" y="9727"/>
                      <a:pt x="821" y="7052"/>
                    </a:cubicBezTo>
                    <a:cubicBezTo>
                      <a:pt x="973" y="5259"/>
                      <a:pt x="1064" y="3465"/>
                      <a:pt x="1307" y="1733"/>
                    </a:cubicBezTo>
                    <a:cubicBezTo>
                      <a:pt x="1399" y="1186"/>
                      <a:pt x="1733" y="517"/>
                      <a:pt x="14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2162;p75">
                <a:extLst>
                  <a:ext uri="{FF2B5EF4-FFF2-40B4-BE49-F238E27FC236}">
                    <a16:creationId xmlns:a16="http://schemas.microsoft.com/office/drawing/2014/main" id="{5DD9B649-0BCA-D4EC-EECC-F5B478570484}"/>
                  </a:ext>
                </a:extLst>
              </p:cNvPr>
              <p:cNvSpPr/>
              <p:nvPr/>
            </p:nvSpPr>
            <p:spPr>
              <a:xfrm>
                <a:off x="3436895" y="3418712"/>
                <a:ext cx="16292" cy="17795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1633" extrusionOk="0">
                    <a:moveTo>
                      <a:pt x="997" y="0"/>
                    </a:moveTo>
                    <a:cubicBezTo>
                      <a:pt x="983" y="0"/>
                      <a:pt x="973" y="4"/>
                      <a:pt x="973" y="14"/>
                    </a:cubicBezTo>
                    <a:cubicBezTo>
                      <a:pt x="183" y="3813"/>
                      <a:pt x="0" y="7704"/>
                      <a:pt x="152" y="11564"/>
                    </a:cubicBezTo>
                    <a:cubicBezTo>
                      <a:pt x="152" y="11610"/>
                      <a:pt x="175" y="11633"/>
                      <a:pt x="198" y="11633"/>
                    </a:cubicBezTo>
                    <a:cubicBezTo>
                      <a:pt x="221" y="11633"/>
                      <a:pt x="244" y="11610"/>
                      <a:pt x="244" y="11564"/>
                    </a:cubicBezTo>
                    <a:cubicBezTo>
                      <a:pt x="365" y="7674"/>
                      <a:pt x="304" y="3905"/>
                      <a:pt x="1064" y="14"/>
                    </a:cubicBezTo>
                    <a:cubicBezTo>
                      <a:pt x="1064" y="14"/>
                      <a:pt x="1024" y="0"/>
                      <a:pt x="9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2163;p75">
                <a:extLst>
                  <a:ext uri="{FF2B5EF4-FFF2-40B4-BE49-F238E27FC236}">
                    <a16:creationId xmlns:a16="http://schemas.microsoft.com/office/drawing/2014/main" id="{0307CCF3-ABAC-4AD0-0A69-D2E32CE0FECC}"/>
                  </a:ext>
                </a:extLst>
              </p:cNvPr>
              <p:cNvSpPr/>
              <p:nvPr/>
            </p:nvSpPr>
            <p:spPr>
              <a:xfrm>
                <a:off x="3814927" y="3187812"/>
                <a:ext cx="59813" cy="16094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10521" extrusionOk="0">
                    <a:moveTo>
                      <a:pt x="166" y="1"/>
                    </a:moveTo>
                    <a:cubicBezTo>
                      <a:pt x="152" y="1"/>
                      <a:pt x="137" y="1"/>
                      <a:pt x="122" y="1"/>
                    </a:cubicBezTo>
                    <a:cubicBezTo>
                      <a:pt x="0" y="32"/>
                      <a:pt x="0" y="123"/>
                      <a:pt x="91" y="123"/>
                    </a:cubicBezTo>
                    <a:cubicBezTo>
                      <a:pt x="2341" y="153"/>
                      <a:pt x="2493" y="4105"/>
                      <a:pt x="2736" y="5625"/>
                    </a:cubicBezTo>
                    <a:cubicBezTo>
                      <a:pt x="3009" y="7266"/>
                      <a:pt x="3283" y="8877"/>
                      <a:pt x="3769" y="10488"/>
                    </a:cubicBezTo>
                    <a:cubicBezTo>
                      <a:pt x="3781" y="10511"/>
                      <a:pt x="3806" y="10521"/>
                      <a:pt x="3830" y="10521"/>
                    </a:cubicBezTo>
                    <a:cubicBezTo>
                      <a:pt x="3870" y="10521"/>
                      <a:pt x="3910" y="10495"/>
                      <a:pt x="3891" y="10457"/>
                    </a:cubicBezTo>
                    <a:cubicBezTo>
                      <a:pt x="3283" y="7874"/>
                      <a:pt x="3131" y="5169"/>
                      <a:pt x="2401" y="2585"/>
                    </a:cubicBezTo>
                    <a:cubicBezTo>
                      <a:pt x="2071" y="1382"/>
                      <a:pt x="1532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2164;p75">
                <a:extLst>
                  <a:ext uri="{FF2B5EF4-FFF2-40B4-BE49-F238E27FC236}">
                    <a16:creationId xmlns:a16="http://schemas.microsoft.com/office/drawing/2014/main" id="{342B916E-F610-3D90-40DE-ABB5BF48B6AD}"/>
                  </a:ext>
                </a:extLst>
              </p:cNvPr>
              <p:cNvSpPr/>
              <p:nvPr/>
            </p:nvSpPr>
            <p:spPr>
              <a:xfrm>
                <a:off x="3857239" y="3288959"/>
                <a:ext cx="21860" cy="130671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8542" extrusionOk="0">
                    <a:moveTo>
                      <a:pt x="42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68" y="972"/>
                      <a:pt x="190" y="1876"/>
                      <a:pt x="338" y="2769"/>
                    </a:cubicBezTo>
                    <a:lnTo>
                      <a:pt x="338" y="2769"/>
                    </a:lnTo>
                    <a:cubicBezTo>
                      <a:pt x="226" y="1862"/>
                      <a:pt x="144" y="954"/>
                      <a:pt x="61" y="46"/>
                    </a:cubicBezTo>
                    <a:cubicBezTo>
                      <a:pt x="76" y="16"/>
                      <a:pt x="61" y="0"/>
                      <a:pt x="42" y="0"/>
                    </a:cubicBezTo>
                    <a:close/>
                    <a:moveTo>
                      <a:pt x="338" y="2769"/>
                    </a:moveTo>
                    <a:cubicBezTo>
                      <a:pt x="432" y="3533"/>
                      <a:pt x="547" y="4297"/>
                      <a:pt x="699" y="5061"/>
                    </a:cubicBezTo>
                    <a:cubicBezTo>
                      <a:pt x="777" y="5483"/>
                      <a:pt x="883" y="5901"/>
                      <a:pt x="991" y="6318"/>
                    </a:cubicBezTo>
                    <a:lnTo>
                      <a:pt x="991" y="6318"/>
                    </a:lnTo>
                    <a:cubicBezTo>
                      <a:pt x="776" y="5137"/>
                      <a:pt x="535" y="3963"/>
                      <a:pt x="338" y="2769"/>
                    </a:cubicBezTo>
                    <a:close/>
                    <a:moveTo>
                      <a:pt x="991" y="6318"/>
                    </a:moveTo>
                    <a:cubicBezTo>
                      <a:pt x="1122" y="7040"/>
                      <a:pt x="1243" y="7764"/>
                      <a:pt x="1338" y="8496"/>
                    </a:cubicBezTo>
                    <a:cubicBezTo>
                      <a:pt x="1338" y="8526"/>
                      <a:pt x="1360" y="8542"/>
                      <a:pt x="1383" y="8542"/>
                    </a:cubicBezTo>
                    <a:cubicBezTo>
                      <a:pt x="1406" y="8542"/>
                      <a:pt x="1429" y="8526"/>
                      <a:pt x="1429" y="8496"/>
                    </a:cubicBezTo>
                    <a:cubicBezTo>
                      <a:pt x="1371" y="7763"/>
                      <a:pt x="1178" y="7042"/>
                      <a:pt x="991" y="63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2165;p75">
                <a:extLst>
                  <a:ext uri="{FF2B5EF4-FFF2-40B4-BE49-F238E27FC236}">
                    <a16:creationId xmlns:a16="http://schemas.microsoft.com/office/drawing/2014/main" id="{2E89C66A-D1F2-716F-B18C-7888905BA8DB}"/>
                  </a:ext>
                </a:extLst>
              </p:cNvPr>
              <p:cNvSpPr/>
              <p:nvPr/>
            </p:nvSpPr>
            <p:spPr>
              <a:xfrm>
                <a:off x="3865730" y="3362662"/>
                <a:ext cx="18495" cy="23988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5681" extrusionOk="0">
                    <a:moveTo>
                      <a:pt x="175" y="0"/>
                    </a:moveTo>
                    <a:lnTo>
                      <a:pt x="175" y="0"/>
                    </a:lnTo>
                    <a:cubicBezTo>
                      <a:pt x="144" y="2675"/>
                      <a:pt x="296" y="5319"/>
                      <a:pt x="448" y="7933"/>
                    </a:cubicBezTo>
                    <a:cubicBezTo>
                      <a:pt x="509" y="9392"/>
                      <a:pt x="600" y="10791"/>
                      <a:pt x="479" y="12250"/>
                    </a:cubicBezTo>
                    <a:cubicBezTo>
                      <a:pt x="418" y="13183"/>
                      <a:pt x="1" y="14354"/>
                      <a:pt x="170" y="15262"/>
                    </a:cubicBezTo>
                    <a:lnTo>
                      <a:pt x="170" y="15262"/>
                    </a:lnTo>
                    <a:cubicBezTo>
                      <a:pt x="164" y="15250"/>
                      <a:pt x="154" y="15243"/>
                      <a:pt x="144" y="15243"/>
                    </a:cubicBezTo>
                    <a:cubicBezTo>
                      <a:pt x="129" y="15243"/>
                      <a:pt x="114" y="15259"/>
                      <a:pt x="114" y="15289"/>
                    </a:cubicBezTo>
                    <a:cubicBezTo>
                      <a:pt x="53" y="15350"/>
                      <a:pt x="53" y="15441"/>
                      <a:pt x="23" y="15532"/>
                    </a:cubicBezTo>
                    <a:cubicBezTo>
                      <a:pt x="2" y="15613"/>
                      <a:pt x="63" y="15681"/>
                      <a:pt x="124" y="15681"/>
                    </a:cubicBezTo>
                    <a:cubicBezTo>
                      <a:pt x="154" y="15681"/>
                      <a:pt x="185" y="15664"/>
                      <a:pt x="205" y="15623"/>
                    </a:cubicBezTo>
                    <a:cubicBezTo>
                      <a:pt x="1208" y="13982"/>
                      <a:pt x="813" y="10730"/>
                      <a:pt x="722" y="8967"/>
                    </a:cubicBezTo>
                    <a:cubicBezTo>
                      <a:pt x="570" y="6018"/>
                      <a:pt x="327" y="3009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2166;p75">
                <a:extLst>
                  <a:ext uri="{FF2B5EF4-FFF2-40B4-BE49-F238E27FC236}">
                    <a16:creationId xmlns:a16="http://schemas.microsoft.com/office/drawing/2014/main" id="{7F632868-7B6C-0CF4-C60C-C12427E2A299}"/>
                  </a:ext>
                </a:extLst>
              </p:cNvPr>
              <p:cNvSpPr/>
              <p:nvPr/>
            </p:nvSpPr>
            <p:spPr>
              <a:xfrm>
                <a:off x="3864215" y="3412226"/>
                <a:ext cx="14884" cy="216643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4162" extrusionOk="0">
                    <a:moveTo>
                      <a:pt x="712" y="0"/>
                    </a:moveTo>
                    <a:cubicBezTo>
                      <a:pt x="705" y="0"/>
                      <a:pt x="699" y="15"/>
                      <a:pt x="699" y="43"/>
                    </a:cubicBezTo>
                    <a:cubicBezTo>
                      <a:pt x="638" y="2778"/>
                      <a:pt x="547" y="5514"/>
                      <a:pt x="547" y="8280"/>
                    </a:cubicBezTo>
                    <a:cubicBezTo>
                      <a:pt x="547" y="9830"/>
                      <a:pt x="426" y="11320"/>
                      <a:pt x="152" y="12839"/>
                    </a:cubicBezTo>
                    <a:cubicBezTo>
                      <a:pt x="91" y="13295"/>
                      <a:pt x="0" y="13660"/>
                      <a:pt x="91" y="14116"/>
                    </a:cubicBezTo>
                    <a:cubicBezTo>
                      <a:pt x="91" y="14146"/>
                      <a:pt x="99" y="14162"/>
                      <a:pt x="107" y="14162"/>
                    </a:cubicBezTo>
                    <a:cubicBezTo>
                      <a:pt x="114" y="14162"/>
                      <a:pt x="122" y="14146"/>
                      <a:pt x="122" y="14116"/>
                    </a:cubicBezTo>
                    <a:cubicBezTo>
                      <a:pt x="973" y="12657"/>
                      <a:pt x="760" y="10256"/>
                      <a:pt x="760" y="8645"/>
                    </a:cubicBezTo>
                    <a:cubicBezTo>
                      <a:pt x="730" y="5788"/>
                      <a:pt x="760" y="2900"/>
                      <a:pt x="730" y="73"/>
                    </a:cubicBezTo>
                    <a:cubicBezTo>
                      <a:pt x="730" y="23"/>
                      <a:pt x="720" y="0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2167;p75">
                <a:extLst>
                  <a:ext uri="{FF2B5EF4-FFF2-40B4-BE49-F238E27FC236}">
                    <a16:creationId xmlns:a16="http://schemas.microsoft.com/office/drawing/2014/main" id="{27897CCA-B2C8-BF8A-5FC0-708A20A6201E}"/>
                  </a:ext>
                </a:extLst>
              </p:cNvPr>
              <p:cNvSpPr/>
              <p:nvPr/>
            </p:nvSpPr>
            <p:spPr>
              <a:xfrm>
                <a:off x="3574067" y="3632587"/>
                <a:ext cx="297598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19454" h="1564" extrusionOk="0">
                    <a:moveTo>
                      <a:pt x="18650" y="1"/>
                    </a:moveTo>
                    <a:cubicBezTo>
                      <a:pt x="15740" y="1"/>
                      <a:pt x="13008" y="628"/>
                      <a:pt x="10122" y="1048"/>
                    </a:cubicBezTo>
                    <a:cubicBezTo>
                      <a:pt x="6870" y="1504"/>
                      <a:pt x="3374" y="1352"/>
                      <a:pt x="31" y="1413"/>
                    </a:cubicBezTo>
                    <a:cubicBezTo>
                      <a:pt x="0" y="1413"/>
                      <a:pt x="0" y="1504"/>
                      <a:pt x="31" y="1504"/>
                    </a:cubicBezTo>
                    <a:cubicBezTo>
                      <a:pt x="1415" y="1531"/>
                      <a:pt x="2840" y="1563"/>
                      <a:pt x="4270" y="1563"/>
                    </a:cubicBezTo>
                    <a:cubicBezTo>
                      <a:pt x="6106" y="1563"/>
                      <a:pt x="7950" y="1510"/>
                      <a:pt x="9727" y="1322"/>
                    </a:cubicBezTo>
                    <a:cubicBezTo>
                      <a:pt x="12979" y="988"/>
                      <a:pt x="16110" y="228"/>
                      <a:pt x="19393" y="106"/>
                    </a:cubicBezTo>
                    <a:cubicBezTo>
                      <a:pt x="19453" y="76"/>
                      <a:pt x="19453" y="15"/>
                      <a:pt x="19393" y="15"/>
                    </a:cubicBezTo>
                    <a:cubicBezTo>
                      <a:pt x="19144" y="5"/>
                      <a:pt x="18896" y="1"/>
                      <a:pt x="186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2168;p75">
                <a:extLst>
                  <a:ext uri="{FF2B5EF4-FFF2-40B4-BE49-F238E27FC236}">
                    <a16:creationId xmlns:a16="http://schemas.microsoft.com/office/drawing/2014/main" id="{C5B7690E-D2D0-E99C-178C-3F829B64226F}"/>
                  </a:ext>
                </a:extLst>
              </p:cNvPr>
              <p:cNvSpPr/>
              <p:nvPr/>
            </p:nvSpPr>
            <p:spPr>
              <a:xfrm>
                <a:off x="3439220" y="3613556"/>
                <a:ext cx="119978" cy="43445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840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1672" y="2323"/>
                      <a:pt x="5168" y="2718"/>
                      <a:pt x="7812" y="2839"/>
                    </a:cubicBezTo>
                    <a:cubicBezTo>
                      <a:pt x="7843" y="2839"/>
                      <a:pt x="7843" y="2748"/>
                      <a:pt x="7812" y="2748"/>
                    </a:cubicBezTo>
                    <a:cubicBezTo>
                      <a:pt x="5229" y="2475"/>
                      <a:pt x="1763" y="2232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2169;p75">
                <a:extLst>
                  <a:ext uri="{FF2B5EF4-FFF2-40B4-BE49-F238E27FC236}">
                    <a16:creationId xmlns:a16="http://schemas.microsoft.com/office/drawing/2014/main" id="{2A646CBA-E4A0-B993-193B-9BBC96D88009}"/>
                  </a:ext>
                </a:extLst>
              </p:cNvPr>
              <p:cNvSpPr/>
              <p:nvPr/>
            </p:nvSpPr>
            <p:spPr>
              <a:xfrm>
                <a:off x="3431464" y="3616463"/>
                <a:ext cx="176564" cy="40156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2625" extrusionOk="0">
                    <a:moveTo>
                      <a:pt x="3223" y="1480"/>
                    </a:moveTo>
                    <a:lnTo>
                      <a:pt x="3223" y="1480"/>
                    </a:lnTo>
                    <a:cubicBezTo>
                      <a:pt x="5567" y="2130"/>
                      <a:pt x="8185" y="2274"/>
                      <a:pt x="10416" y="2376"/>
                    </a:cubicBezTo>
                    <a:cubicBezTo>
                      <a:pt x="11038" y="2408"/>
                      <a:pt x="10857" y="2423"/>
                      <a:pt x="10500" y="2439"/>
                    </a:cubicBezTo>
                    <a:lnTo>
                      <a:pt x="10500" y="2439"/>
                    </a:lnTo>
                    <a:cubicBezTo>
                      <a:pt x="10493" y="2438"/>
                      <a:pt x="10486" y="2437"/>
                      <a:pt x="10477" y="2437"/>
                    </a:cubicBezTo>
                    <a:cubicBezTo>
                      <a:pt x="10129" y="2437"/>
                      <a:pt x="9775" y="2439"/>
                      <a:pt x="9417" y="2439"/>
                    </a:cubicBezTo>
                    <a:cubicBezTo>
                      <a:pt x="7806" y="2439"/>
                      <a:pt x="6117" y="2398"/>
                      <a:pt x="4550" y="1950"/>
                    </a:cubicBezTo>
                    <a:cubicBezTo>
                      <a:pt x="4106" y="1816"/>
                      <a:pt x="3662" y="1657"/>
                      <a:pt x="3223" y="1480"/>
                    </a:cubicBezTo>
                    <a:close/>
                    <a:moveTo>
                      <a:pt x="122" y="0"/>
                    </a:moveTo>
                    <a:cubicBezTo>
                      <a:pt x="64" y="0"/>
                      <a:pt x="1" y="100"/>
                      <a:pt x="82" y="127"/>
                    </a:cubicBezTo>
                    <a:cubicBezTo>
                      <a:pt x="613" y="471"/>
                      <a:pt x="1189" y="760"/>
                      <a:pt x="1797" y="1003"/>
                    </a:cubicBezTo>
                    <a:lnTo>
                      <a:pt x="1797" y="1003"/>
                    </a:lnTo>
                    <a:cubicBezTo>
                      <a:pt x="2223" y="1271"/>
                      <a:pt x="2718" y="1499"/>
                      <a:pt x="3213" y="1688"/>
                    </a:cubicBezTo>
                    <a:lnTo>
                      <a:pt x="3213" y="1688"/>
                    </a:lnTo>
                    <a:cubicBezTo>
                      <a:pt x="4687" y="2414"/>
                      <a:pt x="6288" y="2625"/>
                      <a:pt x="7913" y="2625"/>
                    </a:cubicBezTo>
                    <a:cubicBezTo>
                      <a:pt x="8405" y="2625"/>
                      <a:pt x="8900" y="2605"/>
                      <a:pt x="9394" y="2575"/>
                    </a:cubicBezTo>
                    <a:lnTo>
                      <a:pt x="9394" y="2575"/>
                    </a:lnTo>
                    <a:cubicBezTo>
                      <a:pt x="9747" y="2571"/>
                      <a:pt x="10098" y="2564"/>
                      <a:pt x="10447" y="2558"/>
                    </a:cubicBezTo>
                    <a:cubicBezTo>
                      <a:pt x="10506" y="2544"/>
                      <a:pt x="10536" y="2514"/>
                      <a:pt x="10541" y="2488"/>
                    </a:cubicBezTo>
                    <a:lnTo>
                      <a:pt x="10541" y="2488"/>
                    </a:lnTo>
                    <a:cubicBezTo>
                      <a:pt x="10846" y="2462"/>
                      <a:pt x="11149" y="2434"/>
                      <a:pt x="11450" y="2406"/>
                    </a:cubicBezTo>
                    <a:cubicBezTo>
                      <a:pt x="11541" y="2406"/>
                      <a:pt x="11541" y="2254"/>
                      <a:pt x="11450" y="2254"/>
                    </a:cubicBezTo>
                    <a:cubicBezTo>
                      <a:pt x="8451" y="2205"/>
                      <a:pt x="5054" y="1997"/>
                      <a:pt x="2128" y="922"/>
                    </a:cubicBezTo>
                    <a:lnTo>
                      <a:pt x="2128" y="922"/>
                    </a:lnTo>
                    <a:cubicBezTo>
                      <a:pt x="1767" y="665"/>
                      <a:pt x="1380" y="370"/>
                      <a:pt x="994" y="279"/>
                    </a:cubicBezTo>
                    <a:cubicBezTo>
                      <a:pt x="963" y="279"/>
                      <a:pt x="963" y="279"/>
                      <a:pt x="963" y="309"/>
                    </a:cubicBezTo>
                    <a:cubicBezTo>
                      <a:pt x="1029" y="386"/>
                      <a:pt x="1100" y="461"/>
                      <a:pt x="1177" y="534"/>
                    </a:cubicBezTo>
                    <a:lnTo>
                      <a:pt x="1177" y="534"/>
                    </a:lnTo>
                    <a:cubicBezTo>
                      <a:pt x="823" y="373"/>
                      <a:pt x="477" y="197"/>
                      <a:pt x="143" y="5"/>
                    </a:cubicBezTo>
                    <a:cubicBezTo>
                      <a:pt x="136" y="2"/>
                      <a:pt x="129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2170;p75">
                <a:extLst>
                  <a:ext uri="{FF2B5EF4-FFF2-40B4-BE49-F238E27FC236}">
                    <a16:creationId xmlns:a16="http://schemas.microsoft.com/office/drawing/2014/main" id="{6B92C772-B929-6DDE-820E-DF1C4D488390}"/>
                  </a:ext>
                </a:extLst>
              </p:cNvPr>
              <p:cNvSpPr/>
              <p:nvPr/>
            </p:nvSpPr>
            <p:spPr>
              <a:xfrm>
                <a:off x="3482558" y="2739595"/>
                <a:ext cx="37112" cy="2509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164" extrusionOk="0">
                    <a:moveTo>
                      <a:pt x="2396" y="0"/>
                    </a:moveTo>
                    <a:cubicBezTo>
                      <a:pt x="2000" y="15"/>
                      <a:pt x="1605" y="15"/>
                      <a:pt x="1214" y="15"/>
                    </a:cubicBezTo>
                    <a:cubicBezTo>
                      <a:pt x="823" y="15"/>
                      <a:pt x="435" y="15"/>
                      <a:pt x="55" y="30"/>
                    </a:cubicBezTo>
                    <a:cubicBezTo>
                      <a:pt x="14" y="30"/>
                      <a:pt x="0" y="73"/>
                      <a:pt x="15" y="100"/>
                    </a:cubicBezTo>
                    <a:lnTo>
                      <a:pt x="15" y="100"/>
                    </a:lnTo>
                    <a:cubicBezTo>
                      <a:pt x="0" y="111"/>
                      <a:pt x="14" y="131"/>
                      <a:pt x="55" y="152"/>
                    </a:cubicBezTo>
                    <a:cubicBezTo>
                      <a:pt x="267" y="160"/>
                      <a:pt x="476" y="164"/>
                      <a:pt x="685" y="164"/>
                    </a:cubicBezTo>
                    <a:cubicBezTo>
                      <a:pt x="1255" y="164"/>
                      <a:pt x="1817" y="136"/>
                      <a:pt x="2396" y="91"/>
                    </a:cubicBezTo>
                    <a:cubicBezTo>
                      <a:pt x="2426" y="30"/>
                      <a:pt x="2426" y="0"/>
                      <a:pt x="23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2171;p75">
                <a:extLst>
                  <a:ext uri="{FF2B5EF4-FFF2-40B4-BE49-F238E27FC236}">
                    <a16:creationId xmlns:a16="http://schemas.microsoft.com/office/drawing/2014/main" id="{ABB4E04A-222C-2E61-0B60-1FA925495FB8}"/>
                  </a:ext>
                </a:extLst>
              </p:cNvPr>
              <p:cNvSpPr/>
              <p:nvPr/>
            </p:nvSpPr>
            <p:spPr>
              <a:xfrm>
                <a:off x="3477341" y="2729820"/>
                <a:ext cx="61756" cy="15833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1035" extrusionOk="0">
                    <a:moveTo>
                      <a:pt x="3983" y="1"/>
                    </a:moveTo>
                    <a:cubicBezTo>
                      <a:pt x="4003" y="11"/>
                      <a:pt x="4017" y="14"/>
                      <a:pt x="4023" y="14"/>
                    </a:cubicBezTo>
                    <a:cubicBezTo>
                      <a:pt x="4037" y="14"/>
                      <a:pt x="4023" y="1"/>
                      <a:pt x="3983" y="1"/>
                    </a:cubicBezTo>
                    <a:close/>
                    <a:moveTo>
                      <a:pt x="3983" y="1"/>
                    </a:moveTo>
                    <a:lnTo>
                      <a:pt x="3983" y="1"/>
                    </a:lnTo>
                    <a:cubicBezTo>
                      <a:pt x="2706" y="335"/>
                      <a:pt x="1369" y="730"/>
                      <a:pt x="31" y="943"/>
                    </a:cubicBezTo>
                    <a:cubicBezTo>
                      <a:pt x="1" y="943"/>
                      <a:pt x="1" y="1034"/>
                      <a:pt x="31" y="1034"/>
                    </a:cubicBezTo>
                    <a:cubicBezTo>
                      <a:pt x="609" y="1034"/>
                      <a:pt x="1247" y="791"/>
                      <a:pt x="1825" y="639"/>
                    </a:cubicBezTo>
                    <a:cubicBezTo>
                      <a:pt x="2554" y="457"/>
                      <a:pt x="3314" y="305"/>
                      <a:pt x="39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2172;p75">
                <a:extLst>
                  <a:ext uri="{FF2B5EF4-FFF2-40B4-BE49-F238E27FC236}">
                    <a16:creationId xmlns:a16="http://schemas.microsoft.com/office/drawing/2014/main" id="{9828DEEC-BF42-C48B-494A-DFB66942B535}"/>
                  </a:ext>
                </a:extLst>
              </p:cNvPr>
              <p:cNvSpPr/>
              <p:nvPr/>
            </p:nvSpPr>
            <p:spPr>
              <a:xfrm>
                <a:off x="3426661" y="2736857"/>
                <a:ext cx="103717" cy="40554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2651" extrusionOk="0">
                    <a:moveTo>
                      <a:pt x="6120" y="0"/>
                    </a:moveTo>
                    <a:cubicBezTo>
                      <a:pt x="4841" y="0"/>
                      <a:pt x="3355" y="274"/>
                      <a:pt x="2220" y="635"/>
                    </a:cubicBezTo>
                    <a:cubicBezTo>
                      <a:pt x="1034" y="1030"/>
                      <a:pt x="366" y="1364"/>
                      <a:pt x="1" y="2580"/>
                    </a:cubicBezTo>
                    <a:cubicBezTo>
                      <a:pt x="1" y="2601"/>
                      <a:pt x="43" y="2650"/>
                      <a:pt x="80" y="2650"/>
                    </a:cubicBezTo>
                    <a:cubicBezTo>
                      <a:pt x="97" y="2650"/>
                      <a:pt x="113" y="2640"/>
                      <a:pt x="122" y="2611"/>
                    </a:cubicBezTo>
                    <a:cubicBezTo>
                      <a:pt x="609" y="1486"/>
                      <a:pt x="1612" y="1060"/>
                      <a:pt x="2736" y="726"/>
                    </a:cubicBezTo>
                    <a:cubicBezTo>
                      <a:pt x="3284" y="544"/>
                      <a:pt x="3861" y="483"/>
                      <a:pt x="4408" y="361"/>
                    </a:cubicBezTo>
                    <a:cubicBezTo>
                      <a:pt x="4614" y="361"/>
                      <a:pt x="6503" y="276"/>
                      <a:pt x="6676" y="160"/>
                    </a:cubicBezTo>
                    <a:lnTo>
                      <a:pt x="6676" y="160"/>
                    </a:lnTo>
                    <a:cubicBezTo>
                      <a:pt x="6678" y="161"/>
                      <a:pt x="6679" y="162"/>
                      <a:pt x="6681" y="162"/>
                    </a:cubicBezTo>
                    <a:cubicBezTo>
                      <a:pt x="6684" y="162"/>
                      <a:pt x="6688" y="159"/>
                      <a:pt x="6688" y="149"/>
                    </a:cubicBezTo>
                    <a:lnTo>
                      <a:pt x="6688" y="149"/>
                    </a:lnTo>
                    <a:cubicBezTo>
                      <a:pt x="6688" y="149"/>
                      <a:pt x="6688" y="149"/>
                      <a:pt x="6688" y="149"/>
                    </a:cubicBezTo>
                    <a:lnTo>
                      <a:pt x="6779" y="57"/>
                    </a:lnTo>
                    <a:lnTo>
                      <a:pt x="6779" y="27"/>
                    </a:lnTo>
                    <a:cubicBezTo>
                      <a:pt x="6568" y="9"/>
                      <a:pt x="6347" y="0"/>
                      <a:pt x="6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2173;p75">
                <a:extLst>
                  <a:ext uri="{FF2B5EF4-FFF2-40B4-BE49-F238E27FC236}">
                    <a16:creationId xmlns:a16="http://schemas.microsoft.com/office/drawing/2014/main" id="{3288B312-711D-A0B4-B74D-2DD5721A81C5}"/>
                  </a:ext>
                </a:extLst>
              </p:cNvPr>
              <p:cNvSpPr/>
              <p:nvPr/>
            </p:nvSpPr>
            <p:spPr>
              <a:xfrm>
                <a:off x="3411317" y="2787599"/>
                <a:ext cx="11871" cy="7173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4689" extrusionOk="0">
                    <a:moveTo>
                      <a:pt x="742" y="0"/>
                    </a:moveTo>
                    <a:cubicBezTo>
                      <a:pt x="723" y="0"/>
                      <a:pt x="700" y="8"/>
                      <a:pt x="700" y="23"/>
                    </a:cubicBezTo>
                    <a:cubicBezTo>
                      <a:pt x="305" y="1573"/>
                      <a:pt x="1" y="3032"/>
                      <a:pt x="1" y="4643"/>
                    </a:cubicBezTo>
                    <a:cubicBezTo>
                      <a:pt x="1" y="4674"/>
                      <a:pt x="8" y="4689"/>
                      <a:pt x="16" y="4689"/>
                    </a:cubicBezTo>
                    <a:cubicBezTo>
                      <a:pt x="24" y="4689"/>
                      <a:pt x="31" y="4674"/>
                      <a:pt x="31" y="4643"/>
                    </a:cubicBezTo>
                    <a:cubicBezTo>
                      <a:pt x="62" y="3063"/>
                      <a:pt x="365" y="1573"/>
                      <a:pt x="761" y="23"/>
                    </a:cubicBezTo>
                    <a:cubicBezTo>
                      <a:pt x="776" y="8"/>
                      <a:pt x="761" y="0"/>
                      <a:pt x="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2174;p75">
                <a:extLst>
                  <a:ext uri="{FF2B5EF4-FFF2-40B4-BE49-F238E27FC236}">
                    <a16:creationId xmlns:a16="http://schemas.microsoft.com/office/drawing/2014/main" id="{F69DBF8C-79C2-45C8-0799-F2F9B4BFEE8D}"/>
                  </a:ext>
                </a:extLst>
              </p:cNvPr>
              <p:cNvSpPr/>
              <p:nvPr/>
            </p:nvSpPr>
            <p:spPr>
              <a:xfrm>
                <a:off x="3401099" y="2785273"/>
                <a:ext cx="20239" cy="208444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626" extrusionOk="0">
                    <a:moveTo>
                      <a:pt x="1303" y="0"/>
                    </a:moveTo>
                    <a:cubicBezTo>
                      <a:pt x="1292" y="0"/>
                      <a:pt x="1277" y="8"/>
                      <a:pt x="1277" y="23"/>
                    </a:cubicBezTo>
                    <a:cubicBezTo>
                      <a:pt x="1033" y="2151"/>
                      <a:pt x="517" y="4157"/>
                      <a:pt x="365" y="6315"/>
                    </a:cubicBezTo>
                    <a:cubicBezTo>
                      <a:pt x="182" y="8716"/>
                      <a:pt x="0" y="11178"/>
                      <a:pt x="61" y="13580"/>
                    </a:cubicBezTo>
                    <a:cubicBezTo>
                      <a:pt x="61" y="13610"/>
                      <a:pt x="84" y="13625"/>
                      <a:pt x="106" y="13625"/>
                    </a:cubicBezTo>
                    <a:cubicBezTo>
                      <a:pt x="129" y="13625"/>
                      <a:pt x="152" y="13610"/>
                      <a:pt x="152" y="13580"/>
                    </a:cubicBezTo>
                    <a:cubicBezTo>
                      <a:pt x="365" y="11148"/>
                      <a:pt x="426" y="8747"/>
                      <a:pt x="547" y="6315"/>
                    </a:cubicBezTo>
                    <a:cubicBezTo>
                      <a:pt x="669" y="4187"/>
                      <a:pt x="1125" y="2151"/>
                      <a:pt x="1307" y="23"/>
                    </a:cubicBezTo>
                    <a:cubicBezTo>
                      <a:pt x="1322" y="8"/>
                      <a:pt x="1315" y="0"/>
                      <a:pt x="1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2175;p75">
                <a:extLst>
                  <a:ext uri="{FF2B5EF4-FFF2-40B4-BE49-F238E27FC236}">
                    <a16:creationId xmlns:a16="http://schemas.microsoft.com/office/drawing/2014/main" id="{0BE4E591-CE25-E657-DA6F-A98FFCDF6BB2}"/>
                  </a:ext>
                </a:extLst>
              </p:cNvPr>
              <p:cNvSpPr/>
              <p:nvPr/>
            </p:nvSpPr>
            <p:spPr>
              <a:xfrm>
                <a:off x="3382023" y="3001488"/>
                <a:ext cx="18158" cy="98822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6460" extrusionOk="0">
                    <a:moveTo>
                      <a:pt x="1171" y="0"/>
                    </a:moveTo>
                    <a:cubicBezTo>
                      <a:pt x="1163" y="0"/>
                      <a:pt x="1156" y="8"/>
                      <a:pt x="1156" y="23"/>
                    </a:cubicBezTo>
                    <a:cubicBezTo>
                      <a:pt x="1065" y="445"/>
                      <a:pt x="984" y="867"/>
                      <a:pt x="907" y="1291"/>
                    </a:cubicBezTo>
                    <a:lnTo>
                      <a:pt x="907" y="1291"/>
                    </a:lnTo>
                    <a:cubicBezTo>
                      <a:pt x="1002" y="864"/>
                      <a:pt x="1098" y="442"/>
                      <a:pt x="1186" y="23"/>
                    </a:cubicBezTo>
                    <a:cubicBezTo>
                      <a:pt x="1186" y="8"/>
                      <a:pt x="1179" y="0"/>
                      <a:pt x="1171" y="0"/>
                    </a:cubicBezTo>
                    <a:close/>
                    <a:moveTo>
                      <a:pt x="907" y="1291"/>
                    </a:moveTo>
                    <a:lnTo>
                      <a:pt x="907" y="1291"/>
                    </a:lnTo>
                    <a:cubicBezTo>
                      <a:pt x="739" y="2041"/>
                      <a:pt x="573" y="2804"/>
                      <a:pt x="457" y="3579"/>
                    </a:cubicBezTo>
                    <a:cubicBezTo>
                      <a:pt x="392" y="3996"/>
                      <a:pt x="355" y="4412"/>
                      <a:pt x="312" y="4823"/>
                    </a:cubicBezTo>
                    <a:lnTo>
                      <a:pt x="312" y="4823"/>
                    </a:lnTo>
                    <a:cubicBezTo>
                      <a:pt x="518" y="3647"/>
                      <a:pt x="693" y="2466"/>
                      <a:pt x="907" y="1291"/>
                    </a:cubicBezTo>
                    <a:close/>
                    <a:moveTo>
                      <a:pt x="312" y="4823"/>
                    </a:moveTo>
                    <a:cubicBezTo>
                      <a:pt x="217" y="5362"/>
                      <a:pt x="116" y="5900"/>
                      <a:pt x="1" y="6437"/>
                    </a:cubicBezTo>
                    <a:cubicBezTo>
                      <a:pt x="1" y="6452"/>
                      <a:pt x="8" y="6459"/>
                      <a:pt x="16" y="6459"/>
                    </a:cubicBezTo>
                    <a:cubicBezTo>
                      <a:pt x="24" y="6459"/>
                      <a:pt x="31" y="6452"/>
                      <a:pt x="31" y="6437"/>
                    </a:cubicBezTo>
                    <a:cubicBezTo>
                      <a:pt x="188" y="5915"/>
                      <a:pt x="255" y="5373"/>
                      <a:pt x="312" y="48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2176;p75">
                <a:extLst>
                  <a:ext uri="{FF2B5EF4-FFF2-40B4-BE49-F238E27FC236}">
                    <a16:creationId xmlns:a16="http://schemas.microsoft.com/office/drawing/2014/main" id="{2520E215-24A3-3A40-3BFE-41A132D1BC10}"/>
                  </a:ext>
                </a:extLst>
              </p:cNvPr>
              <p:cNvSpPr/>
              <p:nvPr/>
            </p:nvSpPr>
            <p:spPr>
              <a:xfrm>
                <a:off x="3370871" y="2982076"/>
                <a:ext cx="25348" cy="184564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2065" extrusionOk="0">
                    <a:moveTo>
                      <a:pt x="1653" y="0"/>
                    </a:moveTo>
                    <a:cubicBezTo>
                      <a:pt x="1649" y="0"/>
                      <a:pt x="1642" y="16"/>
                      <a:pt x="1642" y="46"/>
                    </a:cubicBezTo>
                    <a:cubicBezTo>
                      <a:pt x="1657" y="16"/>
                      <a:pt x="1657" y="0"/>
                      <a:pt x="1653" y="0"/>
                    </a:cubicBezTo>
                    <a:close/>
                    <a:moveTo>
                      <a:pt x="1642" y="46"/>
                    </a:moveTo>
                    <a:cubicBezTo>
                      <a:pt x="1351" y="1329"/>
                      <a:pt x="1182" y="2646"/>
                      <a:pt x="1051" y="3973"/>
                    </a:cubicBezTo>
                    <a:lnTo>
                      <a:pt x="1051" y="3973"/>
                    </a:lnTo>
                    <a:cubicBezTo>
                      <a:pt x="1203" y="2651"/>
                      <a:pt x="1376" y="1338"/>
                      <a:pt x="1642" y="46"/>
                    </a:cubicBezTo>
                    <a:close/>
                    <a:moveTo>
                      <a:pt x="1051" y="3973"/>
                    </a:moveTo>
                    <a:cubicBezTo>
                      <a:pt x="942" y="4920"/>
                      <a:pt x="844" y="5872"/>
                      <a:pt x="730" y="6824"/>
                    </a:cubicBezTo>
                    <a:cubicBezTo>
                      <a:pt x="650" y="7474"/>
                      <a:pt x="622" y="8140"/>
                      <a:pt x="587" y="8806"/>
                    </a:cubicBezTo>
                    <a:lnTo>
                      <a:pt x="587" y="8806"/>
                    </a:lnTo>
                    <a:cubicBezTo>
                      <a:pt x="788" y="7207"/>
                      <a:pt x="892" y="5583"/>
                      <a:pt x="1051" y="3973"/>
                    </a:cubicBezTo>
                    <a:close/>
                    <a:moveTo>
                      <a:pt x="587" y="8806"/>
                    </a:moveTo>
                    <a:cubicBezTo>
                      <a:pt x="451" y="9884"/>
                      <a:pt x="271" y="10950"/>
                      <a:pt x="0" y="11991"/>
                    </a:cubicBezTo>
                    <a:cubicBezTo>
                      <a:pt x="0" y="12036"/>
                      <a:pt x="49" y="12064"/>
                      <a:pt x="75" y="12064"/>
                    </a:cubicBezTo>
                    <a:cubicBezTo>
                      <a:pt x="85" y="12064"/>
                      <a:pt x="91" y="12060"/>
                      <a:pt x="91" y="12052"/>
                    </a:cubicBezTo>
                    <a:cubicBezTo>
                      <a:pt x="453" y="11026"/>
                      <a:pt x="528" y="9917"/>
                      <a:pt x="587" y="880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2177;p75">
                <a:extLst>
                  <a:ext uri="{FF2B5EF4-FFF2-40B4-BE49-F238E27FC236}">
                    <a16:creationId xmlns:a16="http://schemas.microsoft.com/office/drawing/2014/main" id="{10C2FD1C-265D-F93F-4683-9387BF4B4A7F}"/>
                  </a:ext>
                </a:extLst>
              </p:cNvPr>
              <p:cNvSpPr/>
              <p:nvPr/>
            </p:nvSpPr>
            <p:spPr>
              <a:xfrm>
                <a:off x="3320190" y="3008403"/>
                <a:ext cx="78599" cy="357334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3359" extrusionOk="0">
                    <a:moveTo>
                      <a:pt x="5092" y="0"/>
                    </a:moveTo>
                    <a:cubicBezTo>
                      <a:pt x="5083" y="0"/>
                      <a:pt x="5076" y="7"/>
                      <a:pt x="5076" y="27"/>
                    </a:cubicBezTo>
                    <a:cubicBezTo>
                      <a:pt x="4620" y="2368"/>
                      <a:pt x="4043" y="4647"/>
                      <a:pt x="3617" y="7018"/>
                    </a:cubicBezTo>
                    <a:cubicBezTo>
                      <a:pt x="3253" y="9024"/>
                      <a:pt x="3161" y="11091"/>
                      <a:pt x="2705" y="13097"/>
                    </a:cubicBezTo>
                    <a:cubicBezTo>
                      <a:pt x="2310" y="15042"/>
                      <a:pt x="1642" y="16866"/>
                      <a:pt x="1125" y="18751"/>
                    </a:cubicBezTo>
                    <a:cubicBezTo>
                      <a:pt x="699" y="20240"/>
                      <a:pt x="0" y="21790"/>
                      <a:pt x="456" y="23310"/>
                    </a:cubicBezTo>
                    <a:cubicBezTo>
                      <a:pt x="456" y="23346"/>
                      <a:pt x="475" y="23358"/>
                      <a:pt x="498" y="23358"/>
                    </a:cubicBezTo>
                    <a:cubicBezTo>
                      <a:pt x="533" y="23358"/>
                      <a:pt x="578" y="23329"/>
                      <a:pt x="578" y="23310"/>
                    </a:cubicBezTo>
                    <a:cubicBezTo>
                      <a:pt x="426" y="21456"/>
                      <a:pt x="1277" y="19450"/>
                      <a:pt x="1794" y="17687"/>
                    </a:cubicBezTo>
                    <a:cubicBezTo>
                      <a:pt x="2371" y="15863"/>
                      <a:pt x="2857" y="14070"/>
                      <a:pt x="3192" y="12185"/>
                    </a:cubicBezTo>
                    <a:cubicBezTo>
                      <a:pt x="3496" y="10392"/>
                      <a:pt x="3556" y="8568"/>
                      <a:pt x="3860" y="6744"/>
                    </a:cubicBezTo>
                    <a:cubicBezTo>
                      <a:pt x="4225" y="4495"/>
                      <a:pt x="4711" y="2246"/>
                      <a:pt x="5137" y="27"/>
                    </a:cubicBezTo>
                    <a:cubicBezTo>
                      <a:pt x="5137" y="27"/>
                      <a:pt x="5110" y="0"/>
                      <a:pt x="50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2178;p75">
                <a:extLst>
                  <a:ext uri="{FF2B5EF4-FFF2-40B4-BE49-F238E27FC236}">
                    <a16:creationId xmlns:a16="http://schemas.microsoft.com/office/drawing/2014/main" id="{F7713D5B-CA05-AF4B-8CAB-B552D85F1AA0}"/>
                  </a:ext>
                </a:extLst>
              </p:cNvPr>
              <p:cNvSpPr/>
              <p:nvPr/>
            </p:nvSpPr>
            <p:spPr>
              <a:xfrm>
                <a:off x="3323433" y="3360796"/>
                <a:ext cx="17225" cy="53021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3466" extrusionOk="0">
                    <a:moveTo>
                      <a:pt x="62" y="1"/>
                    </a:moveTo>
                    <a:cubicBezTo>
                      <a:pt x="1" y="730"/>
                      <a:pt x="183" y="1399"/>
                      <a:pt x="457" y="2128"/>
                    </a:cubicBezTo>
                    <a:cubicBezTo>
                      <a:pt x="518" y="2311"/>
                      <a:pt x="761" y="3435"/>
                      <a:pt x="1095" y="3466"/>
                    </a:cubicBezTo>
                    <a:cubicBezTo>
                      <a:pt x="1126" y="3466"/>
                      <a:pt x="1126" y="3435"/>
                      <a:pt x="1126" y="3435"/>
                    </a:cubicBezTo>
                    <a:lnTo>
                      <a:pt x="1126" y="3405"/>
                    </a:lnTo>
                    <a:cubicBezTo>
                      <a:pt x="1126" y="3374"/>
                      <a:pt x="1118" y="3359"/>
                      <a:pt x="1107" y="3359"/>
                    </a:cubicBezTo>
                    <a:cubicBezTo>
                      <a:pt x="1095" y="3359"/>
                      <a:pt x="1080" y="3374"/>
                      <a:pt x="1065" y="3405"/>
                    </a:cubicBezTo>
                    <a:cubicBezTo>
                      <a:pt x="1095" y="3314"/>
                      <a:pt x="882" y="2858"/>
                      <a:pt x="822" y="2797"/>
                    </a:cubicBezTo>
                    <a:cubicBezTo>
                      <a:pt x="730" y="2463"/>
                      <a:pt x="578" y="2189"/>
                      <a:pt x="457" y="1885"/>
                    </a:cubicBezTo>
                    <a:cubicBezTo>
                      <a:pt x="335" y="1611"/>
                      <a:pt x="274" y="1308"/>
                      <a:pt x="183" y="1034"/>
                    </a:cubicBezTo>
                    <a:cubicBezTo>
                      <a:pt x="183" y="730"/>
                      <a:pt x="274" y="304"/>
                      <a:pt x="153" y="122"/>
                    </a:cubicBezTo>
                    <a:cubicBezTo>
                      <a:pt x="153" y="92"/>
                      <a:pt x="123" y="6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2179;p75">
                <a:extLst>
                  <a:ext uri="{FF2B5EF4-FFF2-40B4-BE49-F238E27FC236}">
                    <a16:creationId xmlns:a16="http://schemas.microsoft.com/office/drawing/2014/main" id="{D8C8B9F9-C9D8-5EC9-3E46-F54B41514DF6}"/>
                  </a:ext>
                </a:extLst>
              </p:cNvPr>
              <p:cNvSpPr/>
              <p:nvPr/>
            </p:nvSpPr>
            <p:spPr>
              <a:xfrm>
                <a:off x="3323433" y="3362907"/>
                <a:ext cx="20193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96" extrusionOk="0">
                    <a:moveTo>
                      <a:pt x="227" y="1"/>
                    </a:moveTo>
                    <a:cubicBezTo>
                      <a:pt x="220" y="1"/>
                      <a:pt x="214" y="4"/>
                      <a:pt x="214" y="14"/>
                    </a:cubicBezTo>
                    <a:cubicBezTo>
                      <a:pt x="254" y="14"/>
                      <a:pt x="241" y="1"/>
                      <a:pt x="227" y="1"/>
                    </a:cubicBezTo>
                    <a:close/>
                    <a:moveTo>
                      <a:pt x="214" y="14"/>
                    </a:moveTo>
                    <a:lnTo>
                      <a:pt x="214" y="14"/>
                    </a:lnTo>
                    <a:cubicBezTo>
                      <a:pt x="1" y="562"/>
                      <a:pt x="426" y="1625"/>
                      <a:pt x="487" y="2112"/>
                    </a:cubicBezTo>
                    <a:cubicBezTo>
                      <a:pt x="609" y="2659"/>
                      <a:pt x="761" y="3176"/>
                      <a:pt x="913" y="3723"/>
                    </a:cubicBezTo>
                    <a:cubicBezTo>
                      <a:pt x="974" y="3905"/>
                      <a:pt x="974" y="4118"/>
                      <a:pt x="1186" y="4270"/>
                    </a:cubicBezTo>
                    <a:cubicBezTo>
                      <a:pt x="1196" y="4289"/>
                      <a:pt x="1214" y="4296"/>
                      <a:pt x="1233" y="4296"/>
                    </a:cubicBezTo>
                    <a:cubicBezTo>
                      <a:pt x="1275" y="4296"/>
                      <a:pt x="1319" y="4260"/>
                      <a:pt x="1278" y="4239"/>
                    </a:cubicBezTo>
                    <a:cubicBezTo>
                      <a:pt x="1278" y="4179"/>
                      <a:pt x="1278" y="4088"/>
                      <a:pt x="1247" y="4027"/>
                    </a:cubicBezTo>
                    <a:cubicBezTo>
                      <a:pt x="1247" y="3993"/>
                      <a:pt x="1229" y="3969"/>
                      <a:pt x="1212" y="3969"/>
                    </a:cubicBezTo>
                    <a:cubicBezTo>
                      <a:pt x="1201" y="3969"/>
                      <a:pt x="1191" y="3980"/>
                      <a:pt x="1188" y="4007"/>
                    </a:cubicBezTo>
                    <a:lnTo>
                      <a:pt x="1188" y="4007"/>
                    </a:lnTo>
                    <a:cubicBezTo>
                      <a:pt x="1201" y="3627"/>
                      <a:pt x="759" y="2682"/>
                      <a:pt x="639" y="2264"/>
                    </a:cubicBezTo>
                    <a:cubicBezTo>
                      <a:pt x="578" y="1686"/>
                      <a:pt x="62" y="562"/>
                      <a:pt x="214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2180;p75">
                <a:extLst>
                  <a:ext uri="{FF2B5EF4-FFF2-40B4-BE49-F238E27FC236}">
                    <a16:creationId xmlns:a16="http://schemas.microsoft.com/office/drawing/2014/main" id="{DA7B588E-67E5-87FA-1EA8-80C293F29150}"/>
                  </a:ext>
                </a:extLst>
              </p:cNvPr>
              <p:cNvSpPr/>
              <p:nvPr/>
            </p:nvSpPr>
            <p:spPr>
              <a:xfrm>
                <a:off x="3335059" y="3419156"/>
                <a:ext cx="7465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37" extrusionOk="0">
                    <a:moveTo>
                      <a:pt x="388" y="0"/>
                    </a:moveTo>
                    <a:cubicBezTo>
                      <a:pt x="381" y="0"/>
                      <a:pt x="366" y="15"/>
                      <a:pt x="366" y="46"/>
                    </a:cubicBezTo>
                    <a:cubicBezTo>
                      <a:pt x="396" y="15"/>
                      <a:pt x="396" y="0"/>
                      <a:pt x="388" y="0"/>
                    </a:cubicBezTo>
                    <a:close/>
                    <a:moveTo>
                      <a:pt x="366" y="46"/>
                    </a:moveTo>
                    <a:cubicBezTo>
                      <a:pt x="335" y="745"/>
                      <a:pt x="274" y="1444"/>
                      <a:pt x="183" y="2113"/>
                    </a:cubicBezTo>
                    <a:cubicBezTo>
                      <a:pt x="92" y="2629"/>
                      <a:pt x="1" y="3176"/>
                      <a:pt x="62" y="3693"/>
                    </a:cubicBezTo>
                    <a:cubicBezTo>
                      <a:pt x="62" y="3715"/>
                      <a:pt x="107" y="3736"/>
                      <a:pt x="145" y="3736"/>
                    </a:cubicBezTo>
                    <a:cubicBezTo>
                      <a:pt x="160" y="3736"/>
                      <a:pt x="174" y="3733"/>
                      <a:pt x="183" y="3724"/>
                    </a:cubicBezTo>
                    <a:cubicBezTo>
                      <a:pt x="457" y="3572"/>
                      <a:pt x="457" y="2933"/>
                      <a:pt x="487" y="2690"/>
                    </a:cubicBezTo>
                    <a:cubicBezTo>
                      <a:pt x="487" y="2675"/>
                      <a:pt x="480" y="2667"/>
                      <a:pt x="464" y="2667"/>
                    </a:cubicBezTo>
                    <a:cubicBezTo>
                      <a:pt x="449" y="2667"/>
                      <a:pt x="426" y="2675"/>
                      <a:pt x="396" y="2690"/>
                    </a:cubicBezTo>
                    <a:cubicBezTo>
                      <a:pt x="366" y="2873"/>
                      <a:pt x="335" y="3025"/>
                      <a:pt x="305" y="3237"/>
                    </a:cubicBezTo>
                    <a:cubicBezTo>
                      <a:pt x="242" y="3398"/>
                      <a:pt x="209" y="3459"/>
                      <a:pt x="194" y="3459"/>
                    </a:cubicBezTo>
                    <a:cubicBezTo>
                      <a:pt x="158" y="3459"/>
                      <a:pt x="231" y="3105"/>
                      <a:pt x="274" y="2933"/>
                    </a:cubicBezTo>
                    <a:cubicBezTo>
                      <a:pt x="335" y="1961"/>
                      <a:pt x="426" y="1018"/>
                      <a:pt x="36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2181;p75">
                <a:extLst>
                  <a:ext uri="{FF2B5EF4-FFF2-40B4-BE49-F238E27FC236}">
                    <a16:creationId xmlns:a16="http://schemas.microsoft.com/office/drawing/2014/main" id="{C86CA539-0E6E-50D0-A942-6F743E33BCEB}"/>
                  </a:ext>
                </a:extLst>
              </p:cNvPr>
              <p:cNvSpPr/>
              <p:nvPr/>
            </p:nvSpPr>
            <p:spPr>
              <a:xfrm>
                <a:off x="3332734" y="3425076"/>
                <a:ext cx="13967" cy="6651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48" extrusionOk="0">
                    <a:moveTo>
                      <a:pt x="860" y="1"/>
                    </a:moveTo>
                    <a:cubicBezTo>
                      <a:pt x="852" y="1"/>
                      <a:pt x="852" y="8"/>
                      <a:pt x="882" y="24"/>
                    </a:cubicBezTo>
                    <a:cubicBezTo>
                      <a:pt x="882" y="8"/>
                      <a:pt x="867" y="1"/>
                      <a:pt x="860" y="1"/>
                    </a:cubicBezTo>
                    <a:close/>
                    <a:moveTo>
                      <a:pt x="882" y="24"/>
                    </a:moveTo>
                    <a:lnTo>
                      <a:pt x="882" y="24"/>
                    </a:lnTo>
                    <a:cubicBezTo>
                      <a:pt x="457" y="753"/>
                      <a:pt x="426" y="1847"/>
                      <a:pt x="274" y="2638"/>
                    </a:cubicBezTo>
                    <a:cubicBezTo>
                      <a:pt x="153" y="3245"/>
                      <a:pt x="1" y="3762"/>
                      <a:pt x="274" y="4309"/>
                    </a:cubicBezTo>
                    <a:cubicBezTo>
                      <a:pt x="284" y="4337"/>
                      <a:pt x="301" y="4348"/>
                      <a:pt x="320" y="4348"/>
                    </a:cubicBezTo>
                    <a:cubicBezTo>
                      <a:pt x="362" y="4348"/>
                      <a:pt x="408" y="4291"/>
                      <a:pt x="366" y="4248"/>
                    </a:cubicBezTo>
                    <a:lnTo>
                      <a:pt x="366" y="4218"/>
                    </a:lnTo>
                    <a:cubicBezTo>
                      <a:pt x="366" y="4188"/>
                      <a:pt x="358" y="4172"/>
                      <a:pt x="347" y="4172"/>
                    </a:cubicBezTo>
                    <a:cubicBezTo>
                      <a:pt x="337" y="4172"/>
                      <a:pt x="325" y="4183"/>
                      <a:pt x="313" y="4203"/>
                    </a:cubicBezTo>
                    <a:lnTo>
                      <a:pt x="313" y="4203"/>
                    </a:lnTo>
                    <a:cubicBezTo>
                      <a:pt x="422" y="3995"/>
                      <a:pt x="335" y="3787"/>
                      <a:pt x="335" y="3549"/>
                    </a:cubicBezTo>
                    <a:cubicBezTo>
                      <a:pt x="335" y="3154"/>
                      <a:pt x="426" y="2729"/>
                      <a:pt x="487" y="2334"/>
                    </a:cubicBezTo>
                    <a:lnTo>
                      <a:pt x="730" y="875"/>
                    </a:lnTo>
                    <a:cubicBezTo>
                      <a:pt x="730" y="662"/>
                      <a:pt x="913" y="267"/>
                      <a:pt x="882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2182;p75">
                <a:extLst>
                  <a:ext uri="{FF2B5EF4-FFF2-40B4-BE49-F238E27FC236}">
                    <a16:creationId xmlns:a16="http://schemas.microsoft.com/office/drawing/2014/main" id="{A022C506-64FF-CD64-7685-02901BBA6F73}"/>
                  </a:ext>
                </a:extLst>
              </p:cNvPr>
              <p:cNvSpPr/>
              <p:nvPr/>
            </p:nvSpPr>
            <p:spPr>
              <a:xfrm>
                <a:off x="3358097" y="3428640"/>
                <a:ext cx="19764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277" extrusionOk="0">
                    <a:moveTo>
                      <a:pt x="35" y="0"/>
                    </a:moveTo>
                    <a:cubicBezTo>
                      <a:pt x="5" y="0"/>
                      <a:pt x="0" y="72"/>
                      <a:pt x="45" y="94"/>
                    </a:cubicBezTo>
                    <a:cubicBezTo>
                      <a:pt x="440" y="186"/>
                      <a:pt x="835" y="246"/>
                      <a:pt x="1230" y="277"/>
                    </a:cubicBezTo>
                    <a:cubicBezTo>
                      <a:pt x="1261" y="277"/>
                      <a:pt x="1291" y="216"/>
                      <a:pt x="1230" y="216"/>
                    </a:cubicBezTo>
                    <a:cubicBezTo>
                      <a:pt x="835" y="186"/>
                      <a:pt x="471" y="94"/>
                      <a:pt x="75" y="34"/>
                    </a:cubicBezTo>
                    <a:cubicBezTo>
                      <a:pt x="59" y="10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2183;p75">
                <a:extLst>
                  <a:ext uri="{FF2B5EF4-FFF2-40B4-BE49-F238E27FC236}">
                    <a16:creationId xmlns:a16="http://schemas.microsoft.com/office/drawing/2014/main" id="{9056BE82-850B-CEB2-5A22-C56E5E35AAE9}"/>
                  </a:ext>
                </a:extLst>
              </p:cNvPr>
              <p:cNvSpPr/>
              <p:nvPr/>
            </p:nvSpPr>
            <p:spPr>
              <a:xfrm>
                <a:off x="3488967" y="3150746"/>
                <a:ext cx="8857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577" extrusionOk="0">
                    <a:moveTo>
                      <a:pt x="563" y="0"/>
                    </a:moveTo>
                    <a:cubicBezTo>
                      <a:pt x="556" y="0"/>
                      <a:pt x="548" y="8"/>
                      <a:pt x="548" y="23"/>
                    </a:cubicBezTo>
                    <a:cubicBezTo>
                      <a:pt x="426" y="479"/>
                      <a:pt x="335" y="965"/>
                      <a:pt x="244" y="1421"/>
                    </a:cubicBezTo>
                    <a:cubicBezTo>
                      <a:pt x="153" y="1816"/>
                      <a:pt x="1" y="2151"/>
                      <a:pt x="1" y="2546"/>
                    </a:cubicBezTo>
                    <a:lnTo>
                      <a:pt x="31" y="2576"/>
                    </a:lnTo>
                    <a:lnTo>
                      <a:pt x="92" y="2546"/>
                    </a:lnTo>
                    <a:lnTo>
                      <a:pt x="92" y="2485"/>
                    </a:lnTo>
                    <a:cubicBezTo>
                      <a:pt x="92" y="2485"/>
                      <a:pt x="183" y="1877"/>
                      <a:pt x="183" y="1816"/>
                    </a:cubicBezTo>
                    <a:cubicBezTo>
                      <a:pt x="244" y="1634"/>
                      <a:pt x="274" y="1482"/>
                      <a:pt x="305" y="1269"/>
                    </a:cubicBezTo>
                    <a:cubicBezTo>
                      <a:pt x="396" y="874"/>
                      <a:pt x="487" y="449"/>
                      <a:pt x="578" y="23"/>
                    </a:cubicBezTo>
                    <a:cubicBezTo>
                      <a:pt x="578" y="8"/>
                      <a:pt x="571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2184;p75">
                <a:extLst>
                  <a:ext uri="{FF2B5EF4-FFF2-40B4-BE49-F238E27FC236}">
                    <a16:creationId xmlns:a16="http://schemas.microsoft.com/office/drawing/2014/main" id="{2DAADEB4-75B9-05DC-E78C-8C58D636772D}"/>
                  </a:ext>
                </a:extLst>
              </p:cNvPr>
              <p:cNvSpPr/>
              <p:nvPr/>
            </p:nvSpPr>
            <p:spPr>
              <a:xfrm>
                <a:off x="3477816" y="3141139"/>
                <a:ext cx="21600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5945" extrusionOk="0">
                    <a:moveTo>
                      <a:pt x="1355" y="0"/>
                    </a:moveTo>
                    <a:cubicBezTo>
                      <a:pt x="1346" y="0"/>
                      <a:pt x="1338" y="4"/>
                      <a:pt x="1338" y="13"/>
                    </a:cubicBezTo>
                    <a:cubicBezTo>
                      <a:pt x="1155" y="925"/>
                      <a:pt x="730" y="1837"/>
                      <a:pt x="517" y="2779"/>
                    </a:cubicBezTo>
                    <a:cubicBezTo>
                      <a:pt x="243" y="3782"/>
                      <a:pt x="122" y="4846"/>
                      <a:pt x="0" y="5910"/>
                    </a:cubicBezTo>
                    <a:cubicBezTo>
                      <a:pt x="0" y="5927"/>
                      <a:pt x="31" y="5945"/>
                      <a:pt x="56" y="5945"/>
                    </a:cubicBezTo>
                    <a:cubicBezTo>
                      <a:pt x="75" y="5945"/>
                      <a:pt x="91" y="5935"/>
                      <a:pt x="91" y="5910"/>
                    </a:cubicBezTo>
                    <a:cubicBezTo>
                      <a:pt x="426" y="4846"/>
                      <a:pt x="395" y="3721"/>
                      <a:pt x="669" y="2657"/>
                    </a:cubicBezTo>
                    <a:cubicBezTo>
                      <a:pt x="882" y="1806"/>
                      <a:pt x="1216" y="925"/>
                      <a:pt x="1368" y="43"/>
                    </a:cubicBezTo>
                    <a:cubicBezTo>
                      <a:pt x="1411" y="22"/>
                      <a:pt x="1378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2185;p75">
                <a:extLst>
                  <a:ext uri="{FF2B5EF4-FFF2-40B4-BE49-F238E27FC236}">
                    <a16:creationId xmlns:a16="http://schemas.microsoft.com/office/drawing/2014/main" id="{794DA4A5-B826-B372-2D63-1D246FCEF9F7}"/>
                  </a:ext>
                </a:extLst>
              </p:cNvPr>
              <p:cNvSpPr/>
              <p:nvPr/>
            </p:nvSpPr>
            <p:spPr>
              <a:xfrm>
                <a:off x="3461080" y="3163060"/>
                <a:ext cx="18602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6047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182" y="1042"/>
                      <a:pt x="152" y="2075"/>
                      <a:pt x="334" y="3048"/>
                    </a:cubicBezTo>
                    <a:cubicBezTo>
                      <a:pt x="547" y="4051"/>
                      <a:pt x="790" y="5084"/>
                      <a:pt x="1155" y="6027"/>
                    </a:cubicBezTo>
                    <a:cubicBezTo>
                      <a:pt x="1168" y="6039"/>
                      <a:pt x="1180" y="6047"/>
                      <a:pt x="1191" y="6047"/>
                    </a:cubicBezTo>
                    <a:cubicBezTo>
                      <a:pt x="1205" y="6047"/>
                      <a:pt x="1216" y="6032"/>
                      <a:pt x="1216" y="5996"/>
                    </a:cubicBezTo>
                    <a:cubicBezTo>
                      <a:pt x="1064" y="4963"/>
                      <a:pt x="638" y="4051"/>
                      <a:pt x="426" y="3018"/>
                    </a:cubicBezTo>
                    <a:cubicBezTo>
                      <a:pt x="243" y="2045"/>
                      <a:pt x="243" y="1042"/>
                      <a:pt x="30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2186;p75">
                <a:extLst>
                  <a:ext uri="{FF2B5EF4-FFF2-40B4-BE49-F238E27FC236}">
                    <a16:creationId xmlns:a16="http://schemas.microsoft.com/office/drawing/2014/main" id="{9F4C1B1F-A25F-1B65-70E0-B22EF26F8F4B}"/>
                  </a:ext>
                </a:extLst>
              </p:cNvPr>
              <p:cNvSpPr/>
              <p:nvPr/>
            </p:nvSpPr>
            <p:spPr>
              <a:xfrm>
                <a:off x="3469448" y="3185028"/>
                <a:ext cx="13018" cy="9848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43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1" y="1065"/>
                      <a:pt x="31" y="2129"/>
                      <a:pt x="183" y="3193"/>
                    </a:cubicBezTo>
                    <a:cubicBezTo>
                      <a:pt x="282" y="3888"/>
                      <a:pt x="407" y="4557"/>
                      <a:pt x="525" y="5251"/>
                    </a:cubicBezTo>
                    <a:lnTo>
                      <a:pt x="525" y="5251"/>
                    </a:lnTo>
                    <a:cubicBezTo>
                      <a:pt x="546" y="5640"/>
                      <a:pt x="587" y="6023"/>
                      <a:pt x="638" y="6414"/>
                    </a:cubicBezTo>
                    <a:cubicBezTo>
                      <a:pt x="638" y="6430"/>
                      <a:pt x="654" y="6437"/>
                      <a:pt x="669" y="6437"/>
                    </a:cubicBezTo>
                    <a:cubicBezTo>
                      <a:pt x="684" y="6437"/>
                      <a:pt x="699" y="6430"/>
                      <a:pt x="699" y="6414"/>
                    </a:cubicBezTo>
                    <a:cubicBezTo>
                      <a:pt x="700" y="6409"/>
                      <a:pt x="701" y="6403"/>
                      <a:pt x="702" y="6397"/>
                    </a:cubicBezTo>
                    <a:lnTo>
                      <a:pt x="702" y="6397"/>
                    </a:lnTo>
                    <a:cubicBezTo>
                      <a:pt x="711" y="6419"/>
                      <a:pt x="742" y="6430"/>
                      <a:pt x="771" y="6430"/>
                    </a:cubicBezTo>
                    <a:cubicBezTo>
                      <a:pt x="806" y="6430"/>
                      <a:pt x="836" y="6414"/>
                      <a:pt x="821" y="6384"/>
                    </a:cubicBezTo>
                    <a:cubicBezTo>
                      <a:pt x="814" y="6234"/>
                      <a:pt x="804" y="6086"/>
                      <a:pt x="790" y="5938"/>
                    </a:cubicBezTo>
                    <a:lnTo>
                      <a:pt x="790" y="5938"/>
                    </a:lnTo>
                    <a:cubicBezTo>
                      <a:pt x="801" y="5974"/>
                      <a:pt x="810" y="5995"/>
                      <a:pt x="816" y="5995"/>
                    </a:cubicBezTo>
                    <a:cubicBezTo>
                      <a:pt x="818" y="5995"/>
                      <a:pt x="820" y="5993"/>
                      <a:pt x="821" y="5989"/>
                    </a:cubicBezTo>
                    <a:cubicBezTo>
                      <a:pt x="851" y="5959"/>
                      <a:pt x="793" y="5198"/>
                      <a:pt x="791" y="5198"/>
                    </a:cubicBezTo>
                    <a:cubicBezTo>
                      <a:pt x="790" y="5198"/>
                      <a:pt x="790" y="5198"/>
                      <a:pt x="790" y="5199"/>
                    </a:cubicBezTo>
                    <a:cubicBezTo>
                      <a:pt x="748" y="4957"/>
                      <a:pt x="688" y="4718"/>
                      <a:pt x="623" y="4481"/>
                    </a:cubicBezTo>
                    <a:lnTo>
                      <a:pt x="623" y="4481"/>
                    </a:lnTo>
                    <a:cubicBezTo>
                      <a:pt x="618" y="4427"/>
                      <a:pt x="613" y="4372"/>
                      <a:pt x="608" y="4317"/>
                    </a:cubicBezTo>
                    <a:cubicBezTo>
                      <a:pt x="608" y="4304"/>
                      <a:pt x="591" y="4297"/>
                      <a:pt x="572" y="4295"/>
                    </a:cubicBezTo>
                    <a:lnTo>
                      <a:pt x="572" y="4295"/>
                    </a:lnTo>
                    <a:cubicBezTo>
                      <a:pt x="465" y="3910"/>
                      <a:pt x="355" y="3525"/>
                      <a:pt x="304" y="3132"/>
                    </a:cubicBezTo>
                    <a:cubicBezTo>
                      <a:pt x="91" y="2129"/>
                      <a:pt x="152" y="1065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2187;p75">
                <a:extLst>
                  <a:ext uri="{FF2B5EF4-FFF2-40B4-BE49-F238E27FC236}">
                    <a16:creationId xmlns:a16="http://schemas.microsoft.com/office/drawing/2014/main" id="{66CD2423-E218-A3AF-BFD8-74757571AB90}"/>
                  </a:ext>
                </a:extLst>
              </p:cNvPr>
              <p:cNvSpPr/>
              <p:nvPr/>
            </p:nvSpPr>
            <p:spPr>
              <a:xfrm>
                <a:off x="3423418" y="3429910"/>
                <a:ext cx="27796" cy="11366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743" extrusionOk="0">
                    <a:moveTo>
                      <a:pt x="1734" y="0"/>
                    </a:moveTo>
                    <a:cubicBezTo>
                      <a:pt x="1721" y="0"/>
                      <a:pt x="1710" y="4"/>
                      <a:pt x="1702" y="11"/>
                    </a:cubicBezTo>
                    <a:cubicBezTo>
                      <a:pt x="1520" y="255"/>
                      <a:pt x="1216" y="467"/>
                      <a:pt x="912" y="559"/>
                    </a:cubicBezTo>
                    <a:cubicBezTo>
                      <a:pt x="811" y="581"/>
                      <a:pt x="701" y="587"/>
                      <a:pt x="590" y="587"/>
                    </a:cubicBezTo>
                    <a:cubicBezTo>
                      <a:pt x="468" y="587"/>
                      <a:pt x="343" y="580"/>
                      <a:pt x="224" y="580"/>
                    </a:cubicBezTo>
                    <a:cubicBezTo>
                      <a:pt x="157" y="580"/>
                      <a:pt x="92" y="582"/>
                      <a:pt x="30" y="589"/>
                    </a:cubicBezTo>
                    <a:cubicBezTo>
                      <a:pt x="0" y="589"/>
                      <a:pt x="0" y="619"/>
                      <a:pt x="30" y="650"/>
                    </a:cubicBezTo>
                    <a:cubicBezTo>
                      <a:pt x="201" y="701"/>
                      <a:pt x="409" y="742"/>
                      <a:pt x="613" y="742"/>
                    </a:cubicBezTo>
                    <a:cubicBezTo>
                      <a:pt x="773" y="742"/>
                      <a:pt x="930" y="717"/>
                      <a:pt x="1064" y="650"/>
                    </a:cubicBezTo>
                    <a:cubicBezTo>
                      <a:pt x="1368" y="498"/>
                      <a:pt x="1581" y="315"/>
                      <a:pt x="1793" y="103"/>
                    </a:cubicBezTo>
                    <a:cubicBezTo>
                      <a:pt x="1816" y="34"/>
                      <a:pt x="1771" y="0"/>
                      <a:pt x="1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2188;p75">
                <a:extLst>
                  <a:ext uri="{FF2B5EF4-FFF2-40B4-BE49-F238E27FC236}">
                    <a16:creationId xmlns:a16="http://schemas.microsoft.com/office/drawing/2014/main" id="{0986C95A-F9C7-A9FE-ACF5-C4E7AF3F9184}"/>
                  </a:ext>
                </a:extLst>
              </p:cNvPr>
              <p:cNvSpPr/>
              <p:nvPr/>
            </p:nvSpPr>
            <p:spPr>
              <a:xfrm>
                <a:off x="3398299" y="3444397"/>
                <a:ext cx="51782" cy="33899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2216" extrusionOk="0">
                    <a:moveTo>
                      <a:pt x="3373" y="801"/>
                    </a:moveTo>
                    <a:cubicBezTo>
                      <a:pt x="3366" y="801"/>
                      <a:pt x="3354" y="809"/>
                      <a:pt x="3344" y="827"/>
                    </a:cubicBezTo>
                    <a:cubicBezTo>
                      <a:pt x="3339" y="831"/>
                      <a:pt x="3334" y="835"/>
                      <a:pt x="3329" y="839"/>
                    </a:cubicBezTo>
                    <a:lnTo>
                      <a:pt x="3329" y="839"/>
                    </a:lnTo>
                    <a:cubicBezTo>
                      <a:pt x="3382" y="821"/>
                      <a:pt x="3385" y="801"/>
                      <a:pt x="3373" y="801"/>
                    </a:cubicBezTo>
                    <a:close/>
                    <a:moveTo>
                      <a:pt x="3329" y="839"/>
                    </a:moveTo>
                    <a:cubicBezTo>
                      <a:pt x="3311" y="846"/>
                      <a:pt x="3286" y="852"/>
                      <a:pt x="3253" y="858"/>
                    </a:cubicBezTo>
                    <a:cubicBezTo>
                      <a:pt x="3214" y="911"/>
                      <a:pt x="3174" y="963"/>
                      <a:pt x="3135" y="1013"/>
                    </a:cubicBezTo>
                    <a:lnTo>
                      <a:pt x="3135" y="1013"/>
                    </a:lnTo>
                    <a:cubicBezTo>
                      <a:pt x="3198" y="953"/>
                      <a:pt x="3261" y="895"/>
                      <a:pt x="3329" y="839"/>
                    </a:cubicBezTo>
                    <a:close/>
                    <a:moveTo>
                      <a:pt x="49" y="1"/>
                    </a:moveTo>
                    <a:cubicBezTo>
                      <a:pt x="23" y="1"/>
                      <a:pt x="1" y="72"/>
                      <a:pt x="1" y="98"/>
                    </a:cubicBezTo>
                    <a:cubicBezTo>
                      <a:pt x="365" y="584"/>
                      <a:pt x="882" y="979"/>
                      <a:pt x="1247" y="1466"/>
                    </a:cubicBezTo>
                    <a:cubicBezTo>
                      <a:pt x="1364" y="1612"/>
                      <a:pt x="1396" y="1758"/>
                      <a:pt x="1615" y="1769"/>
                    </a:cubicBezTo>
                    <a:lnTo>
                      <a:pt x="1615" y="1769"/>
                    </a:lnTo>
                    <a:cubicBezTo>
                      <a:pt x="1455" y="1914"/>
                      <a:pt x="1357" y="2077"/>
                      <a:pt x="1520" y="2195"/>
                    </a:cubicBezTo>
                    <a:cubicBezTo>
                      <a:pt x="1544" y="2209"/>
                      <a:pt x="1571" y="2215"/>
                      <a:pt x="1602" y="2215"/>
                    </a:cubicBezTo>
                    <a:cubicBezTo>
                      <a:pt x="1770" y="2215"/>
                      <a:pt x="2025" y="2029"/>
                      <a:pt x="2128" y="1952"/>
                    </a:cubicBezTo>
                    <a:cubicBezTo>
                      <a:pt x="2531" y="1684"/>
                      <a:pt x="2838" y="1392"/>
                      <a:pt x="3135" y="1013"/>
                    </a:cubicBezTo>
                    <a:lnTo>
                      <a:pt x="3135" y="1013"/>
                    </a:lnTo>
                    <a:cubicBezTo>
                      <a:pt x="2926" y="1215"/>
                      <a:pt x="2732" y="1434"/>
                      <a:pt x="2432" y="1618"/>
                    </a:cubicBezTo>
                    <a:cubicBezTo>
                      <a:pt x="2311" y="1678"/>
                      <a:pt x="2220" y="1800"/>
                      <a:pt x="2098" y="1830"/>
                    </a:cubicBezTo>
                    <a:cubicBezTo>
                      <a:pt x="1980" y="1881"/>
                      <a:pt x="1853" y="1950"/>
                      <a:pt x="1799" y="1950"/>
                    </a:cubicBezTo>
                    <a:cubicBezTo>
                      <a:pt x="1756" y="1950"/>
                      <a:pt x="1760" y="1905"/>
                      <a:pt x="1855" y="1770"/>
                    </a:cubicBezTo>
                    <a:cubicBezTo>
                      <a:pt x="2007" y="1587"/>
                      <a:pt x="2250" y="1466"/>
                      <a:pt x="2432" y="1314"/>
                    </a:cubicBezTo>
                    <a:cubicBezTo>
                      <a:pt x="2488" y="1266"/>
                      <a:pt x="2549" y="1213"/>
                      <a:pt x="2612" y="1160"/>
                    </a:cubicBezTo>
                    <a:lnTo>
                      <a:pt x="2612" y="1160"/>
                    </a:lnTo>
                    <a:cubicBezTo>
                      <a:pt x="2676" y="1116"/>
                      <a:pt x="2736" y="1069"/>
                      <a:pt x="2789" y="1018"/>
                    </a:cubicBezTo>
                    <a:lnTo>
                      <a:pt x="2789" y="1018"/>
                    </a:lnTo>
                    <a:cubicBezTo>
                      <a:pt x="2918" y="919"/>
                      <a:pt x="3055" y="827"/>
                      <a:pt x="3192" y="767"/>
                    </a:cubicBezTo>
                    <a:cubicBezTo>
                      <a:pt x="3223" y="767"/>
                      <a:pt x="3192" y="706"/>
                      <a:pt x="3162" y="706"/>
                    </a:cubicBezTo>
                    <a:cubicBezTo>
                      <a:pt x="2888" y="767"/>
                      <a:pt x="2706" y="979"/>
                      <a:pt x="2432" y="1131"/>
                    </a:cubicBezTo>
                    <a:cubicBezTo>
                      <a:pt x="2266" y="1214"/>
                      <a:pt x="1848" y="1474"/>
                      <a:pt x="1614" y="1474"/>
                    </a:cubicBezTo>
                    <a:cubicBezTo>
                      <a:pt x="1591" y="1474"/>
                      <a:pt x="1570" y="1471"/>
                      <a:pt x="1551" y="1466"/>
                    </a:cubicBezTo>
                    <a:cubicBezTo>
                      <a:pt x="1399" y="1375"/>
                      <a:pt x="1095" y="827"/>
                      <a:pt x="913" y="675"/>
                    </a:cubicBezTo>
                    <a:cubicBezTo>
                      <a:pt x="639" y="432"/>
                      <a:pt x="365" y="219"/>
                      <a:pt x="61" y="7"/>
                    </a:cubicBezTo>
                    <a:cubicBezTo>
                      <a:pt x="57" y="2"/>
                      <a:pt x="53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2189;p75">
                <a:extLst>
                  <a:ext uri="{FF2B5EF4-FFF2-40B4-BE49-F238E27FC236}">
                    <a16:creationId xmlns:a16="http://schemas.microsoft.com/office/drawing/2014/main" id="{B94B123D-3B50-4259-411E-0CB9EB2999AD}"/>
                  </a:ext>
                </a:extLst>
              </p:cNvPr>
              <p:cNvSpPr/>
              <p:nvPr/>
            </p:nvSpPr>
            <p:spPr>
              <a:xfrm>
                <a:off x="3363895" y="3435616"/>
                <a:ext cx="59829" cy="33547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2193" extrusionOk="0">
                    <a:moveTo>
                      <a:pt x="458" y="1"/>
                    </a:moveTo>
                    <a:cubicBezTo>
                      <a:pt x="331" y="1"/>
                      <a:pt x="207" y="20"/>
                      <a:pt x="92" y="64"/>
                    </a:cubicBezTo>
                    <a:cubicBezTo>
                      <a:pt x="61" y="64"/>
                      <a:pt x="0" y="125"/>
                      <a:pt x="92" y="186"/>
                    </a:cubicBezTo>
                    <a:cubicBezTo>
                      <a:pt x="122" y="186"/>
                      <a:pt x="152" y="216"/>
                      <a:pt x="213" y="216"/>
                    </a:cubicBezTo>
                    <a:cubicBezTo>
                      <a:pt x="244" y="216"/>
                      <a:pt x="244" y="216"/>
                      <a:pt x="244" y="186"/>
                    </a:cubicBezTo>
                    <a:cubicBezTo>
                      <a:pt x="274" y="216"/>
                      <a:pt x="882" y="368"/>
                      <a:pt x="1003" y="398"/>
                    </a:cubicBezTo>
                    <a:cubicBezTo>
                      <a:pt x="1399" y="550"/>
                      <a:pt x="1794" y="702"/>
                      <a:pt x="2219" y="945"/>
                    </a:cubicBezTo>
                    <a:cubicBezTo>
                      <a:pt x="2827" y="1249"/>
                      <a:pt x="3253" y="1736"/>
                      <a:pt x="3769" y="2070"/>
                    </a:cubicBezTo>
                    <a:cubicBezTo>
                      <a:pt x="3796" y="2061"/>
                      <a:pt x="3810" y="2058"/>
                      <a:pt x="3816" y="2058"/>
                    </a:cubicBezTo>
                    <a:cubicBezTo>
                      <a:pt x="3830" y="2058"/>
                      <a:pt x="3800" y="2079"/>
                      <a:pt x="3800" y="2100"/>
                    </a:cubicBezTo>
                    <a:lnTo>
                      <a:pt x="3800" y="2161"/>
                    </a:lnTo>
                    <a:cubicBezTo>
                      <a:pt x="3800" y="2183"/>
                      <a:pt x="3815" y="2193"/>
                      <a:pt x="3833" y="2193"/>
                    </a:cubicBezTo>
                    <a:cubicBezTo>
                      <a:pt x="3867" y="2193"/>
                      <a:pt x="3911" y="2159"/>
                      <a:pt x="3891" y="2100"/>
                    </a:cubicBezTo>
                    <a:cubicBezTo>
                      <a:pt x="3557" y="1432"/>
                      <a:pt x="2797" y="1006"/>
                      <a:pt x="2128" y="642"/>
                    </a:cubicBezTo>
                    <a:cubicBezTo>
                      <a:pt x="1705" y="393"/>
                      <a:pt x="1037" y="1"/>
                      <a:pt x="4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2190;p75">
                <a:extLst>
                  <a:ext uri="{FF2B5EF4-FFF2-40B4-BE49-F238E27FC236}">
                    <a16:creationId xmlns:a16="http://schemas.microsoft.com/office/drawing/2014/main" id="{EE358C3B-BD35-701D-C3CC-E66E0E07AB51}"/>
                  </a:ext>
                </a:extLst>
              </p:cNvPr>
              <p:cNvSpPr/>
              <p:nvPr/>
            </p:nvSpPr>
            <p:spPr>
              <a:xfrm>
                <a:off x="3320771" y="3460000"/>
                <a:ext cx="108046" cy="40768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2665" extrusionOk="0">
                    <a:moveTo>
                      <a:pt x="7003" y="0"/>
                    </a:moveTo>
                    <a:cubicBezTo>
                      <a:pt x="6978" y="0"/>
                      <a:pt x="6948" y="8"/>
                      <a:pt x="6923" y="20"/>
                    </a:cubicBezTo>
                    <a:cubicBezTo>
                      <a:pt x="6774" y="254"/>
                      <a:pt x="6492" y="740"/>
                      <a:pt x="6387" y="1126"/>
                    </a:cubicBezTo>
                    <a:lnTo>
                      <a:pt x="6387" y="1126"/>
                    </a:lnTo>
                    <a:cubicBezTo>
                      <a:pt x="6393" y="1063"/>
                      <a:pt x="6399" y="983"/>
                      <a:pt x="6406" y="871"/>
                    </a:cubicBezTo>
                    <a:cubicBezTo>
                      <a:pt x="6406" y="862"/>
                      <a:pt x="6407" y="853"/>
                      <a:pt x="6407" y="844"/>
                    </a:cubicBezTo>
                    <a:lnTo>
                      <a:pt x="6407" y="844"/>
                    </a:lnTo>
                    <a:cubicBezTo>
                      <a:pt x="6451" y="602"/>
                      <a:pt x="6495" y="359"/>
                      <a:pt x="6467" y="203"/>
                    </a:cubicBezTo>
                    <a:cubicBezTo>
                      <a:pt x="6467" y="187"/>
                      <a:pt x="6459" y="180"/>
                      <a:pt x="6448" y="180"/>
                    </a:cubicBezTo>
                    <a:cubicBezTo>
                      <a:pt x="6443" y="180"/>
                      <a:pt x="6438" y="181"/>
                      <a:pt x="6432" y="184"/>
                    </a:cubicBezTo>
                    <a:lnTo>
                      <a:pt x="6432" y="184"/>
                    </a:lnTo>
                    <a:cubicBezTo>
                      <a:pt x="6432" y="166"/>
                      <a:pt x="6431" y="158"/>
                      <a:pt x="6430" y="158"/>
                    </a:cubicBezTo>
                    <a:cubicBezTo>
                      <a:pt x="6429" y="158"/>
                      <a:pt x="6426" y="169"/>
                      <a:pt x="6424" y="188"/>
                    </a:cubicBezTo>
                    <a:lnTo>
                      <a:pt x="6424" y="188"/>
                    </a:lnTo>
                    <a:cubicBezTo>
                      <a:pt x="6418" y="192"/>
                      <a:pt x="6412" y="197"/>
                      <a:pt x="6406" y="203"/>
                    </a:cubicBezTo>
                    <a:cubicBezTo>
                      <a:pt x="6388" y="318"/>
                      <a:pt x="6371" y="454"/>
                      <a:pt x="6356" y="587"/>
                    </a:cubicBezTo>
                    <a:lnTo>
                      <a:pt x="6356" y="587"/>
                    </a:lnTo>
                    <a:cubicBezTo>
                      <a:pt x="6328" y="660"/>
                      <a:pt x="6302" y="739"/>
                      <a:pt x="6280" y="823"/>
                    </a:cubicBezTo>
                    <a:lnTo>
                      <a:pt x="6280" y="823"/>
                    </a:lnTo>
                    <a:cubicBezTo>
                      <a:pt x="6281" y="758"/>
                      <a:pt x="6282" y="683"/>
                      <a:pt x="6284" y="598"/>
                    </a:cubicBezTo>
                    <a:cubicBezTo>
                      <a:pt x="6268" y="533"/>
                      <a:pt x="6252" y="502"/>
                      <a:pt x="6231" y="502"/>
                    </a:cubicBezTo>
                    <a:cubicBezTo>
                      <a:pt x="6213" y="502"/>
                      <a:pt x="6191" y="525"/>
                      <a:pt x="6163" y="567"/>
                    </a:cubicBezTo>
                    <a:cubicBezTo>
                      <a:pt x="6163" y="899"/>
                      <a:pt x="6073" y="1230"/>
                      <a:pt x="6161" y="1562"/>
                    </a:cubicBezTo>
                    <a:lnTo>
                      <a:pt x="6161" y="1562"/>
                    </a:lnTo>
                    <a:cubicBezTo>
                      <a:pt x="6158" y="1603"/>
                      <a:pt x="6157" y="1643"/>
                      <a:pt x="6157" y="1682"/>
                    </a:cubicBezTo>
                    <a:lnTo>
                      <a:pt x="6157" y="1682"/>
                    </a:lnTo>
                    <a:cubicBezTo>
                      <a:pt x="5974" y="2059"/>
                      <a:pt x="5781" y="2300"/>
                      <a:pt x="5251" y="2300"/>
                    </a:cubicBezTo>
                    <a:cubicBezTo>
                      <a:pt x="4339" y="2300"/>
                      <a:pt x="3275" y="1814"/>
                      <a:pt x="2424" y="1601"/>
                    </a:cubicBezTo>
                    <a:cubicBezTo>
                      <a:pt x="1664" y="1449"/>
                      <a:pt x="813" y="1418"/>
                      <a:pt x="84" y="1236"/>
                    </a:cubicBezTo>
                    <a:cubicBezTo>
                      <a:pt x="75" y="1232"/>
                      <a:pt x="68" y="1230"/>
                      <a:pt x="61" y="1230"/>
                    </a:cubicBezTo>
                    <a:cubicBezTo>
                      <a:pt x="16" y="1230"/>
                      <a:pt x="1" y="1305"/>
                      <a:pt x="53" y="1358"/>
                    </a:cubicBezTo>
                    <a:cubicBezTo>
                      <a:pt x="904" y="1722"/>
                      <a:pt x="1877" y="1814"/>
                      <a:pt x="2789" y="1996"/>
                    </a:cubicBezTo>
                    <a:cubicBezTo>
                      <a:pt x="3853" y="2209"/>
                      <a:pt x="5008" y="2665"/>
                      <a:pt x="6072" y="2665"/>
                    </a:cubicBezTo>
                    <a:cubicBezTo>
                      <a:pt x="6132" y="2665"/>
                      <a:pt x="6224" y="2604"/>
                      <a:pt x="6224" y="2513"/>
                    </a:cubicBezTo>
                    <a:cubicBezTo>
                      <a:pt x="6284" y="1753"/>
                      <a:pt x="6771" y="780"/>
                      <a:pt x="7044" y="51"/>
                    </a:cubicBezTo>
                    <a:cubicBezTo>
                      <a:pt x="7062" y="15"/>
                      <a:pt x="7038" y="0"/>
                      <a:pt x="7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2191;p75">
                <a:extLst>
                  <a:ext uri="{FF2B5EF4-FFF2-40B4-BE49-F238E27FC236}">
                    <a16:creationId xmlns:a16="http://schemas.microsoft.com/office/drawing/2014/main" id="{F21AC653-EA69-7791-3EFC-8B0B51267E13}"/>
                  </a:ext>
                </a:extLst>
              </p:cNvPr>
              <p:cNvSpPr/>
              <p:nvPr/>
            </p:nvSpPr>
            <p:spPr>
              <a:xfrm>
                <a:off x="3806559" y="2741721"/>
                <a:ext cx="104711" cy="79088"/>
              </a:xfrm>
              <a:custGeom>
                <a:avLst/>
                <a:gdLst/>
                <a:ahLst/>
                <a:cxnLst/>
                <a:rect l="l" t="t" r="r" b="b"/>
                <a:pathLst>
                  <a:path w="6845" h="5170" extrusionOk="0">
                    <a:moveTo>
                      <a:pt x="2177" y="0"/>
                    </a:moveTo>
                    <a:cubicBezTo>
                      <a:pt x="1423" y="0"/>
                      <a:pt x="664" y="98"/>
                      <a:pt x="30" y="165"/>
                    </a:cubicBezTo>
                    <a:cubicBezTo>
                      <a:pt x="0" y="195"/>
                      <a:pt x="0" y="256"/>
                      <a:pt x="30" y="256"/>
                    </a:cubicBezTo>
                    <a:cubicBezTo>
                      <a:pt x="87" y="258"/>
                      <a:pt x="144" y="258"/>
                      <a:pt x="201" y="258"/>
                    </a:cubicBezTo>
                    <a:cubicBezTo>
                      <a:pt x="831" y="258"/>
                      <a:pt x="1528" y="183"/>
                      <a:pt x="2211" y="183"/>
                    </a:cubicBezTo>
                    <a:cubicBezTo>
                      <a:pt x="2845" y="183"/>
                      <a:pt x="3467" y="248"/>
                      <a:pt x="4012" y="499"/>
                    </a:cubicBezTo>
                    <a:cubicBezTo>
                      <a:pt x="5623" y="1320"/>
                      <a:pt x="6110" y="3600"/>
                      <a:pt x="6748" y="5150"/>
                    </a:cubicBezTo>
                    <a:cubicBezTo>
                      <a:pt x="6761" y="5162"/>
                      <a:pt x="6784" y="5170"/>
                      <a:pt x="6802" y="5170"/>
                    </a:cubicBezTo>
                    <a:cubicBezTo>
                      <a:pt x="6828" y="5170"/>
                      <a:pt x="6844" y="5155"/>
                      <a:pt x="6809" y="5119"/>
                    </a:cubicBezTo>
                    <a:cubicBezTo>
                      <a:pt x="6383" y="3812"/>
                      <a:pt x="5866" y="1624"/>
                      <a:pt x="4742" y="712"/>
                    </a:cubicBezTo>
                    <a:cubicBezTo>
                      <a:pt x="4065" y="154"/>
                      <a:pt x="3124" y="0"/>
                      <a:pt x="21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2192;p75">
                <a:extLst>
                  <a:ext uri="{FF2B5EF4-FFF2-40B4-BE49-F238E27FC236}">
                    <a16:creationId xmlns:a16="http://schemas.microsoft.com/office/drawing/2014/main" id="{D8D592A9-3AFB-1FA2-33AD-D75F36DAE73E}"/>
                  </a:ext>
                </a:extLst>
              </p:cNvPr>
              <p:cNvSpPr/>
              <p:nvPr/>
            </p:nvSpPr>
            <p:spPr>
              <a:xfrm>
                <a:off x="3915829" y="2856300"/>
                <a:ext cx="933" cy="7924"/>
              </a:xfrm>
              <a:custGeom>
                <a:avLst/>
                <a:gdLst/>
                <a:ahLst/>
                <a:cxnLst/>
                <a:rect l="l" t="t" r="r" b="b"/>
                <a:pathLst>
                  <a:path w="61" h="518" extrusionOk="0">
                    <a:moveTo>
                      <a:pt x="0" y="0"/>
                    </a:moveTo>
                    <a:cubicBezTo>
                      <a:pt x="0" y="213"/>
                      <a:pt x="30" y="365"/>
                      <a:pt x="61" y="517"/>
                    </a:cubicBezTo>
                    <a:cubicBezTo>
                      <a:pt x="30" y="365"/>
                      <a:pt x="30" y="15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2193;p75">
                <a:extLst>
                  <a:ext uri="{FF2B5EF4-FFF2-40B4-BE49-F238E27FC236}">
                    <a16:creationId xmlns:a16="http://schemas.microsoft.com/office/drawing/2014/main" id="{D5CA1670-1D28-3EFF-33E8-133B7EF7D4F1}"/>
                  </a:ext>
                </a:extLst>
              </p:cNvPr>
              <p:cNvSpPr/>
              <p:nvPr/>
            </p:nvSpPr>
            <p:spPr>
              <a:xfrm>
                <a:off x="3905121" y="2792708"/>
                <a:ext cx="27459" cy="143934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9409" extrusionOk="0">
                    <a:moveTo>
                      <a:pt x="50" y="1"/>
                    </a:moveTo>
                    <a:cubicBezTo>
                      <a:pt x="24" y="1"/>
                      <a:pt x="1" y="8"/>
                      <a:pt x="1" y="24"/>
                    </a:cubicBezTo>
                    <a:cubicBezTo>
                      <a:pt x="426" y="3185"/>
                      <a:pt x="1308" y="6224"/>
                      <a:pt x="1703" y="9385"/>
                    </a:cubicBezTo>
                    <a:cubicBezTo>
                      <a:pt x="1703" y="9401"/>
                      <a:pt x="1726" y="9408"/>
                      <a:pt x="1749" y="9408"/>
                    </a:cubicBezTo>
                    <a:cubicBezTo>
                      <a:pt x="1772" y="9408"/>
                      <a:pt x="1794" y="9401"/>
                      <a:pt x="1794" y="9385"/>
                    </a:cubicBezTo>
                    <a:cubicBezTo>
                      <a:pt x="1460" y="6224"/>
                      <a:pt x="548" y="3185"/>
                      <a:pt x="123" y="24"/>
                    </a:cubicBezTo>
                    <a:cubicBezTo>
                      <a:pt x="107" y="8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2194;p75">
                <a:extLst>
                  <a:ext uri="{FF2B5EF4-FFF2-40B4-BE49-F238E27FC236}">
                    <a16:creationId xmlns:a16="http://schemas.microsoft.com/office/drawing/2014/main" id="{4A022CC8-5C0C-6C79-D515-D37E65BE861B}"/>
                  </a:ext>
                </a:extLst>
              </p:cNvPr>
              <p:cNvSpPr/>
              <p:nvPr/>
            </p:nvSpPr>
            <p:spPr>
              <a:xfrm>
                <a:off x="3900944" y="2780501"/>
                <a:ext cx="43537" cy="213094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13930" extrusionOk="0">
                    <a:moveTo>
                      <a:pt x="0" y="1"/>
                    </a:moveTo>
                    <a:cubicBezTo>
                      <a:pt x="548" y="4621"/>
                      <a:pt x="1520" y="9332"/>
                      <a:pt x="2675" y="13861"/>
                    </a:cubicBezTo>
                    <a:cubicBezTo>
                      <a:pt x="2687" y="13910"/>
                      <a:pt x="2719" y="13929"/>
                      <a:pt x="2751" y="13929"/>
                    </a:cubicBezTo>
                    <a:cubicBezTo>
                      <a:pt x="2798" y="13929"/>
                      <a:pt x="2845" y="13886"/>
                      <a:pt x="2827" y="13831"/>
                    </a:cubicBezTo>
                    <a:cubicBezTo>
                      <a:pt x="2037" y="9180"/>
                      <a:pt x="669" y="465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2195;p75">
                <a:extLst>
                  <a:ext uri="{FF2B5EF4-FFF2-40B4-BE49-F238E27FC236}">
                    <a16:creationId xmlns:a16="http://schemas.microsoft.com/office/drawing/2014/main" id="{AF59BE7B-6B92-4C3B-747D-8AAA5A43974E}"/>
                  </a:ext>
                </a:extLst>
              </p:cNvPr>
              <p:cNvSpPr/>
              <p:nvPr/>
            </p:nvSpPr>
            <p:spPr>
              <a:xfrm>
                <a:off x="3931172" y="2945576"/>
                <a:ext cx="19535" cy="144638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4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4" y="213"/>
                      <a:pt x="243" y="1429"/>
                      <a:pt x="274" y="1672"/>
                    </a:cubicBezTo>
                    <a:cubicBezTo>
                      <a:pt x="365" y="2523"/>
                      <a:pt x="395" y="3374"/>
                      <a:pt x="426" y="4256"/>
                    </a:cubicBezTo>
                    <a:cubicBezTo>
                      <a:pt x="517" y="5958"/>
                      <a:pt x="730" y="7751"/>
                      <a:pt x="1155" y="9423"/>
                    </a:cubicBezTo>
                    <a:cubicBezTo>
                      <a:pt x="1155" y="9444"/>
                      <a:pt x="1170" y="9455"/>
                      <a:pt x="1190" y="9455"/>
                    </a:cubicBezTo>
                    <a:cubicBezTo>
                      <a:pt x="1226" y="9455"/>
                      <a:pt x="1277" y="9421"/>
                      <a:pt x="1277" y="9362"/>
                    </a:cubicBezTo>
                    <a:cubicBezTo>
                      <a:pt x="821" y="7143"/>
                      <a:pt x="669" y="4803"/>
                      <a:pt x="456" y="2523"/>
                    </a:cubicBezTo>
                    <a:cubicBezTo>
                      <a:pt x="426" y="2128"/>
                      <a:pt x="456" y="243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2196;p75">
                <a:extLst>
                  <a:ext uri="{FF2B5EF4-FFF2-40B4-BE49-F238E27FC236}">
                    <a16:creationId xmlns:a16="http://schemas.microsoft.com/office/drawing/2014/main" id="{95CA9FBF-F16C-6174-E066-EADCEE99913F}"/>
                  </a:ext>
                </a:extLst>
              </p:cNvPr>
              <p:cNvSpPr/>
              <p:nvPr/>
            </p:nvSpPr>
            <p:spPr>
              <a:xfrm>
                <a:off x="3932564" y="2956269"/>
                <a:ext cx="73015" cy="391295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25579" extrusionOk="0">
                    <a:moveTo>
                      <a:pt x="61" y="0"/>
                    </a:moveTo>
                    <a:cubicBezTo>
                      <a:pt x="31" y="0"/>
                      <a:pt x="0" y="0"/>
                      <a:pt x="0" y="61"/>
                    </a:cubicBezTo>
                    <a:cubicBezTo>
                      <a:pt x="122" y="1976"/>
                      <a:pt x="304" y="3921"/>
                      <a:pt x="578" y="5867"/>
                    </a:cubicBezTo>
                    <a:cubicBezTo>
                      <a:pt x="912" y="8146"/>
                      <a:pt x="973" y="10487"/>
                      <a:pt x="1399" y="12736"/>
                    </a:cubicBezTo>
                    <a:cubicBezTo>
                      <a:pt x="2189" y="17113"/>
                      <a:pt x="4286" y="21065"/>
                      <a:pt x="4712" y="25533"/>
                    </a:cubicBezTo>
                    <a:cubicBezTo>
                      <a:pt x="4712" y="25563"/>
                      <a:pt x="4727" y="25578"/>
                      <a:pt x="4742" y="25578"/>
                    </a:cubicBezTo>
                    <a:cubicBezTo>
                      <a:pt x="4757" y="25578"/>
                      <a:pt x="4772" y="25563"/>
                      <a:pt x="4772" y="25533"/>
                    </a:cubicBezTo>
                    <a:cubicBezTo>
                      <a:pt x="4590" y="21490"/>
                      <a:pt x="2797" y="17934"/>
                      <a:pt x="1885" y="14043"/>
                    </a:cubicBezTo>
                    <a:cubicBezTo>
                      <a:pt x="1399" y="11855"/>
                      <a:pt x="1307" y="9697"/>
                      <a:pt x="973" y="7508"/>
                    </a:cubicBezTo>
                    <a:cubicBezTo>
                      <a:pt x="608" y="4985"/>
                      <a:pt x="213" y="252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2197;p75">
                <a:extLst>
                  <a:ext uri="{FF2B5EF4-FFF2-40B4-BE49-F238E27FC236}">
                    <a16:creationId xmlns:a16="http://schemas.microsoft.com/office/drawing/2014/main" id="{0FDAAD4B-9EC4-6CD3-A4FE-7A12B31FB9F6}"/>
                  </a:ext>
                </a:extLst>
              </p:cNvPr>
              <p:cNvSpPr/>
              <p:nvPr/>
            </p:nvSpPr>
            <p:spPr>
              <a:xfrm>
                <a:off x="3982312" y="3378465"/>
                <a:ext cx="34419" cy="10218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6680" extrusionOk="0">
                    <a:moveTo>
                      <a:pt x="1885" y="1"/>
                    </a:moveTo>
                    <a:lnTo>
                      <a:pt x="1824" y="31"/>
                    </a:lnTo>
                    <a:cubicBezTo>
                      <a:pt x="1802" y="31"/>
                      <a:pt x="1796" y="82"/>
                      <a:pt x="1807" y="82"/>
                    </a:cubicBezTo>
                    <a:cubicBezTo>
                      <a:pt x="1811" y="82"/>
                      <a:pt x="1817" y="77"/>
                      <a:pt x="1824" y="61"/>
                    </a:cubicBezTo>
                    <a:cubicBezTo>
                      <a:pt x="1825" y="61"/>
                      <a:pt x="1826" y="61"/>
                      <a:pt x="1826" y="61"/>
                    </a:cubicBezTo>
                    <a:cubicBezTo>
                      <a:pt x="1909" y="61"/>
                      <a:pt x="1429" y="2312"/>
                      <a:pt x="1338" y="2554"/>
                    </a:cubicBezTo>
                    <a:cubicBezTo>
                      <a:pt x="1156" y="3192"/>
                      <a:pt x="973" y="3800"/>
                      <a:pt x="730" y="4408"/>
                    </a:cubicBezTo>
                    <a:cubicBezTo>
                      <a:pt x="517" y="5046"/>
                      <a:pt x="1" y="5928"/>
                      <a:pt x="122" y="6657"/>
                    </a:cubicBezTo>
                    <a:cubicBezTo>
                      <a:pt x="122" y="6672"/>
                      <a:pt x="145" y="6680"/>
                      <a:pt x="168" y="6680"/>
                    </a:cubicBezTo>
                    <a:cubicBezTo>
                      <a:pt x="191" y="6680"/>
                      <a:pt x="213" y="6672"/>
                      <a:pt x="213" y="6657"/>
                    </a:cubicBezTo>
                    <a:cubicBezTo>
                      <a:pt x="517" y="5988"/>
                      <a:pt x="639" y="5320"/>
                      <a:pt x="913" y="4681"/>
                    </a:cubicBezTo>
                    <a:cubicBezTo>
                      <a:pt x="913" y="4681"/>
                      <a:pt x="913" y="4654"/>
                      <a:pt x="904" y="4654"/>
                    </a:cubicBezTo>
                    <a:cubicBezTo>
                      <a:pt x="899" y="4654"/>
                      <a:pt x="892" y="4661"/>
                      <a:pt x="882" y="4681"/>
                    </a:cubicBezTo>
                    <a:cubicBezTo>
                      <a:pt x="730" y="5046"/>
                      <a:pt x="578" y="5654"/>
                      <a:pt x="396" y="5988"/>
                    </a:cubicBezTo>
                    <a:cubicBezTo>
                      <a:pt x="324" y="6096"/>
                      <a:pt x="292" y="6138"/>
                      <a:pt x="283" y="6138"/>
                    </a:cubicBezTo>
                    <a:cubicBezTo>
                      <a:pt x="263" y="6138"/>
                      <a:pt x="374" y="5904"/>
                      <a:pt x="396" y="5776"/>
                    </a:cubicBezTo>
                    <a:cubicBezTo>
                      <a:pt x="578" y="5046"/>
                      <a:pt x="882" y="4317"/>
                      <a:pt x="1125" y="3648"/>
                    </a:cubicBezTo>
                    <a:cubicBezTo>
                      <a:pt x="1460" y="2615"/>
                      <a:pt x="2250" y="1095"/>
                      <a:pt x="1916" y="31"/>
                    </a:cubicBezTo>
                    <a:cubicBezTo>
                      <a:pt x="1916" y="1"/>
                      <a:pt x="1885" y="1"/>
                      <a:pt x="18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2198;p75">
                <a:extLst>
                  <a:ext uri="{FF2B5EF4-FFF2-40B4-BE49-F238E27FC236}">
                    <a16:creationId xmlns:a16="http://schemas.microsoft.com/office/drawing/2014/main" id="{8E4C4F1F-EB40-B5E5-82C5-1A8727426D89}"/>
                  </a:ext>
                </a:extLst>
              </p:cNvPr>
              <p:cNvSpPr/>
              <p:nvPr/>
            </p:nvSpPr>
            <p:spPr>
              <a:xfrm>
                <a:off x="3976728" y="3478434"/>
                <a:ext cx="2815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53" extrusionOk="0">
                    <a:moveTo>
                      <a:pt x="1" y="1"/>
                    </a:moveTo>
                    <a:lnTo>
                      <a:pt x="1" y="31"/>
                    </a:lnTo>
                    <a:cubicBezTo>
                      <a:pt x="28" y="26"/>
                      <a:pt x="51" y="23"/>
                      <a:pt x="71" y="23"/>
                    </a:cubicBezTo>
                    <a:cubicBezTo>
                      <a:pt x="153" y="23"/>
                      <a:pt x="174" y="68"/>
                      <a:pt x="159" y="132"/>
                    </a:cubicBezTo>
                    <a:lnTo>
                      <a:pt x="159" y="132"/>
                    </a:lnTo>
                    <a:cubicBezTo>
                      <a:pt x="168" y="117"/>
                      <a:pt x="183" y="105"/>
                      <a:pt x="183" y="61"/>
                    </a:cubicBezTo>
                    <a:cubicBezTo>
                      <a:pt x="122" y="1"/>
                      <a:pt x="62" y="1"/>
                      <a:pt x="1" y="1"/>
                    </a:cubicBezTo>
                    <a:close/>
                    <a:moveTo>
                      <a:pt x="159" y="132"/>
                    </a:moveTo>
                    <a:cubicBezTo>
                      <a:pt x="155" y="138"/>
                      <a:pt x="153" y="144"/>
                      <a:pt x="153" y="153"/>
                    </a:cubicBezTo>
                    <a:cubicBezTo>
                      <a:pt x="155" y="146"/>
                      <a:pt x="157" y="139"/>
                      <a:pt x="159" y="1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2199;p75">
                <a:extLst>
                  <a:ext uri="{FF2B5EF4-FFF2-40B4-BE49-F238E27FC236}">
                    <a16:creationId xmlns:a16="http://schemas.microsoft.com/office/drawing/2014/main" id="{33059C7C-7A3D-0D68-5CBC-45C7DA696D39}"/>
                  </a:ext>
                </a:extLst>
              </p:cNvPr>
              <p:cNvSpPr/>
              <p:nvPr/>
            </p:nvSpPr>
            <p:spPr>
              <a:xfrm>
                <a:off x="3963389" y="3472911"/>
                <a:ext cx="13829" cy="4034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2637" extrusionOk="0">
                    <a:moveTo>
                      <a:pt x="774" y="0"/>
                    </a:moveTo>
                    <a:cubicBezTo>
                      <a:pt x="765" y="0"/>
                      <a:pt x="751" y="27"/>
                      <a:pt x="751" y="27"/>
                    </a:cubicBezTo>
                    <a:cubicBezTo>
                      <a:pt x="574" y="737"/>
                      <a:pt x="502" y="1489"/>
                      <a:pt x="219" y="2160"/>
                    </a:cubicBezTo>
                    <a:lnTo>
                      <a:pt x="219" y="2160"/>
                    </a:lnTo>
                    <a:cubicBezTo>
                      <a:pt x="234" y="2006"/>
                      <a:pt x="249" y="1853"/>
                      <a:pt x="326" y="1699"/>
                    </a:cubicBezTo>
                    <a:cubicBezTo>
                      <a:pt x="326" y="1699"/>
                      <a:pt x="326" y="1672"/>
                      <a:pt x="317" y="1672"/>
                    </a:cubicBezTo>
                    <a:cubicBezTo>
                      <a:pt x="312" y="1672"/>
                      <a:pt x="306" y="1679"/>
                      <a:pt x="295" y="1699"/>
                    </a:cubicBezTo>
                    <a:cubicBezTo>
                      <a:pt x="236" y="1848"/>
                      <a:pt x="117" y="2173"/>
                      <a:pt x="142" y="2329"/>
                    </a:cubicBezTo>
                    <a:lnTo>
                      <a:pt x="142" y="2329"/>
                    </a:lnTo>
                    <a:cubicBezTo>
                      <a:pt x="105" y="2404"/>
                      <a:pt x="65" y="2478"/>
                      <a:pt x="22" y="2550"/>
                    </a:cubicBezTo>
                    <a:cubicBezTo>
                      <a:pt x="0" y="2593"/>
                      <a:pt x="40" y="2636"/>
                      <a:pt x="75" y="2636"/>
                    </a:cubicBezTo>
                    <a:cubicBezTo>
                      <a:pt x="90" y="2636"/>
                      <a:pt x="104" y="2629"/>
                      <a:pt x="113" y="2611"/>
                    </a:cubicBezTo>
                    <a:cubicBezTo>
                      <a:pt x="138" y="2561"/>
                      <a:pt x="156" y="2512"/>
                      <a:pt x="170" y="2463"/>
                    </a:cubicBezTo>
                    <a:lnTo>
                      <a:pt x="170" y="2463"/>
                    </a:lnTo>
                    <a:cubicBezTo>
                      <a:pt x="181" y="2459"/>
                      <a:pt x="204" y="2413"/>
                      <a:pt x="265" y="2337"/>
                    </a:cubicBezTo>
                    <a:cubicBezTo>
                      <a:pt x="326" y="2216"/>
                      <a:pt x="387" y="2064"/>
                      <a:pt x="417" y="1912"/>
                    </a:cubicBezTo>
                    <a:cubicBezTo>
                      <a:pt x="478" y="1638"/>
                      <a:pt x="569" y="1425"/>
                      <a:pt x="599" y="1152"/>
                    </a:cubicBezTo>
                    <a:lnTo>
                      <a:pt x="721" y="453"/>
                    </a:lnTo>
                    <a:cubicBezTo>
                      <a:pt x="721" y="408"/>
                      <a:pt x="737" y="149"/>
                      <a:pt x="795" y="149"/>
                    </a:cubicBezTo>
                    <a:cubicBezTo>
                      <a:pt x="815" y="149"/>
                      <a:pt x="841" y="182"/>
                      <a:pt x="873" y="270"/>
                    </a:cubicBezTo>
                    <a:cubicBezTo>
                      <a:pt x="873" y="291"/>
                      <a:pt x="876" y="297"/>
                      <a:pt x="881" y="297"/>
                    </a:cubicBezTo>
                    <a:cubicBezTo>
                      <a:pt x="890" y="297"/>
                      <a:pt x="903" y="270"/>
                      <a:pt x="903" y="270"/>
                    </a:cubicBezTo>
                    <a:cubicBezTo>
                      <a:pt x="843" y="88"/>
                      <a:pt x="873" y="179"/>
                      <a:pt x="782" y="27"/>
                    </a:cubicBezTo>
                    <a:cubicBezTo>
                      <a:pt x="782" y="7"/>
                      <a:pt x="778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2200;p75">
                <a:extLst>
                  <a:ext uri="{FF2B5EF4-FFF2-40B4-BE49-F238E27FC236}">
                    <a16:creationId xmlns:a16="http://schemas.microsoft.com/office/drawing/2014/main" id="{6E609546-388B-47BD-2A97-458EC304051E}"/>
                  </a:ext>
                </a:extLst>
              </p:cNvPr>
              <p:cNvSpPr/>
              <p:nvPr/>
            </p:nvSpPr>
            <p:spPr>
              <a:xfrm>
                <a:off x="3962792" y="3480300"/>
                <a:ext cx="12100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791" h="2797" extrusionOk="0">
                    <a:moveTo>
                      <a:pt x="760" y="0"/>
                    </a:moveTo>
                    <a:cubicBezTo>
                      <a:pt x="627" y="13"/>
                      <a:pt x="534" y="108"/>
                      <a:pt x="470" y="234"/>
                    </a:cubicBezTo>
                    <a:lnTo>
                      <a:pt x="470" y="234"/>
                    </a:lnTo>
                    <a:cubicBezTo>
                      <a:pt x="529" y="125"/>
                      <a:pt x="612" y="47"/>
                      <a:pt x="730" y="31"/>
                    </a:cubicBezTo>
                    <a:cubicBezTo>
                      <a:pt x="790" y="31"/>
                      <a:pt x="790" y="0"/>
                      <a:pt x="760" y="0"/>
                    </a:cubicBezTo>
                    <a:close/>
                    <a:moveTo>
                      <a:pt x="470" y="234"/>
                    </a:moveTo>
                    <a:cubicBezTo>
                      <a:pt x="435" y="299"/>
                      <a:pt x="408" y="376"/>
                      <a:pt x="388" y="459"/>
                    </a:cubicBezTo>
                    <a:lnTo>
                      <a:pt x="388" y="459"/>
                    </a:lnTo>
                    <a:cubicBezTo>
                      <a:pt x="408" y="380"/>
                      <a:pt x="435" y="303"/>
                      <a:pt x="470" y="234"/>
                    </a:cubicBezTo>
                    <a:close/>
                    <a:moveTo>
                      <a:pt x="388" y="459"/>
                    </a:moveTo>
                    <a:cubicBezTo>
                      <a:pt x="360" y="564"/>
                      <a:pt x="344" y="672"/>
                      <a:pt x="334" y="760"/>
                    </a:cubicBezTo>
                    <a:cubicBezTo>
                      <a:pt x="304" y="942"/>
                      <a:pt x="304" y="1125"/>
                      <a:pt x="274" y="1307"/>
                    </a:cubicBezTo>
                    <a:cubicBezTo>
                      <a:pt x="274" y="1459"/>
                      <a:pt x="152" y="2645"/>
                      <a:pt x="30" y="2736"/>
                    </a:cubicBezTo>
                    <a:cubicBezTo>
                      <a:pt x="0" y="2736"/>
                      <a:pt x="0" y="2797"/>
                      <a:pt x="30" y="2797"/>
                    </a:cubicBezTo>
                    <a:lnTo>
                      <a:pt x="61" y="2797"/>
                    </a:lnTo>
                    <a:cubicBezTo>
                      <a:pt x="122" y="2797"/>
                      <a:pt x="152" y="2797"/>
                      <a:pt x="152" y="2766"/>
                    </a:cubicBezTo>
                    <a:cubicBezTo>
                      <a:pt x="213" y="2249"/>
                      <a:pt x="274" y="1763"/>
                      <a:pt x="304" y="1246"/>
                    </a:cubicBezTo>
                    <a:cubicBezTo>
                      <a:pt x="321" y="1077"/>
                      <a:pt x="319" y="737"/>
                      <a:pt x="388" y="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2201;p75">
                <a:extLst>
                  <a:ext uri="{FF2B5EF4-FFF2-40B4-BE49-F238E27FC236}">
                    <a16:creationId xmlns:a16="http://schemas.microsoft.com/office/drawing/2014/main" id="{1C125138-ADB8-A338-4DE5-FDC82724B8E2}"/>
                  </a:ext>
                </a:extLst>
              </p:cNvPr>
              <p:cNvSpPr/>
              <p:nvPr/>
            </p:nvSpPr>
            <p:spPr>
              <a:xfrm>
                <a:off x="3891185" y="3454264"/>
                <a:ext cx="76732" cy="29004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1896" extrusionOk="0">
                    <a:moveTo>
                      <a:pt x="1417" y="142"/>
                    </a:moveTo>
                    <a:cubicBezTo>
                      <a:pt x="1627" y="179"/>
                      <a:pt x="1902" y="229"/>
                      <a:pt x="1945" y="243"/>
                    </a:cubicBezTo>
                    <a:cubicBezTo>
                      <a:pt x="2158" y="274"/>
                      <a:pt x="2432" y="274"/>
                      <a:pt x="2675" y="334"/>
                    </a:cubicBezTo>
                    <a:cubicBezTo>
                      <a:pt x="3070" y="365"/>
                      <a:pt x="3587" y="426"/>
                      <a:pt x="3982" y="578"/>
                    </a:cubicBezTo>
                    <a:cubicBezTo>
                      <a:pt x="4150" y="640"/>
                      <a:pt x="4477" y="747"/>
                      <a:pt x="4334" y="747"/>
                    </a:cubicBezTo>
                    <a:cubicBezTo>
                      <a:pt x="4270" y="747"/>
                      <a:pt x="4111" y="725"/>
                      <a:pt x="3800" y="669"/>
                    </a:cubicBezTo>
                    <a:cubicBezTo>
                      <a:pt x="3338" y="585"/>
                      <a:pt x="2863" y="487"/>
                      <a:pt x="2393" y="394"/>
                    </a:cubicBezTo>
                    <a:lnTo>
                      <a:pt x="2393" y="394"/>
                    </a:lnTo>
                    <a:cubicBezTo>
                      <a:pt x="2061" y="303"/>
                      <a:pt x="1739" y="222"/>
                      <a:pt x="1417" y="142"/>
                    </a:cubicBezTo>
                    <a:close/>
                    <a:moveTo>
                      <a:pt x="942" y="0"/>
                    </a:moveTo>
                    <a:cubicBezTo>
                      <a:pt x="908" y="0"/>
                      <a:pt x="874" y="29"/>
                      <a:pt x="861" y="66"/>
                    </a:cubicBezTo>
                    <a:lnTo>
                      <a:pt x="861" y="66"/>
                    </a:lnTo>
                    <a:cubicBezTo>
                      <a:pt x="758" y="49"/>
                      <a:pt x="655" y="39"/>
                      <a:pt x="559" y="39"/>
                    </a:cubicBezTo>
                    <a:cubicBezTo>
                      <a:pt x="291" y="39"/>
                      <a:pt x="71" y="118"/>
                      <a:pt x="0" y="365"/>
                    </a:cubicBezTo>
                    <a:cubicBezTo>
                      <a:pt x="0" y="386"/>
                      <a:pt x="15" y="408"/>
                      <a:pt x="46" y="408"/>
                    </a:cubicBezTo>
                    <a:cubicBezTo>
                      <a:pt x="58" y="408"/>
                      <a:pt x="73" y="404"/>
                      <a:pt x="91" y="395"/>
                    </a:cubicBezTo>
                    <a:cubicBezTo>
                      <a:pt x="136" y="320"/>
                      <a:pt x="299" y="292"/>
                      <a:pt x="524" y="292"/>
                    </a:cubicBezTo>
                    <a:cubicBezTo>
                      <a:pt x="744" y="292"/>
                      <a:pt x="1025" y="319"/>
                      <a:pt x="1314" y="358"/>
                    </a:cubicBezTo>
                    <a:lnTo>
                      <a:pt x="1314" y="358"/>
                    </a:lnTo>
                    <a:cubicBezTo>
                      <a:pt x="1615" y="437"/>
                      <a:pt x="1966" y="458"/>
                      <a:pt x="2219" y="517"/>
                    </a:cubicBezTo>
                    <a:cubicBezTo>
                      <a:pt x="2371" y="547"/>
                      <a:pt x="5015" y="1520"/>
                      <a:pt x="4863" y="1793"/>
                    </a:cubicBezTo>
                    <a:cubicBezTo>
                      <a:pt x="4841" y="1862"/>
                      <a:pt x="4869" y="1896"/>
                      <a:pt x="4885" y="1896"/>
                    </a:cubicBezTo>
                    <a:cubicBezTo>
                      <a:pt x="4890" y="1896"/>
                      <a:pt x="4894" y="1892"/>
                      <a:pt x="4894" y="1885"/>
                    </a:cubicBezTo>
                    <a:lnTo>
                      <a:pt x="4985" y="1793"/>
                    </a:lnTo>
                    <a:cubicBezTo>
                      <a:pt x="4985" y="1793"/>
                      <a:pt x="5015" y="1763"/>
                      <a:pt x="4985" y="1733"/>
                    </a:cubicBezTo>
                    <a:cubicBezTo>
                      <a:pt x="4803" y="1459"/>
                      <a:pt x="4499" y="1398"/>
                      <a:pt x="4225" y="1246"/>
                    </a:cubicBezTo>
                    <a:cubicBezTo>
                      <a:pt x="3891" y="1058"/>
                      <a:pt x="3586" y="871"/>
                      <a:pt x="3270" y="712"/>
                    </a:cubicBezTo>
                    <a:lnTo>
                      <a:pt x="3270" y="712"/>
                    </a:lnTo>
                    <a:cubicBezTo>
                      <a:pt x="3647" y="790"/>
                      <a:pt x="4018" y="855"/>
                      <a:pt x="4400" y="855"/>
                    </a:cubicBezTo>
                    <a:cubicBezTo>
                      <a:pt x="4453" y="855"/>
                      <a:pt x="4506" y="854"/>
                      <a:pt x="4559" y="851"/>
                    </a:cubicBezTo>
                    <a:cubicBezTo>
                      <a:pt x="4590" y="851"/>
                      <a:pt x="4620" y="760"/>
                      <a:pt x="4590" y="730"/>
                    </a:cubicBezTo>
                    <a:cubicBezTo>
                      <a:pt x="4164" y="426"/>
                      <a:pt x="3556" y="365"/>
                      <a:pt x="3070" y="274"/>
                    </a:cubicBezTo>
                    <a:cubicBezTo>
                      <a:pt x="2401" y="152"/>
                      <a:pt x="167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2202;p75">
                <a:extLst>
                  <a:ext uri="{FF2B5EF4-FFF2-40B4-BE49-F238E27FC236}">
                    <a16:creationId xmlns:a16="http://schemas.microsoft.com/office/drawing/2014/main" id="{49183E70-F5AD-B810-6657-F6B6AD6FC840}"/>
                  </a:ext>
                </a:extLst>
              </p:cNvPr>
              <p:cNvSpPr/>
              <p:nvPr/>
            </p:nvSpPr>
            <p:spPr>
              <a:xfrm>
                <a:off x="3916747" y="3490519"/>
                <a:ext cx="53021" cy="5033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329" extrusionOk="0">
                    <a:moveTo>
                      <a:pt x="3436" y="1"/>
                    </a:moveTo>
                    <a:cubicBezTo>
                      <a:pt x="2858" y="1"/>
                      <a:pt x="2281" y="153"/>
                      <a:pt x="1703" y="183"/>
                    </a:cubicBezTo>
                    <a:cubicBezTo>
                      <a:pt x="1156" y="244"/>
                      <a:pt x="609" y="244"/>
                      <a:pt x="31" y="274"/>
                    </a:cubicBezTo>
                    <a:cubicBezTo>
                      <a:pt x="1" y="274"/>
                      <a:pt x="1" y="305"/>
                      <a:pt x="31" y="305"/>
                    </a:cubicBezTo>
                    <a:cubicBezTo>
                      <a:pt x="189" y="321"/>
                      <a:pt x="345" y="328"/>
                      <a:pt x="499" y="328"/>
                    </a:cubicBezTo>
                    <a:cubicBezTo>
                      <a:pt x="1502" y="328"/>
                      <a:pt x="2435" y="31"/>
                      <a:pt x="3436" y="31"/>
                    </a:cubicBezTo>
                    <a:cubicBezTo>
                      <a:pt x="3466" y="31"/>
                      <a:pt x="3466" y="1"/>
                      <a:pt x="3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2203;p75">
                <a:extLst>
                  <a:ext uri="{FF2B5EF4-FFF2-40B4-BE49-F238E27FC236}">
                    <a16:creationId xmlns:a16="http://schemas.microsoft.com/office/drawing/2014/main" id="{48C47EF0-D863-0F7F-C9D1-C8EA93B86E29}"/>
                  </a:ext>
                </a:extLst>
              </p:cNvPr>
              <p:cNvSpPr/>
              <p:nvPr/>
            </p:nvSpPr>
            <p:spPr>
              <a:xfrm>
                <a:off x="3877233" y="3496990"/>
                <a:ext cx="96267" cy="12177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796" extrusionOk="0">
                    <a:moveTo>
                      <a:pt x="2884" y="410"/>
                    </a:moveTo>
                    <a:cubicBezTo>
                      <a:pt x="3352" y="410"/>
                      <a:pt x="3833" y="434"/>
                      <a:pt x="4306" y="473"/>
                    </a:cubicBezTo>
                    <a:lnTo>
                      <a:pt x="4306" y="473"/>
                    </a:lnTo>
                    <a:cubicBezTo>
                      <a:pt x="4138" y="482"/>
                      <a:pt x="3977" y="490"/>
                      <a:pt x="3830" y="490"/>
                    </a:cubicBezTo>
                    <a:cubicBezTo>
                      <a:pt x="3412" y="490"/>
                      <a:pt x="2991" y="454"/>
                      <a:pt x="2568" y="414"/>
                    </a:cubicBezTo>
                    <a:lnTo>
                      <a:pt x="2568" y="414"/>
                    </a:lnTo>
                    <a:cubicBezTo>
                      <a:pt x="2672" y="412"/>
                      <a:pt x="2778" y="410"/>
                      <a:pt x="2884" y="410"/>
                    </a:cubicBezTo>
                    <a:close/>
                    <a:moveTo>
                      <a:pt x="3240" y="1"/>
                    </a:moveTo>
                    <a:cubicBezTo>
                      <a:pt x="2737" y="1"/>
                      <a:pt x="2219" y="16"/>
                      <a:pt x="1763" y="125"/>
                    </a:cubicBezTo>
                    <a:cubicBezTo>
                      <a:pt x="1643" y="142"/>
                      <a:pt x="1610" y="246"/>
                      <a:pt x="1637" y="333"/>
                    </a:cubicBezTo>
                    <a:lnTo>
                      <a:pt x="1637" y="333"/>
                    </a:lnTo>
                    <a:cubicBezTo>
                      <a:pt x="1424" y="319"/>
                      <a:pt x="1211" y="310"/>
                      <a:pt x="998" y="310"/>
                    </a:cubicBezTo>
                    <a:cubicBezTo>
                      <a:pt x="715" y="310"/>
                      <a:pt x="433" y="326"/>
                      <a:pt x="152" y="368"/>
                    </a:cubicBezTo>
                    <a:cubicBezTo>
                      <a:pt x="0" y="429"/>
                      <a:pt x="0" y="642"/>
                      <a:pt x="152" y="642"/>
                    </a:cubicBezTo>
                    <a:cubicBezTo>
                      <a:pt x="792" y="755"/>
                      <a:pt x="1463" y="795"/>
                      <a:pt x="2139" y="795"/>
                    </a:cubicBezTo>
                    <a:cubicBezTo>
                      <a:pt x="3101" y="795"/>
                      <a:pt x="4075" y="713"/>
                      <a:pt x="4985" y="642"/>
                    </a:cubicBezTo>
                    <a:cubicBezTo>
                      <a:pt x="5194" y="629"/>
                      <a:pt x="5319" y="610"/>
                      <a:pt x="5381" y="587"/>
                    </a:cubicBezTo>
                    <a:lnTo>
                      <a:pt x="5381" y="587"/>
                    </a:lnTo>
                    <a:cubicBezTo>
                      <a:pt x="5514" y="605"/>
                      <a:pt x="5646" y="623"/>
                      <a:pt x="5775" y="642"/>
                    </a:cubicBezTo>
                    <a:cubicBezTo>
                      <a:pt x="5836" y="642"/>
                      <a:pt x="5836" y="520"/>
                      <a:pt x="5775" y="520"/>
                    </a:cubicBezTo>
                    <a:cubicBezTo>
                      <a:pt x="5601" y="474"/>
                      <a:pt x="5407" y="453"/>
                      <a:pt x="5206" y="446"/>
                    </a:cubicBezTo>
                    <a:lnTo>
                      <a:pt x="5206" y="446"/>
                    </a:lnTo>
                    <a:cubicBezTo>
                      <a:pt x="5020" y="402"/>
                      <a:pt x="4753" y="368"/>
                      <a:pt x="4560" y="368"/>
                    </a:cubicBezTo>
                    <a:cubicBezTo>
                      <a:pt x="4132" y="354"/>
                      <a:pt x="3710" y="334"/>
                      <a:pt x="3291" y="305"/>
                    </a:cubicBezTo>
                    <a:lnTo>
                      <a:pt x="3291" y="305"/>
                    </a:lnTo>
                    <a:cubicBezTo>
                      <a:pt x="3692" y="283"/>
                      <a:pt x="4097" y="277"/>
                      <a:pt x="4501" y="277"/>
                    </a:cubicBezTo>
                    <a:cubicBezTo>
                      <a:pt x="4887" y="277"/>
                      <a:pt x="5271" y="282"/>
                      <a:pt x="5649" y="282"/>
                    </a:cubicBezTo>
                    <a:cubicBezTo>
                      <a:pt x="5845" y="282"/>
                      <a:pt x="6040" y="281"/>
                      <a:pt x="6231" y="277"/>
                    </a:cubicBezTo>
                    <a:cubicBezTo>
                      <a:pt x="6292" y="277"/>
                      <a:pt x="6292" y="155"/>
                      <a:pt x="6231" y="155"/>
                    </a:cubicBezTo>
                    <a:cubicBezTo>
                      <a:pt x="5927" y="34"/>
                      <a:pt x="5623" y="3"/>
                      <a:pt x="5319" y="3"/>
                    </a:cubicBezTo>
                    <a:cubicBezTo>
                      <a:pt x="5700" y="80"/>
                      <a:pt x="5812" y="105"/>
                      <a:pt x="5784" y="105"/>
                    </a:cubicBezTo>
                    <a:cubicBezTo>
                      <a:pt x="5733" y="105"/>
                      <a:pt x="5230" y="23"/>
                      <a:pt x="5016" y="3"/>
                    </a:cubicBezTo>
                    <a:lnTo>
                      <a:pt x="3830" y="3"/>
                    </a:lnTo>
                    <a:cubicBezTo>
                      <a:pt x="3639" y="3"/>
                      <a:pt x="3441" y="1"/>
                      <a:pt x="3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2204;p75">
                <a:extLst>
                  <a:ext uri="{FF2B5EF4-FFF2-40B4-BE49-F238E27FC236}">
                    <a16:creationId xmlns:a16="http://schemas.microsoft.com/office/drawing/2014/main" id="{4CE2CB3A-88C0-C17C-D6DC-CE2B1F766CF9}"/>
                  </a:ext>
                </a:extLst>
              </p:cNvPr>
              <p:cNvSpPr/>
              <p:nvPr/>
            </p:nvSpPr>
            <p:spPr>
              <a:xfrm>
                <a:off x="3861416" y="3445422"/>
                <a:ext cx="4207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761" extrusionOk="0">
                    <a:moveTo>
                      <a:pt x="1" y="1"/>
                    </a:moveTo>
                    <a:cubicBezTo>
                      <a:pt x="122" y="244"/>
                      <a:pt x="214" y="487"/>
                      <a:pt x="244" y="760"/>
                    </a:cubicBezTo>
                    <a:lnTo>
                      <a:pt x="274" y="760"/>
                    </a:lnTo>
                    <a:cubicBezTo>
                      <a:pt x="244" y="456"/>
                      <a:pt x="153" y="21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2205;p75">
                <a:extLst>
                  <a:ext uri="{FF2B5EF4-FFF2-40B4-BE49-F238E27FC236}">
                    <a16:creationId xmlns:a16="http://schemas.microsoft.com/office/drawing/2014/main" id="{F661CEF9-80BA-A1B6-EAF9-DBECBAC6EB39}"/>
                  </a:ext>
                </a:extLst>
              </p:cNvPr>
              <p:cNvSpPr/>
              <p:nvPr/>
            </p:nvSpPr>
            <p:spPr>
              <a:xfrm>
                <a:off x="3835838" y="3141093"/>
                <a:ext cx="106761" cy="187012"/>
              </a:xfrm>
              <a:custGeom>
                <a:avLst/>
                <a:gdLst/>
                <a:ahLst/>
                <a:cxnLst/>
                <a:rect l="l" t="t" r="r" b="b"/>
                <a:pathLst>
                  <a:path w="6979" h="12225" extrusionOk="0">
                    <a:moveTo>
                      <a:pt x="560" y="1"/>
                    </a:moveTo>
                    <a:cubicBezTo>
                      <a:pt x="541" y="1"/>
                      <a:pt x="518" y="16"/>
                      <a:pt x="518" y="46"/>
                    </a:cubicBezTo>
                    <a:cubicBezTo>
                      <a:pt x="518" y="1140"/>
                      <a:pt x="1" y="2447"/>
                      <a:pt x="153" y="3542"/>
                    </a:cubicBezTo>
                    <a:cubicBezTo>
                      <a:pt x="275" y="4332"/>
                      <a:pt x="974" y="4909"/>
                      <a:pt x="1460" y="5487"/>
                    </a:cubicBezTo>
                    <a:cubicBezTo>
                      <a:pt x="3314" y="7645"/>
                      <a:pt x="4955" y="9986"/>
                      <a:pt x="6810" y="12204"/>
                    </a:cubicBezTo>
                    <a:cubicBezTo>
                      <a:pt x="6830" y="12218"/>
                      <a:pt x="6851" y="12224"/>
                      <a:pt x="6870" y="12224"/>
                    </a:cubicBezTo>
                    <a:cubicBezTo>
                      <a:pt x="6934" y="12224"/>
                      <a:pt x="6978" y="12153"/>
                      <a:pt x="6931" y="12083"/>
                    </a:cubicBezTo>
                    <a:cubicBezTo>
                      <a:pt x="5563" y="10229"/>
                      <a:pt x="4104" y="8375"/>
                      <a:pt x="2645" y="6551"/>
                    </a:cubicBezTo>
                    <a:cubicBezTo>
                      <a:pt x="1886" y="5578"/>
                      <a:pt x="457" y="4332"/>
                      <a:pt x="366" y="3086"/>
                    </a:cubicBezTo>
                    <a:cubicBezTo>
                      <a:pt x="275" y="2143"/>
                      <a:pt x="579" y="1019"/>
                      <a:pt x="579" y="46"/>
                    </a:cubicBezTo>
                    <a:cubicBezTo>
                      <a:pt x="594" y="16"/>
                      <a:pt x="579" y="1"/>
                      <a:pt x="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2206;p75">
                <a:extLst>
                  <a:ext uri="{FF2B5EF4-FFF2-40B4-BE49-F238E27FC236}">
                    <a16:creationId xmlns:a16="http://schemas.microsoft.com/office/drawing/2014/main" id="{E568CB14-63A0-AB24-F715-CD7B191C8F25}"/>
                  </a:ext>
                </a:extLst>
              </p:cNvPr>
              <p:cNvSpPr/>
              <p:nvPr/>
            </p:nvSpPr>
            <p:spPr>
              <a:xfrm>
                <a:off x="3846546" y="32352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2207;p75">
                <a:extLst>
                  <a:ext uri="{FF2B5EF4-FFF2-40B4-BE49-F238E27FC236}">
                    <a16:creationId xmlns:a16="http://schemas.microsoft.com/office/drawing/2014/main" id="{D62096B2-FC70-8845-DAD5-0F4DC1D39B97}"/>
                  </a:ext>
                </a:extLst>
              </p:cNvPr>
              <p:cNvSpPr/>
              <p:nvPr/>
            </p:nvSpPr>
            <p:spPr>
              <a:xfrm>
                <a:off x="3804234" y="3626529"/>
                <a:ext cx="49304" cy="22866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14948" extrusionOk="0">
                    <a:moveTo>
                      <a:pt x="2964" y="1"/>
                    </a:moveTo>
                    <a:cubicBezTo>
                      <a:pt x="2956" y="1"/>
                      <a:pt x="2948" y="16"/>
                      <a:pt x="2948" y="46"/>
                    </a:cubicBezTo>
                    <a:lnTo>
                      <a:pt x="2888" y="107"/>
                    </a:lnTo>
                    <a:cubicBezTo>
                      <a:pt x="2821" y="151"/>
                      <a:pt x="2819" y="180"/>
                      <a:pt x="2847" y="180"/>
                    </a:cubicBezTo>
                    <a:cubicBezTo>
                      <a:pt x="2857" y="180"/>
                      <a:pt x="2871" y="176"/>
                      <a:pt x="2888" y="168"/>
                    </a:cubicBezTo>
                    <a:lnTo>
                      <a:pt x="2888" y="168"/>
                    </a:lnTo>
                    <a:cubicBezTo>
                      <a:pt x="2888" y="168"/>
                      <a:pt x="2553" y="1596"/>
                      <a:pt x="2493" y="1870"/>
                    </a:cubicBezTo>
                    <a:cubicBezTo>
                      <a:pt x="2310" y="2447"/>
                      <a:pt x="2158" y="2995"/>
                      <a:pt x="2006" y="3542"/>
                    </a:cubicBezTo>
                    <a:cubicBezTo>
                      <a:pt x="1641" y="4727"/>
                      <a:pt x="1429" y="5943"/>
                      <a:pt x="1155" y="7098"/>
                    </a:cubicBezTo>
                    <a:cubicBezTo>
                      <a:pt x="608" y="9682"/>
                      <a:pt x="152" y="12235"/>
                      <a:pt x="0" y="14879"/>
                    </a:cubicBezTo>
                    <a:cubicBezTo>
                      <a:pt x="0" y="14925"/>
                      <a:pt x="23" y="14948"/>
                      <a:pt x="46" y="14948"/>
                    </a:cubicBezTo>
                    <a:cubicBezTo>
                      <a:pt x="68" y="14948"/>
                      <a:pt x="91" y="14925"/>
                      <a:pt x="91" y="14879"/>
                    </a:cubicBezTo>
                    <a:cubicBezTo>
                      <a:pt x="669" y="11779"/>
                      <a:pt x="1125" y="8648"/>
                      <a:pt x="1763" y="5578"/>
                    </a:cubicBezTo>
                    <a:cubicBezTo>
                      <a:pt x="2037" y="4332"/>
                      <a:pt x="2310" y="3116"/>
                      <a:pt x="2675" y="1900"/>
                    </a:cubicBezTo>
                    <a:cubicBezTo>
                      <a:pt x="2827" y="1323"/>
                      <a:pt x="3222" y="654"/>
                      <a:pt x="2979" y="46"/>
                    </a:cubicBezTo>
                    <a:cubicBezTo>
                      <a:pt x="2979" y="16"/>
                      <a:pt x="2971" y="1"/>
                      <a:pt x="2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2208;p75">
                <a:extLst>
                  <a:ext uri="{FF2B5EF4-FFF2-40B4-BE49-F238E27FC236}">
                    <a16:creationId xmlns:a16="http://schemas.microsoft.com/office/drawing/2014/main" id="{40207C44-7664-D513-CEFB-E7C59AA8FE26}"/>
                  </a:ext>
                </a:extLst>
              </p:cNvPr>
              <p:cNvSpPr/>
              <p:nvPr/>
            </p:nvSpPr>
            <p:spPr>
              <a:xfrm>
                <a:off x="3784699" y="3849459"/>
                <a:ext cx="26862" cy="66085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4320" extrusionOk="0">
                    <a:moveTo>
                      <a:pt x="1314" y="1"/>
                    </a:moveTo>
                    <a:cubicBezTo>
                      <a:pt x="1294" y="1"/>
                      <a:pt x="1277" y="23"/>
                      <a:pt x="1277" y="63"/>
                    </a:cubicBezTo>
                    <a:cubicBezTo>
                      <a:pt x="1216" y="367"/>
                      <a:pt x="1125" y="701"/>
                      <a:pt x="943" y="975"/>
                    </a:cubicBezTo>
                    <a:cubicBezTo>
                      <a:pt x="882" y="1097"/>
                      <a:pt x="700" y="1340"/>
                      <a:pt x="700" y="1461"/>
                    </a:cubicBezTo>
                    <a:cubicBezTo>
                      <a:pt x="700" y="1552"/>
                      <a:pt x="700" y="1552"/>
                      <a:pt x="730" y="1644"/>
                    </a:cubicBezTo>
                    <a:cubicBezTo>
                      <a:pt x="745" y="1673"/>
                      <a:pt x="759" y="1688"/>
                      <a:pt x="778" y="1696"/>
                    </a:cubicBezTo>
                    <a:lnTo>
                      <a:pt x="778" y="1696"/>
                    </a:lnTo>
                    <a:cubicBezTo>
                      <a:pt x="430" y="1897"/>
                      <a:pt x="96" y="2111"/>
                      <a:pt x="31" y="2404"/>
                    </a:cubicBezTo>
                    <a:cubicBezTo>
                      <a:pt x="0" y="2555"/>
                      <a:pt x="31" y="2616"/>
                      <a:pt x="92" y="2707"/>
                    </a:cubicBezTo>
                    <a:cubicBezTo>
                      <a:pt x="183" y="3163"/>
                      <a:pt x="396" y="2616"/>
                      <a:pt x="487" y="3467"/>
                    </a:cubicBezTo>
                    <a:cubicBezTo>
                      <a:pt x="548" y="3711"/>
                      <a:pt x="456" y="4014"/>
                      <a:pt x="456" y="4227"/>
                    </a:cubicBezTo>
                    <a:cubicBezTo>
                      <a:pt x="456" y="4286"/>
                      <a:pt x="507" y="4320"/>
                      <a:pt x="551" y="4320"/>
                    </a:cubicBezTo>
                    <a:cubicBezTo>
                      <a:pt x="575" y="4320"/>
                      <a:pt x="598" y="4310"/>
                      <a:pt x="608" y="4288"/>
                    </a:cubicBezTo>
                    <a:cubicBezTo>
                      <a:pt x="730" y="3923"/>
                      <a:pt x="912" y="3589"/>
                      <a:pt x="852" y="3255"/>
                    </a:cubicBezTo>
                    <a:cubicBezTo>
                      <a:pt x="791" y="2920"/>
                      <a:pt x="639" y="2981"/>
                      <a:pt x="548" y="2707"/>
                    </a:cubicBezTo>
                    <a:cubicBezTo>
                      <a:pt x="396" y="2191"/>
                      <a:pt x="1459" y="1704"/>
                      <a:pt x="1703" y="1309"/>
                    </a:cubicBezTo>
                    <a:cubicBezTo>
                      <a:pt x="1755" y="1257"/>
                      <a:pt x="1694" y="1182"/>
                      <a:pt x="1638" y="1182"/>
                    </a:cubicBezTo>
                    <a:cubicBezTo>
                      <a:pt x="1629" y="1182"/>
                      <a:pt x="1620" y="1184"/>
                      <a:pt x="1611" y="1188"/>
                    </a:cubicBezTo>
                    <a:cubicBezTo>
                      <a:pt x="1603" y="1194"/>
                      <a:pt x="1595" y="1201"/>
                      <a:pt x="1586" y="1208"/>
                    </a:cubicBezTo>
                    <a:lnTo>
                      <a:pt x="1586" y="1208"/>
                    </a:lnTo>
                    <a:cubicBezTo>
                      <a:pt x="1575" y="1194"/>
                      <a:pt x="1564" y="1177"/>
                      <a:pt x="1551" y="1157"/>
                    </a:cubicBezTo>
                    <a:cubicBezTo>
                      <a:pt x="1486" y="1239"/>
                      <a:pt x="1394" y="1316"/>
                      <a:pt x="1288" y="1390"/>
                    </a:cubicBezTo>
                    <a:lnTo>
                      <a:pt x="1288" y="1390"/>
                    </a:lnTo>
                    <a:cubicBezTo>
                      <a:pt x="1268" y="1395"/>
                      <a:pt x="1248" y="1397"/>
                      <a:pt x="1229" y="1397"/>
                    </a:cubicBezTo>
                    <a:cubicBezTo>
                      <a:pt x="1181" y="1397"/>
                      <a:pt x="1136" y="1381"/>
                      <a:pt x="1095" y="1340"/>
                    </a:cubicBezTo>
                    <a:cubicBezTo>
                      <a:pt x="1004" y="1188"/>
                      <a:pt x="1186" y="975"/>
                      <a:pt x="1247" y="823"/>
                    </a:cubicBezTo>
                    <a:cubicBezTo>
                      <a:pt x="1338" y="580"/>
                      <a:pt x="1368" y="397"/>
                      <a:pt x="1368" y="124"/>
                    </a:cubicBezTo>
                    <a:cubicBezTo>
                      <a:pt x="1368" y="38"/>
                      <a:pt x="1339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2209;p75">
                <a:extLst>
                  <a:ext uri="{FF2B5EF4-FFF2-40B4-BE49-F238E27FC236}">
                    <a16:creationId xmlns:a16="http://schemas.microsoft.com/office/drawing/2014/main" id="{2A5F95AB-753A-6DA2-6B1B-F0546E2A8098}"/>
                  </a:ext>
                </a:extLst>
              </p:cNvPr>
              <p:cNvSpPr/>
              <p:nvPr/>
            </p:nvSpPr>
            <p:spPr>
              <a:xfrm>
                <a:off x="3666128" y="3652458"/>
                <a:ext cx="24201" cy="256677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16779" extrusionOk="0">
                    <a:moveTo>
                      <a:pt x="1197" y="0"/>
                    </a:moveTo>
                    <a:cubicBezTo>
                      <a:pt x="1186" y="0"/>
                      <a:pt x="1171" y="8"/>
                      <a:pt x="1156" y="23"/>
                    </a:cubicBezTo>
                    <a:lnTo>
                      <a:pt x="1125" y="53"/>
                    </a:lnTo>
                    <a:cubicBezTo>
                      <a:pt x="1064" y="114"/>
                      <a:pt x="1095" y="175"/>
                      <a:pt x="1156" y="175"/>
                    </a:cubicBezTo>
                    <a:cubicBezTo>
                      <a:pt x="973" y="327"/>
                      <a:pt x="852" y="3093"/>
                      <a:pt x="821" y="3579"/>
                    </a:cubicBezTo>
                    <a:lnTo>
                      <a:pt x="365" y="7683"/>
                    </a:lnTo>
                    <a:cubicBezTo>
                      <a:pt x="1" y="10692"/>
                      <a:pt x="61" y="13731"/>
                      <a:pt x="274" y="16710"/>
                    </a:cubicBezTo>
                    <a:cubicBezTo>
                      <a:pt x="274" y="16756"/>
                      <a:pt x="312" y="16779"/>
                      <a:pt x="350" y="16779"/>
                    </a:cubicBezTo>
                    <a:cubicBezTo>
                      <a:pt x="388" y="16779"/>
                      <a:pt x="426" y="16756"/>
                      <a:pt x="426" y="16710"/>
                    </a:cubicBezTo>
                    <a:cubicBezTo>
                      <a:pt x="517" y="13579"/>
                      <a:pt x="305" y="10479"/>
                      <a:pt x="669" y="7318"/>
                    </a:cubicBezTo>
                    <a:cubicBezTo>
                      <a:pt x="882" y="5038"/>
                      <a:pt x="1581" y="2303"/>
                      <a:pt x="1216" y="23"/>
                    </a:cubicBezTo>
                    <a:cubicBezTo>
                      <a:pt x="1216" y="8"/>
                      <a:pt x="1209" y="0"/>
                      <a:pt x="1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2210;p75">
                <a:extLst>
                  <a:ext uri="{FF2B5EF4-FFF2-40B4-BE49-F238E27FC236}">
                    <a16:creationId xmlns:a16="http://schemas.microsoft.com/office/drawing/2014/main" id="{13BA2875-E937-701C-8C55-136334A8B752}"/>
                  </a:ext>
                </a:extLst>
              </p:cNvPr>
              <p:cNvSpPr/>
              <p:nvPr/>
            </p:nvSpPr>
            <p:spPr>
              <a:xfrm>
                <a:off x="3667673" y="3671381"/>
                <a:ext cx="156096" cy="25149"/>
              </a:xfrm>
              <a:custGeom>
                <a:avLst/>
                <a:gdLst/>
                <a:ahLst/>
                <a:cxnLst/>
                <a:rect l="l" t="t" r="r" b="b"/>
                <a:pathLst>
                  <a:path w="10204" h="1644" extrusionOk="0">
                    <a:moveTo>
                      <a:pt x="3353" y="1"/>
                    </a:moveTo>
                    <a:cubicBezTo>
                      <a:pt x="2259" y="1"/>
                      <a:pt x="1171" y="133"/>
                      <a:pt x="112" y="458"/>
                    </a:cubicBezTo>
                    <a:cubicBezTo>
                      <a:pt x="0" y="486"/>
                      <a:pt x="17" y="643"/>
                      <a:pt x="116" y="643"/>
                    </a:cubicBezTo>
                    <a:cubicBezTo>
                      <a:pt x="125" y="643"/>
                      <a:pt x="133" y="642"/>
                      <a:pt x="143" y="640"/>
                    </a:cubicBezTo>
                    <a:cubicBezTo>
                      <a:pt x="1269" y="420"/>
                      <a:pt x="2585" y="279"/>
                      <a:pt x="3934" y="279"/>
                    </a:cubicBezTo>
                    <a:cubicBezTo>
                      <a:pt x="6115" y="279"/>
                      <a:pt x="8380" y="647"/>
                      <a:pt x="10052" y="1643"/>
                    </a:cubicBezTo>
                    <a:cubicBezTo>
                      <a:pt x="10173" y="1643"/>
                      <a:pt x="10204" y="1552"/>
                      <a:pt x="10173" y="1552"/>
                    </a:cubicBezTo>
                    <a:cubicBezTo>
                      <a:pt x="9018" y="610"/>
                      <a:pt x="7347" y="397"/>
                      <a:pt x="5918" y="215"/>
                    </a:cubicBezTo>
                    <a:cubicBezTo>
                      <a:pt x="5065" y="81"/>
                      <a:pt x="4207" y="1"/>
                      <a:pt x="3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2211;p75">
                <a:extLst>
                  <a:ext uri="{FF2B5EF4-FFF2-40B4-BE49-F238E27FC236}">
                    <a16:creationId xmlns:a16="http://schemas.microsoft.com/office/drawing/2014/main" id="{22597267-EA25-BDAB-EA52-64CB40D57360}"/>
                  </a:ext>
                </a:extLst>
              </p:cNvPr>
              <p:cNvSpPr/>
              <p:nvPr/>
            </p:nvSpPr>
            <p:spPr>
              <a:xfrm>
                <a:off x="3653569" y="3916799"/>
                <a:ext cx="22411" cy="6607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4319" extrusionOk="0">
                    <a:moveTo>
                      <a:pt x="1278" y="251"/>
                    </a:moveTo>
                    <a:cubicBezTo>
                      <a:pt x="1254" y="317"/>
                      <a:pt x="1248" y="345"/>
                      <a:pt x="1253" y="348"/>
                    </a:cubicBezTo>
                    <a:lnTo>
                      <a:pt x="1253" y="348"/>
                    </a:lnTo>
                    <a:cubicBezTo>
                      <a:pt x="1261" y="315"/>
                      <a:pt x="1269" y="283"/>
                      <a:pt x="1278" y="251"/>
                    </a:cubicBezTo>
                    <a:close/>
                    <a:moveTo>
                      <a:pt x="1361" y="0"/>
                    </a:moveTo>
                    <a:cubicBezTo>
                      <a:pt x="1338" y="0"/>
                      <a:pt x="1308" y="23"/>
                      <a:pt x="1278" y="68"/>
                    </a:cubicBezTo>
                    <a:cubicBezTo>
                      <a:pt x="1332" y="96"/>
                      <a:pt x="1289" y="171"/>
                      <a:pt x="1323" y="252"/>
                    </a:cubicBezTo>
                    <a:lnTo>
                      <a:pt x="1323" y="252"/>
                    </a:lnTo>
                    <a:cubicBezTo>
                      <a:pt x="1291" y="306"/>
                      <a:pt x="1263" y="348"/>
                      <a:pt x="1254" y="348"/>
                    </a:cubicBezTo>
                    <a:cubicBezTo>
                      <a:pt x="1254" y="348"/>
                      <a:pt x="1254" y="348"/>
                      <a:pt x="1253" y="348"/>
                    </a:cubicBezTo>
                    <a:lnTo>
                      <a:pt x="1253" y="348"/>
                    </a:lnTo>
                    <a:cubicBezTo>
                      <a:pt x="1201" y="559"/>
                      <a:pt x="1152" y="769"/>
                      <a:pt x="1126" y="980"/>
                    </a:cubicBezTo>
                    <a:cubicBezTo>
                      <a:pt x="1084" y="1227"/>
                      <a:pt x="1057" y="1487"/>
                      <a:pt x="1044" y="1761"/>
                    </a:cubicBezTo>
                    <a:lnTo>
                      <a:pt x="1044" y="1761"/>
                    </a:lnTo>
                    <a:cubicBezTo>
                      <a:pt x="870" y="1642"/>
                      <a:pt x="630" y="1619"/>
                      <a:pt x="366" y="1619"/>
                    </a:cubicBezTo>
                    <a:cubicBezTo>
                      <a:pt x="305" y="1619"/>
                      <a:pt x="274" y="1649"/>
                      <a:pt x="274" y="1740"/>
                    </a:cubicBezTo>
                    <a:cubicBezTo>
                      <a:pt x="1" y="2652"/>
                      <a:pt x="974" y="3503"/>
                      <a:pt x="1278" y="4263"/>
                    </a:cubicBezTo>
                    <a:cubicBezTo>
                      <a:pt x="1303" y="4301"/>
                      <a:pt x="1344" y="4318"/>
                      <a:pt x="1380" y="4318"/>
                    </a:cubicBezTo>
                    <a:cubicBezTo>
                      <a:pt x="1428" y="4318"/>
                      <a:pt x="1465" y="4286"/>
                      <a:pt x="1429" y="4233"/>
                    </a:cubicBezTo>
                    <a:cubicBezTo>
                      <a:pt x="1399" y="3929"/>
                      <a:pt x="1247" y="3716"/>
                      <a:pt x="1095" y="3473"/>
                    </a:cubicBezTo>
                    <a:cubicBezTo>
                      <a:pt x="974" y="3260"/>
                      <a:pt x="822" y="3017"/>
                      <a:pt x="730" y="2804"/>
                    </a:cubicBezTo>
                    <a:cubicBezTo>
                      <a:pt x="670" y="2682"/>
                      <a:pt x="609" y="2530"/>
                      <a:pt x="578" y="2409"/>
                    </a:cubicBezTo>
                    <a:cubicBezTo>
                      <a:pt x="478" y="2074"/>
                      <a:pt x="488" y="1915"/>
                      <a:pt x="593" y="1915"/>
                    </a:cubicBezTo>
                    <a:cubicBezTo>
                      <a:pt x="680" y="1915"/>
                      <a:pt x="829" y="2021"/>
                      <a:pt x="1034" y="2227"/>
                    </a:cubicBezTo>
                    <a:cubicBezTo>
                      <a:pt x="1048" y="2295"/>
                      <a:pt x="1111" y="2326"/>
                      <a:pt x="1171" y="2326"/>
                    </a:cubicBezTo>
                    <a:cubicBezTo>
                      <a:pt x="1243" y="2326"/>
                      <a:pt x="1311" y="2280"/>
                      <a:pt x="1278" y="2196"/>
                    </a:cubicBezTo>
                    <a:cubicBezTo>
                      <a:pt x="1275" y="2166"/>
                      <a:pt x="1273" y="2135"/>
                      <a:pt x="1271" y="2105"/>
                    </a:cubicBezTo>
                    <a:lnTo>
                      <a:pt x="1271" y="2105"/>
                    </a:lnTo>
                    <a:cubicBezTo>
                      <a:pt x="1273" y="2105"/>
                      <a:pt x="1275" y="2105"/>
                      <a:pt x="1278" y="2105"/>
                    </a:cubicBezTo>
                    <a:cubicBezTo>
                      <a:pt x="1275" y="2096"/>
                      <a:pt x="1272" y="2086"/>
                      <a:pt x="1269" y="2078"/>
                    </a:cubicBezTo>
                    <a:lnTo>
                      <a:pt x="1269" y="2078"/>
                    </a:lnTo>
                    <a:cubicBezTo>
                      <a:pt x="1232" y="1427"/>
                      <a:pt x="1330" y="800"/>
                      <a:pt x="1389" y="174"/>
                    </a:cubicBezTo>
                    <a:lnTo>
                      <a:pt x="1389" y="174"/>
                    </a:lnTo>
                    <a:cubicBezTo>
                      <a:pt x="1445" y="58"/>
                      <a:pt x="1464" y="15"/>
                      <a:pt x="1461" y="15"/>
                    </a:cubicBezTo>
                    <a:cubicBezTo>
                      <a:pt x="1458" y="15"/>
                      <a:pt x="1429" y="67"/>
                      <a:pt x="1394" y="130"/>
                    </a:cubicBezTo>
                    <a:lnTo>
                      <a:pt x="1394" y="130"/>
                    </a:lnTo>
                    <a:cubicBezTo>
                      <a:pt x="1395" y="110"/>
                      <a:pt x="1397" y="89"/>
                      <a:pt x="1399" y="68"/>
                    </a:cubicBezTo>
                    <a:cubicBezTo>
                      <a:pt x="1399" y="23"/>
                      <a:pt x="1384" y="0"/>
                      <a:pt x="13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2212;p75">
                <a:extLst>
                  <a:ext uri="{FF2B5EF4-FFF2-40B4-BE49-F238E27FC236}">
                    <a16:creationId xmlns:a16="http://schemas.microsoft.com/office/drawing/2014/main" id="{8418E7F6-96C4-1984-BEAD-705E9F57AF7C}"/>
                  </a:ext>
                </a:extLst>
              </p:cNvPr>
              <p:cNvSpPr/>
              <p:nvPr/>
            </p:nvSpPr>
            <p:spPr>
              <a:xfrm>
                <a:off x="3784699" y="3911521"/>
                <a:ext cx="11641" cy="13469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805" extrusionOk="0">
                    <a:moveTo>
                      <a:pt x="617" y="0"/>
                    </a:moveTo>
                    <a:cubicBezTo>
                      <a:pt x="596" y="0"/>
                      <a:pt x="548" y="21"/>
                      <a:pt x="548" y="79"/>
                    </a:cubicBezTo>
                    <a:cubicBezTo>
                      <a:pt x="426" y="2997"/>
                      <a:pt x="0" y="5793"/>
                      <a:pt x="548" y="8742"/>
                    </a:cubicBezTo>
                    <a:cubicBezTo>
                      <a:pt x="561" y="8782"/>
                      <a:pt x="603" y="8804"/>
                      <a:pt x="646" y="8804"/>
                    </a:cubicBezTo>
                    <a:cubicBezTo>
                      <a:pt x="702" y="8804"/>
                      <a:pt x="760" y="8767"/>
                      <a:pt x="760" y="8681"/>
                    </a:cubicBezTo>
                    <a:cubicBezTo>
                      <a:pt x="548" y="5793"/>
                      <a:pt x="730" y="2936"/>
                      <a:pt x="608" y="18"/>
                    </a:cubicBezTo>
                    <a:cubicBezTo>
                      <a:pt x="631" y="7"/>
                      <a:pt x="628" y="0"/>
                      <a:pt x="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2213;p75">
                <a:extLst>
                  <a:ext uri="{FF2B5EF4-FFF2-40B4-BE49-F238E27FC236}">
                    <a16:creationId xmlns:a16="http://schemas.microsoft.com/office/drawing/2014/main" id="{99579E83-73E4-9313-E442-A33867787212}"/>
                  </a:ext>
                </a:extLst>
              </p:cNvPr>
              <p:cNvSpPr/>
              <p:nvPr/>
            </p:nvSpPr>
            <p:spPr>
              <a:xfrm>
                <a:off x="3730928" y="4037052"/>
                <a:ext cx="71455" cy="32156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1021" extrusionOk="0">
                    <a:moveTo>
                      <a:pt x="4193" y="1"/>
                    </a:moveTo>
                    <a:cubicBezTo>
                      <a:pt x="4188" y="1"/>
                      <a:pt x="4184" y="8"/>
                      <a:pt x="4184" y="19"/>
                    </a:cubicBezTo>
                    <a:cubicBezTo>
                      <a:pt x="4488" y="3423"/>
                      <a:pt x="3819" y="7162"/>
                      <a:pt x="3303" y="10506"/>
                    </a:cubicBezTo>
                    <a:cubicBezTo>
                      <a:pt x="3029" y="12238"/>
                      <a:pt x="2756" y="13940"/>
                      <a:pt x="2239" y="15612"/>
                    </a:cubicBezTo>
                    <a:cubicBezTo>
                      <a:pt x="1661" y="17436"/>
                      <a:pt x="719" y="19108"/>
                      <a:pt x="20" y="20901"/>
                    </a:cubicBezTo>
                    <a:cubicBezTo>
                      <a:pt x="0" y="20961"/>
                      <a:pt x="58" y="21020"/>
                      <a:pt x="118" y="21020"/>
                    </a:cubicBezTo>
                    <a:cubicBezTo>
                      <a:pt x="149" y="21020"/>
                      <a:pt x="181" y="21004"/>
                      <a:pt x="202" y="20962"/>
                    </a:cubicBezTo>
                    <a:cubicBezTo>
                      <a:pt x="1053" y="19381"/>
                      <a:pt x="1965" y="17740"/>
                      <a:pt x="2543" y="16038"/>
                    </a:cubicBezTo>
                    <a:cubicBezTo>
                      <a:pt x="3090" y="14153"/>
                      <a:pt x="3363" y="12177"/>
                      <a:pt x="3637" y="10293"/>
                    </a:cubicBezTo>
                    <a:cubicBezTo>
                      <a:pt x="4123" y="7010"/>
                      <a:pt x="4671" y="3332"/>
                      <a:pt x="4215" y="80"/>
                    </a:cubicBezTo>
                    <a:cubicBezTo>
                      <a:pt x="4215" y="22"/>
                      <a:pt x="4202" y="1"/>
                      <a:pt x="4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2214;p75">
                <a:extLst>
                  <a:ext uri="{FF2B5EF4-FFF2-40B4-BE49-F238E27FC236}">
                    <a16:creationId xmlns:a16="http://schemas.microsoft.com/office/drawing/2014/main" id="{9372DBA5-F25A-F2F3-033D-CD5B79EE70AA}"/>
                  </a:ext>
                </a:extLst>
              </p:cNvPr>
              <p:cNvSpPr/>
              <p:nvPr/>
            </p:nvSpPr>
            <p:spPr>
              <a:xfrm>
                <a:off x="3658693" y="3974853"/>
                <a:ext cx="19076" cy="359797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3520" extrusionOk="0">
                    <a:moveTo>
                      <a:pt x="795" y="0"/>
                    </a:moveTo>
                    <a:cubicBezTo>
                      <a:pt x="781" y="0"/>
                      <a:pt x="768" y="4"/>
                      <a:pt x="760" y="12"/>
                    </a:cubicBezTo>
                    <a:cubicBezTo>
                      <a:pt x="760" y="73"/>
                      <a:pt x="730" y="73"/>
                      <a:pt x="730" y="103"/>
                    </a:cubicBezTo>
                    <a:cubicBezTo>
                      <a:pt x="707" y="172"/>
                      <a:pt x="735" y="206"/>
                      <a:pt x="764" y="206"/>
                    </a:cubicBezTo>
                    <a:cubicBezTo>
                      <a:pt x="773" y="206"/>
                      <a:pt x="783" y="202"/>
                      <a:pt x="791" y="194"/>
                    </a:cubicBezTo>
                    <a:lnTo>
                      <a:pt x="791" y="194"/>
                    </a:lnTo>
                    <a:cubicBezTo>
                      <a:pt x="456" y="650"/>
                      <a:pt x="821" y="2474"/>
                      <a:pt x="821" y="3021"/>
                    </a:cubicBezTo>
                    <a:cubicBezTo>
                      <a:pt x="821" y="3933"/>
                      <a:pt x="791" y="4815"/>
                      <a:pt x="791" y="5726"/>
                    </a:cubicBezTo>
                    <a:cubicBezTo>
                      <a:pt x="760" y="7945"/>
                      <a:pt x="699" y="10134"/>
                      <a:pt x="608" y="12353"/>
                    </a:cubicBezTo>
                    <a:cubicBezTo>
                      <a:pt x="487" y="15939"/>
                      <a:pt x="0" y="19860"/>
                      <a:pt x="608" y="23477"/>
                    </a:cubicBezTo>
                    <a:cubicBezTo>
                      <a:pt x="608" y="23505"/>
                      <a:pt x="639" y="23520"/>
                      <a:pt x="673" y="23520"/>
                    </a:cubicBezTo>
                    <a:cubicBezTo>
                      <a:pt x="714" y="23520"/>
                      <a:pt x="760" y="23497"/>
                      <a:pt x="760" y="23447"/>
                    </a:cubicBezTo>
                    <a:cubicBezTo>
                      <a:pt x="456" y="19678"/>
                      <a:pt x="882" y="15757"/>
                      <a:pt x="943" y="11958"/>
                    </a:cubicBezTo>
                    <a:cubicBezTo>
                      <a:pt x="1034" y="8006"/>
                      <a:pt x="1246" y="4024"/>
                      <a:pt x="882" y="73"/>
                    </a:cubicBezTo>
                    <a:cubicBezTo>
                      <a:pt x="882" y="28"/>
                      <a:pt x="833" y="0"/>
                      <a:pt x="7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2215;p75">
                <a:extLst>
                  <a:ext uri="{FF2B5EF4-FFF2-40B4-BE49-F238E27FC236}">
                    <a16:creationId xmlns:a16="http://schemas.microsoft.com/office/drawing/2014/main" id="{1A8D4059-9A9A-A2DD-6BBA-57AC6CF2583F}"/>
                  </a:ext>
                </a:extLst>
              </p:cNvPr>
              <p:cNvSpPr/>
              <p:nvPr/>
            </p:nvSpPr>
            <p:spPr>
              <a:xfrm>
                <a:off x="3638225" y="4327950"/>
                <a:ext cx="30243" cy="9193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6010" extrusionOk="0">
                    <a:moveTo>
                      <a:pt x="1581" y="0"/>
                    </a:moveTo>
                    <a:cubicBezTo>
                      <a:pt x="1581" y="0"/>
                      <a:pt x="1581" y="61"/>
                      <a:pt x="1612" y="61"/>
                    </a:cubicBezTo>
                    <a:cubicBezTo>
                      <a:pt x="1977" y="122"/>
                      <a:pt x="578" y="4195"/>
                      <a:pt x="548" y="4620"/>
                    </a:cubicBezTo>
                    <a:cubicBezTo>
                      <a:pt x="520" y="5069"/>
                      <a:pt x="906" y="6009"/>
                      <a:pt x="1443" y="6009"/>
                    </a:cubicBezTo>
                    <a:cubicBezTo>
                      <a:pt x="1488" y="6009"/>
                      <a:pt x="1534" y="6002"/>
                      <a:pt x="1581" y="5988"/>
                    </a:cubicBezTo>
                    <a:cubicBezTo>
                      <a:pt x="1642" y="5927"/>
                      <a:pt x="1673" y="5775"/>
                      <a:pt x="1612" y="5745"/>
                    </a:cubicBezTo>
                    <a:cubicBezTo>
                      <a:pt x="1" y="5076"/>
                      <a:pt x="1916" y="1338"/>
                      <a:pt x="1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2216;p75">
                <a:extLst>
                  <a:ext uri="{FF2B5EF4-FFF2-40B4-BE49-F238E27FC236}">
                    <a16:creationId xmlns:a16="http://schemas.microsoft.com/office/drawing/2014/main" id="{54EDD113-AE4E-6EC5-705A-D90C751D047E}"/>
                  </a:ext>
                </a:extLst>
              </p:cNvPr>
              <p:cNvSpPr/>
              <p:nvPr/>
            </p:nvSpPr>
            <p:spPr>
              <a:xfrm>
                <a:off x="3612923" y="4411642"/>
                <a:ext cx="41135" cy="215679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4099" extrusionOk="0">
                    <a:moveTo>
                      <a:pt x="2354" y="1"/>
                    </a:moveTo>
                    <a:lnTo>
                      <a:pt x="2324" y="31"/>
                    </a:lnTo>
                    <a:cubicBezTo>
                      <a:pt x="2263" y="122"/>
                      <a:pt x="2324" y="152"/>
                      <a:pt x="2354" y="152"/>
                    </a:cubicBezTo>
                    <a:cubicBezTo>
                      <a:pt x="2172" y="244"/>
                      <a:pt x="2020" y="3709"/>
                      <a:pt x="1959" y="4043"/>
                    </a:cubicBezTo>
                    <a:cubicBezTo>
                      <a:pt x="1807" y="5472"/>
                      <a:pt x="1594" y="6961"/>
                      <a:pt x="1290" y="8420"/>
                    </a:cubicBezTo>
                    <a:cubicBezTo>
                      <a:pt x="895" y="10274"/>
                      <a:pt x="439" y="12128"/>
                      <a:pt x="44" y="13982"/>
                    </a:cubicBezTo>
                    <a:cubicBezTo>
                      <a:pt x="0" y="14048"/>
                      <a:pt x="67" y="14098"/>
                      <a:pt x="130" y="14098"/>
                    </a:cubicBezTo>
                    <a:cubicBezTo>
                      <a:pt x="155" y="14098"/>
                      <a:pt x="179" y="14091"/>
                      <a:pt x="196" y="14074"/>
                    </a:cubicBezTo>
                    <a:cubicBezTo>
                      <a:pt x="1138" y="12159"/>
                      <a:pt x="1442" y="10001"/>
                      <a:pt x="1807" y="7964"/>
                    </a:cubicBezTo>
                    <a:cubicBezTo>
                      <a:pt x="2050" y="6657"/>
                      <a:pt x="2202" y="5320"/>
                      <a:pt x="2324" y="4043"/>
                    </a:cubicBezTo>
                    <a:cubicBezTo>
                      <a:pt x="2415" y="2736"/>
                      <a:pt x="2688" y="1338"/>
                      <a:pt x="2415" y="31"/>
                    </a:cubicBezTo>
                    <a:cubicBezTo>
                      <a:pt x="2415" y="1"/>
                      <a:pt x="2384" y="1"/>
                      <a:pt x="2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2217;p75">
                <a:extLst>
                  <a:ext uri="{FF2B5EF4-FFF2-40B4-BE49-F238E27FC236}">
                    <a16:creationId xmlns:a16="http://schemas.microsoft.com/office/drawing/2014/main" id="{91F8C528-A3B4-D8CF-BEAD-5405E23CF461}"/>
                  </a:ext>
                </a:extLst>
              </p:cNvPr>
              <p:cNvSpPr/>
              <p:nvPr/>
            </p:nvSpPr>
            <p:spPr>
              <a:xfrm>
                <a:off x="3583827" y="4627980"/>
                <a:ext cx="137907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9015" h="3664" extrusionOk="0">
                    <a:moveTo>
                      <a:pt x="1881" y="1"/>
                    </a:moveTo>
                    <a:cubicBezTo>
                      <a:pt x="1848" y="1"/>
                      <a:pt x="1816" y="16"/>
                      <a:pt x="1794" y="53"/>
                    </a:cubicBezTo>
                    <a:cubicBezTo>
                      <a:pt x="669" y="1147"/>
                      <a:pt x="1" y="2363"/>
                      <a:pt x="1824" y="3032"/>
                    </a:cubicBezTo>
                    <a:cubicBezTo>
                      <a:pt x="2837" y="3426"/>
                      <a:pt x="4026" y="3664"/>
                      <a:pt x="5204" y="3664"/>
                    </a:cubicBezTo>
                    <a:cubicBezTo>
                      <a:pt x="6570" y="3664"/>
                      <a:pt x="7922" y="3343"/>
                      <a:pt x="8967" y="2576"/>
                    </a:cubicBezTo>
                    <a:cubicBezTo>
                      <a:pt x="9014" y="2553"/>
                      <a:pt x="8989" y="2456"/>
                      <a:pt x="8932" y="2456"/>
                    </a:cubicBezTo>
                    <a:cubicBezTo>
                      <a:pt x="8916" y="2456"/>
                      <a:pt x="8897" y="2464"/>
                      <a:pt x="8876" y="2485"/>
                    </a:cubicBezTo>
                    <a:cubicBezTo>
                      <a:pt x="7900" y="3002"/>
                      <a:pt x="6973" y="3169"/>
                      <a:pt x="5987" y="3169"/>
                    </a:cubicBezTo>
                    <a:cubicBezTo>
                      <a:pt x="5407" y="3169"/>
                      <a:pt x="4807" y="3111"/>
                      <a:pt x="4165" y="3032"/>
                    </a:cubicBezTo>
                    <a:cubicBezTo>
                      <a:pt x="3709" y="3002"/>
                      <a:pt x="2463" y="2880"/>
                      <a:pt x="1976" y="2576"/>
                    </a:cubicBezTo>
                    <a:cubicBezTo>
                      <a:pt x="1186" y="2029"/>
                      <a:pt x="1034" y="1482"/>
                      <a:pt x="1520" y="996"/>
                    </a:cubicBezTo>
                    <a:cubicBezTo>
                      <a:pt x="1672" y="752"/>
                      <a:pt x="1794" y="540"/>
                      <a:pt x="1855" y="296"/>
                    </a:cubicBezTo>
                    <a:lnTo>
                      <a:pt x="1885" y="266"/>
                    </a:lnTo>
                    <a:cubicBezTo>
                      <a:pt x="1915" y="266"/>
                      <a:pt x="1915" y="236"/>
                      <a:pt x="1976" y="236"/>
                    </a:cubicBezTo>
                    <a:cubicBezTo>
                      <a:pt x="2091" y="144"/>
                      <a:pt x="1981" y="1"/>
                      <a:pt x="1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2218;p75">
                <a:extLst>
                  <a:ext uri="{FF2B5EF4-FFF2-40B4-BE49-F238E27FC236}">
                    <a16:creationId xmlns:a16="http://schemas.microsoft.com/office/drawing/2014/main" id="{57B144AC-0583-ADDB-49AF-15765DF04FEB}"/>
                  </a:ext>
                </a:extLst>
              </p:cNvPr>
              <p:cNvSpPr/>
              <p:nvPr/>
            </p:nvSpPr>
            <p:spPr>
              <a:xfrm>
                <a:off x="3691231" y="4422810"/>
                <a:ext cx="18617" cy="6823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446" extrusionOk="0">
                    <a:moveTo>
                      <a:pt x="92" y="0"/>
                    </a:moveTo>
                    <a:cubicBezTo>
                      <a:pt x="31" y="0"/>
                      <a:pt x="1" y="30"/>
                      <a:pt x="31" y="61"/>
                    </a:cubicBezTo>
                    <a:cubicBezTo>
                      <a:pt x="244" y="182"/>
                      <a:pt x="396" y="304"/>
                      <a:pt x="578" y="395"/>
                    </a:cubicBezTo>
                    <a:cubicBezTo>
                      <a:pt x="685" y="431"/>
                      <a:pt x="792" y="446"/>
                      <a:pt x="911" y="446"/>
                    </a:cubicBezTo>
                    <a:cubicBezTo>
                      <a:pt x="995" y="446"/>
                      <a:pt x="1086" y="438"/>
                      <a:pt x="1186" y="426"/>
                    </a:cubicBezTo>
                    <a:cubicBezTo>
                      <a:pt x="1217" y="426"/>
                      <a:pt x="1217" y="334"/>
                      <a:pt x="1186" y="334"/>
                    </a:cubicBezTo>
                    <a:cubicBezTo>
                      <a:pt x="943" y="334"/>
                      <a:pt x="730" y="304"/>
                      <a:pt x="548" y="243"/>
                    </a:cubicBez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2219;p75">
                <a:extLst>
                  <a:ext uri="{FF2B5EF4-FFF2-40B4-BE49-F238E27FC236}">
                    <a16:creationId xmlns:a16="http://schemas.microsoft.com/office/drawing/2014/main" id="{FBD4902E-0B5D-4337-066C-BFE41BBF55AB}"/>
                  </a:ext>
                </a:extLst>
              </p:cNvPr>
              <p:cNvSpPr/>
              <p:nvPr/>
            </p:nvSpPr>
            <p:spPr>
              <a:xfrm>
                <a:off x="3712158" y="4349963"/>
                <a:ext cx="28729" cy="111840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7311" extrusionOk="0">
                    <a:moveTo>
                      <a:pt x="1552" y="0"/>
                    </a:moveTo>
                    <a:cubicBezTo>
                      <a:pt x="1536" y="0"/>
                      <a:pt x="1521" y="8"/>
                      <a:pt x="1521" y="20"/>
                    </a:cubicBezTo>
                    <a:cubicBezTo>
                      <a:pt x="1369" y="1297"/>
                      <a:pt x="1217" y="2513"/>
                      <a:pt x="1186" y="3850"/>
                    </a:cubicBezTo>
                    <a:cubicBezTo>
                      <a:pt x="1186" y="4336"/>
                      <a:pt x="1125" y="4853"/>
                      <a:pt x="1217" y="5340"/>
                    </a:cubicBezTo>
                    <a:cubicBezTo>
                      <a:pt x="1327" y="6302"/>
                      <a:pt x="1586" y="6942"/>
                      <a:pt x="530" y="6942"/>
                    </a:cubicBezTo>
                    <a:cubicBezTo>
                      <a:pt x="419" y="6942"/>
                      <a:pt x="294" y="6935"/>
                      <a:pt x="153" y="6920"/>
                    </a:cubicBezTo>
                    <a:cubicBezTo>
                      <a:pt x="1" y="6920"/>
                      <a:pt x="1" y="7133"/>
                      <a:pt x="122" y="7163"/>
                    </a:cubicBezTo>
                    <a:cubicBezTo>
                      <a:pt x="448" y="7257"/>
                      <a:pt x="734" y="7311"/>
                      <a:pt x="973" y="7311"/>
                    </a:cubicBezTo>
                    <a:cubicBezTo>
                      <a:pt x="1582" y="7311"/>
                      <a:pt x="1878" y="6964"/>
                      <a:pt x="1703" y="6069"/>
                    </a:cubicBezTo>
                    <a:cubicBezTo>
                      <a:pt x="1521" y="5005"/>
                      <a:pt x="1490" y="4002"/>
                      <a:pt x="1429" y="2938"/>
                    </a:cubicBezTo>
                    <a:cubicBezTo>
                      <a:pt x="1399" y="1966"/>
                      <a:pt x="1581" y="993"/>
                      <a:pt x="1581" y="51"/>
                    </a:cubicBezTo>
                    <a:cubicBezTo>
                      <a:pt x="1599" y="15"/>
                      <a:pt x="1575" y="0"/>
                      <a:pt x="1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2220;p75">
                <a:extLst>
                  <a:ext uri="{FF2B5EF4-FFF2-40B4-BE49-F238E27FC236}">
                    <a16:creationId xmlns:a16="http://schemas.microsoft.com/office/drawing/2014/main" id="{74ED7946-1883-DABA-9956-05423EDB7A6A}"/>
                  </a:ext>
                </a:extLst>
              </p:cNvPr>
              <p:cNvSpPr/>
              <p:nvPr/>
            </p:nvSpPr>
            <p:spPr>
              <a:xfrm>
                <a:off x="3717742" y="4454888"/>
                <a:ext cx="18143" cy="211228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3808" extrusionOk="0">
                    <a:moveTo>
                      <a:pt x="92" y="0"/>
                    </a:moveTo>
                    <a:cubicBezTo>
                      <a:pt x="61" y="0"/>
                      <a:pt x="0" y="31"/>
                      <a:pt x="61" y="61"/>
                    </a:cubicBezTo>
                    <a:cubicBezTo>
                      <a:pt x="548" y="365"/>
                      <a:pt x="122" y="2797"/>
                      <a:pt x="183" y="3344"/>
                    </a:cubicBezTo>
                    <a:cubicBezTo>
                      <a:pt x="183" y="4681"/>
                      <a:pt x="365" y="5988"/>
                      <a:pt x="426" y="7326"/>
                    </a:cubicBezTo>
                    <a:cubicBezTo>
                      <a:pt x="578" y="9423"/>
                      <a:pt x="943" y="11672"/>
                      <a:pt x="943" y="13739"/>
                    </a:cubicBezTo>
                    <a:cubicBezTo>
                      <a:pt x="943" y="13785"/>
                      <a:pt x="966" y="13807"/>
                      <a:pt x="988" y="13807"/>
                    </a:cubicBezTo>
                    <a:cubicBezTo>
                      <a:pt x="1011" y="13807"/>
                      <a:pt x="1034" y="13785"/>
                      <a:pt x="1034" y="13739"/>
                    </a:cubicBezTo>
                    <a:cubicBezTo>
                      <a:pt x="1186" y="10912"/>
                      <a:pt x="852" y="7934"/>
                      <a:pt x="578" y="5076"/>
                    </a:cubicBezTo>
                    <a:cubicBezTo>
                      <a:pt x="517" y="4316"/>
                      <a:pt x="821" y="33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2221;p75">
                <a:extLst>
                  <a:ext uri="{FF2B5EF4-FFF2-40B4-BE49-F238E27FC236}">
                    <a16:creationId xmlns:a16="http://schemas.microsoft.com/office/drawing/2014/main" id="{74D597C1-826A-2AA3-D586-9F68D5698D88}"/>
                  </a:ext>
                </a:extLst>
              </p:cNvPr>
              <p:cNvSpPr/>
              <p:nvPr/>
            </p:nvSpPr>
            <p:spPr>
              <a:xfrm>
                <a:off x="3704815" y="4658881"/>
                <a:ext cx="23635" cy="10494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86" extrusionOk="0">
                    <a:moveTo>
                      <a:pt x="1477" y="1"/>
                    </a:moveTo>
                    <a:cubicBezTo>
                      <a:pt x="1460" y="1"/>
                      <a:pt x="1441" y="12"/>
                      <a:pt x="1423" y="39"/>
                    </a:cubicBezTo>
                    <a:cubicBezTo>
                      <a:pt x="1058" y="404"/>
                      <a:pt x="329" y="161"/>
                      <a:pt x="25" y="617"/>
                    </a:cubicBezTo>
                    <a:cubicBezTo>
                      <a:pt x="0" y="641"/>
                      <a:pt x="35" y="686"/>
                      <a:pt x="66" y="686"/>
                    </a:cubicBezTo>
                    <a:cubicBezTo>
                      <a:pt x="73" y="686"/>
                      <a:pt x="80" y="683"/>
                      <a:pt x="86" y="678"/>
                    </a:cubicBezTo>
                    <a:cubicBezTo>
                      <a:pt x="542" y="374"/>
                      <a:pt x="1210" y="526"/>
                      <a:pt x="1545" y="100"/>
                    </a:cubicBezTo>
                    <a:cubicBezTo>
                      <a:pt x="1545" y="58"/>
                      <a:pt x="1515" y="1"/>
                      <a:pt x="1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2222;p75">
                <a:extLst>
                  <a:ext uri="{FF2B5EF4-FFF2-40B4-BE49-F238E27FC236}">
                    <a16:creationId xmlns:a16="http://schemas.microsoft.com/office/drawing/2014/main" id="{C4DC09BF-43FF-CED4-D68A-6F21D62F7002}"/>
                  </a:ext>
                </a:extLst>
              </p:cNvPr>
              <p:cNvSpPr/>
              <p:nvPr/>
            </p:nvSpPr>
            <p:spPr>
              <a:xfrm>
                <a:off x="3642876" y="3648725"/>
                <a:ext cx="12575" cy="255407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6696" extrusionOk="0">
                    <a:moveTo>
                      <a:pt x="537" y="1"/>
                    </a:moveTo>
                    <a:cubicBezTo>
                      <a:pt x="525" y="1"/>
                      <a:pt x="518" y="9"/>
                      <a:pt x="518" y="24"/>
                    </a:cubicBezTo>
                    <a:cubicBezTo>
                      <a:pt x="335" y="2455"/>
                      <a:pt x="1" y="4887"/>
                      <a:pt x="1" y="7319"/>
                    </a:cubicBezTo>
                    <a:cubicBezTo>
                      <a:pt x="1" y="10449"/>
                      <a:pt x="457" y="13519"/>
                      <a:pt x="122" y="16650"/>
                    </a:cubicBezTo>
                    <a:cubicBezTo>
                      <a:pt x="122" y="16681"/>
                      <a:pt x="153" y="16696"/>
                      <a:pt x="183" y="16696"/>
                    </a:cubicBezTo>
                    <a:cubicBezTo>
                      <a:pt x="214" y="16696"/>
                      <a:pt x="244" y="16681"/>
                      <a:pt x="244" y="16650"/>
                    </a:cubicBezTo>
                    <a:cubicBezTo>
                      <a:pt x="821" y="13641"/>
                      <a:pt x="335" y="10693"/>
                      <a:pt x="305" y="7653"/>
                    </a:cubicBezTo>
                    <a:cubicBezTo>
                      <a:pt x="274" y="5130"/>
                      <a:pt x="730" y="2547"/>
                      <a:pt x="578" y="24"/>
                    </a:cubicBezTo>
                    <a:cubicBezTo>
                      <a:pt x="563" y="9"/>
                      <a:pt x="548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2223;p75">
                <a:extLst>
                  <a:ext uri="{FF2B5EF4-FFF2-40B4-BE49-F238E27FC236}">
                    <a16:creationId xmlns:a16="http://schemas.microsoft.com/office/drawing/2014/main" id="{0D6EF883-5C28-0C95-CB16-DCBDCCC93C71}"/>
                  </a:ext>
                </a:extLst>
              </p:cNvPr>
              <p:cNvSpPr/>
              <p:nvPr/>
            </p:nvSpPr>
            <p:spPr>
              <a:xfrm>
                <a:off x="3491293" y="3645482"/>
                <a:ext cx="43598" cy="235092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15368" extrusionOk="0">
                    <a:moveTo>
                      <a:pt x="164" y="0"/>
                    </a:moveTo>
                    <a:cubicBezTo>
                      <a:pt x="153" y="0"/>
                      <a:pt x="138" y="8"/>
                      <a:pt x="122" y="23"/>
                    </a:cubicBezTo>
                    <a:cubicBezTo>
                      <a:pt x="103" y="42"/>
                      <a:pt x="73" y="49"/>
                      <a:pt x="45" y="59"/>
                    </a:cubicBezTo>
                    <a:lnTo>
                      <a:pt x="45" y="59"/>
                    </a:lnTo>
                    <a:cubicBezTo>
                      <a:pt x="40" y="55"/>
                      <a:pt x="36" y="53"/>
                      <a:pt x="33" y="53"/>
                    </a:cubicBezTo>
                    <a:cubicBezTo>
                      <a:pt x="32" y="53"/>
                      <a:pt x="32" y="53"/>
                      <a:pt x="31" y="53"/>
                    </a:cubicBezTo>
                    <a:cubicBezTo>
                      <a:pt x="16" y="53"/>
                      <a:pt x="8" y="46"/>
                      <a:pt x="5" y="46"/>
                    </a:cubicBezTo>
                    <a:cubicBezTo>
                      <a:pt x="1" y="46"/>
                      <a:pt x="1" y="53"/>
                      <a:pt x="1" y="84"/>
                    </a:cubicBezTo>
                    <a:cubicBezTo>
                      <a:pt x="12" y="72"/>
                      <a:pt x="28" y="65"/>
                      <a:pt x="45" y="59"/>
                    </a:cubicBezTo>
                    <a:lnTo>
                      <a:pt x="45" y="59"/>
                    </a:lnTo>
                    <a:cubicBezTo>
                      <a:pt x="306" y="304"/>
                      <a:pt x="1187" y="8091"/>
                      <a:pt x="1247" y="8838"/>
                    </a:cubicBezTo>
                    <a:cubicBezTo>
                      <a:pt x="1521" y="10965"/>
                      <a:pt x="1764" y="13397"/>
                      <a:pt x="2706" y="15342"/>
                    </a:cubicBezTo>
                    <a:cubicBezTo>
                      <a:pt x="2715" y="15360"/>
                      <a:pt x="2732" y="15368"/>
                      <a:pt x="2750" y="15368"/>
                    </a:cubicBezTo>
                    <a:cubicBezTo>
                      <a:pt x="2795" y="15368"/>
                      <a:pt x="2849" y="15325"/>
                      <a:pt x="2828" y="15282"/>
                    </a:cubicBezTo>
                    <a:cubicBezTo>
                      <a:pt x="1885" y="12820"/>
                      <a:pt x="1855" y="9871"/>
                      <a:pt x="1460" y="7318"/>
                    </a:cubicBezTo>
                    <a:lnTo>
                      <a:pt x="761" y="2880"/>
                    </a:lnTo>
                    <a:cubicBezTo>
                      <a:pt x="639" y="1999"/>
                      <a:pt x="609" y="813"/>
                      <a:pt x="183" y="23"/>
                    </a:cubicBezTo>
                    <a:cubicBezTo>
                      <a:pt x="183" y="8"/>
                      <a:pt x="17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2224;p75">
                <a:extLst>
                  <a:ext uri="{FF2B5EF4-FFF2-40B4-BE49-F238E27FC236}">
                    <a16:creationId xmlns:a16="http://schemas.microsoft.com/office/drawing/2014/main" id="{8F2888B5-C515-7D41-5AF7-34EAED9322BC}"/>
                  </a:ext>
                </a:extLst>
              </p:cNvPr>
              <p:cNvSpPr/>
              <p:nvPr/>
            </p:nvSpPr>
            <p:spPr>
              <a:xfrm>
                <a:off x="3523387" y="3878662"/>
                <a:ext cx="14884" cy="35001"/>
              </a:xfrm>
              <a:custGeom>
                <a:avLst/>
                <a:gdLst/>
                <a:ahLst/>
                <a:cxnLst/>
                <a:rect l="l" t="t" r="r" b="b"/>
                <a:pathLst>
                  <a:path w="973" h="2288" extrusionOk="0">
                    <a:moveTo>
                      <a:pt x="517" y="0"/>
                    </a:moveTo>
                    <a:cubicBezTo>
                      <a:pt x="478" y="0"/>
                      <a:pt x="467" y="50"/>
                      <a:pt x="517" y="99"/>
                    </a:cubicBezTo>
                    <a:cubicBezTo>
                      <a:pt x="638" y="130"/>
                      <a:pt x="456" y="464"/>
                      <a:pt x="456" y="464"/>
                    </a:cubicBezTo>
                    <a:cubicBezTo>
                      <a:pt x="365" y="586"/>
                      <a:pt x="213" y="616"/>
                      <a:pt x="91" y="768"/>
                    </a:cubicBezTo>
                    <a:cubicBezTo>
                      <a:pt x="0" y="890"/>
                      <a:pt x="0" y="1042"/>
                      <a:pt x="30" y="1194"/>
                    </a:cubicBezTo>
                    <a:cubicBezTo>
                      <a:pt x="91" y="1528"/>
                      <a:pt x="486" y="2014"/>
                      <a:pt x="760" y="2257"/>
                    </a:cubicBezTo>
                    <a:cubicBezTo>
                      <a:pt x="780" y="2278"/>
                      <a:pt x="807" y="2288"/>
                      <a:pt x="834" y="2288"/>
                    </a:cubicBezTo>
                    <a:cubicBezTo>
                      <a:pt x="888" y="2288"/>
                      <a:pt x="942" y="2247"/>
                      <a:pt x="942" y="2166"/>
                    </a:cubicBezTo>
                    <a:cubicBezTo>
                      <a:pt x="973" y="1771"/>
                      <a:pt x="395" y="1528"/>
                      <a:pt x="365" y="1163"/>
                    </a:cubicBezTo>
                    <a:cubicBezTo>
                      <a:pt x="334" y="890"/>
                      <a:pt x="669" y="768"/>
                      <a:pt x="760" y="555"/>
                    </a:cubicBezTo>
                    <a:cubicBezTo>
                      <a:pt x="821" y="312"/>
                      <a:pt x="760" y="251"/>
                      <a:pt x="669" y="39"/>
                    </a:cubicBezTo>
                    <a:cubicBezTo>
                      <a:pt x="669" y="8"/>
                      <a:pt x="638" y="8"/>
                      <a:pt x="608" y="8"/>
                    </a:cubicBezTo>
                    <a:lnTo>
                      <a:pt x="547" y="8"/>
                    </a:lnTo>
                    <a:cubicBezTo>
                      <a:pt x="536" y="3"/>
                      <a:pt x="526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2225;p75">
                <a:extLst>
                  <a:ext uri="{FF2B5EF4-FFF2-40B4-BE49-F238E27FC236}">
                    <a16:creationId xmlns:a16="http://schemas.microsoft.com/office/drawing/2014/main" id="{71B8F93C-1F44-A3B5-5D56-CB67295FE61A}"/>
                  </a:ext>
                </a:extLst>
              </p:cNvPr>
              <p:cNvSpPr/>
              <p:nvPr/>
            </p:nvSpPr>
            <p:spPr>
              <a:xfrm>
                <a:off x="3505932" y="3699177"/>
                <a:ext cx="143842" cy="16001"/>
              </a:xfrm>
              <a:custGeom>
                <a:avLst/>
                <a:gdLst/>
                <a:ahLst/>
                <a:cxnLst/>
                <a:rect l="l" t="t" r="r" b="b"/>
                <a:pathLst>
                  <a:path w="9403" h="1046" extrusionOk="0">
                    <a:moveTo>
                      <a:pt x="9365" y="0"/>
                    </a:moveTo>
                    <a:cubicBezTo>
                      <a:pt x="9360" y="0"/>
                      <a:pt x="9354" y="3"/>
                      <a:pt x="9348" y="8"/>
                    </a:cubicBezTo>
                    <a:cubicBezTo>
                      <a:pt x="7942" y="547"/>
                      <a:pt x="6375" y="776"/>
                      <a:pt x="4805" y="776"/>
                    </a:cubicBezTo>
                    <a:cubicBezTo>
                      <a:pt x="3183" y="776"/>
                      <a:pt x="1559" y="532"/>
                      <a:pt x="108" y="130"/>
                    </a:cubicBezTo>
                    <a:cubicBezTo>
                      <a:pt x="98" y="120"/>
                      <a:pt x="88" y="116"/>
                      <a:pt x="79" y="116"/>
                    </a:cubicBezTo>
                    <a:cubicBezTo>
                      <a:pt x="31" y="116"/>
                      <a:pt x="1" y="231"/>
                      <a:pt x="77" y="282"/>
                    </a:cubicBezTo>
                    <a:cubicBezTo>
                      <a:pt x="1412" y="793"/>
                      <a:pt x="2919" y="1046"/>
                      <a:pt x="4431" y="1046"/>
                    </a:cubicBezTo>
                    <a:cubicBezTo>
                      <a:pt x="6156" y="1046"/>
                      <a:pt x="7888" y="717"/>
                      <a:pt x="9378" y="69"/>
                    </a:cubicBezTo>
                    <a:cubicBezTo>
                      <a:pt x="9403" y="45"/>
                      <a:pt x="9388" y="0"/>
                      <a:pt x="9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2226;p75">
                <a:extLst>
                  <a:ext uri="{FF2B5EF4-FFF2-40B4-BE49-F238E27FC236}">
                    <a16:creationId xmlns:a16="http://schemas.microsoft.com/office/drawing/2014/main" id="{C915456F-9CC3-7D78-2DB3-7AA8411EDF84}"/>
                  </a:ext>
                </a:extLst>
              </p:cNvPr>
              <p:cNvSpPr/>
              <p:nvPr/>
            </p:nvSpPr>
            <p:spPr>
              <a:xfrm>
                <a:off x="3628175" y="3885990"/>
                <a:ext cx="23558" cy="7303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4774" extrusionOk="0">
                    <a:moveTo>
                      <a:pt x="1281" y="0"/>
                    </a:moveTo>
                    <a:cubicBezTo>
                      <a:pt x="1258" y="0"/>
                      <a:pt x="1235" y="16"/>
                      <a:pt x="1235" y="46"/>
                    </a:cubicBezTo>
                    <a:cubicBezTo>
                      <a:pt x="1205" y="745"/>
                      <a:pt x="931" y="1505"/>
                      <a:pt x="962" y="2204"/>
                    </a:cubicBezTo>
                    <a:cubicBezTo>
                      <a:pt x="1023" y="2599"/>
                      <a:pt x="1114" y="2721"/>
                      <a:pt x="931" y="3085"/>
                    </a:cubicBezTo>
                    <a:lnTo>
                      <a:pt x="719" y="3541"/>
                    </a:lnTo>
                    <a:cubicBezTo>
                      <a:pt x="506" y="3906"/>
                      <a:pt x="293" y="4301"/>
                      <a:pt x="50" y="4605"/>
                    </a:cubicBezTo>
                    <a:cubicBezTo>
                      <a:pt x="0" y="4679"/>
                      <a:pt x="92" y="4774"/>
                      <a:pt x="160" y="4774"/>
                    </a:cubicBezTo>
                    <a:cubicBezTo>
                      <a:pt x="176" y="4774"/>
                      <a:pt x="191" y="4769"/>
                      <a:pt x="202" y="4757"/>
                    </a:cubicBezTo>
                    <a:cubicBezTo>
                      <a:pt x="779" y="4362"/>
                      <a:pt x="1357" y="3511"/>
                      <a:pt x="1479" y="2782"/>
                    </a:cubicBezTo>
                    <a:cubicBezTo>
                      <a:pt x="1539" y="2386"/>
                      <a:pt x="1357" y="2022"/>
                      <a:pt x="1357" y="1626"/>
                    </a:cubicBezTo>
                    <a:cubicBezTo>
                      <a:pt x="1357" y="1079"/>
                      <a:pt x="1357" y="593"/>
                      <a:pt x="1327" y="46"/>
                    </a:cubicBezTo>
                    <a:cubicBezTo>
                      <a:pt x="1327" y="16"/>
                      <a:pt x="1304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2227;p75">
                <a:extLst>
                  <a:ext uri="{FF2B5EF4-FFF2-40B4-BE49-F238E27FC236}">
                    <a16:creationId xmlns:a16="http://schemas.microsoft.com/office/drawing/2014/main" id="{BBC3E00F-37FC-2240-148E-FD8F498E719A}"/>
                  </a:ext>
                </a:extLst>
              </p:cNvPr>
              <p:cNvSpPr/>
              <p:nvPr/>
            </p:nvSpPr>
            <p:spPr>
              <a:xfrm>
                <a:off x="3532672" y="3909395"/>
                <a:ext cx="44653" cy="337448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22059" extrusionOk="0">
                    <a:moveTo>
                      <a:pt x="90" y="1"/>
                    </a:moveTo>
                    <a:cubicBezTo>
                      <a:pt x="47" y="1"/>
                      <a:pt x="14" y="18"/>
                      <a:pt x="31" y="36"/>
                    </a:cubicBezTo>
                    <a:cubicBezTo>
                      <a:pt x="487" y="3835"/>
                      <a:pt x="1" y="7726"/>
                      <a:pt x="335" y="11525"/>
                    </a:cubicBezTo>
                    <a:cubicBezTo>
                      <a:pt x="639" y="14990"/>
                      <a:pt x="1582" y="18759"/>
                      <a:pt x="2767" y="22012"/>
                    </a:cubicBezTo>
                    <a:cubicBezTo>
                      <a:pt x="2778" y="22045"/>
                      <a:pt x="2802" y="22058"/>
                      <a:pt x="2827" y="22058"/>
                    </a:cubicBezTo>
                    <a:cubicBezTo>
                      <a:pt x="2870" y="22058"/>
                      <a:pt x="2919" y="22020"/>
                      <a:pt x="2919" y="21981"/>
                    </a:cubicBezTo>
                    <a:cubicBezTo>
                      <a:pt x="1946" y="18243"/>
                      <a:pt x="913" y="14261"/>
                      <a:pt x="670" y="10431"/>
                    </a:cubicBezTo>
                    <a:cubicBezTo>
                      <a:pt x="457" y="6966"/>
                      <a:pt x="670" y="3470"/>
                      <a:pt x="183" y="36"/>
                    </a:cubicBezTo>
                    <a:cubicBezTo>
                      <a:pt x="158" y="10"/>
                      <a:pt x="121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2228;p75">
                <a:extLst>
                  <a:ext uri="{FF2B5EF4-FFF2-40B4-BE49-F238E27FC236}">
                    <a16:creationId xmlns:a16="http://schemas.microsoft.com/office/drawing/2014/main" id="{A31E9522-5028-3B5D-B0EE-8AA5FCF4131C}"/>
                  </a:ext>
                </a:extLst>
              </p:cNvPr>
              <p:cNvSpPr/>
              <p:nvPr/>
            </p:nvSpPr>
            <p:spPr>
              <a:xfrm>
                <a:off x="3637766" y="3942346"/>
                <a:ext cx="13967" cy="34232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22378" extrusionOk="0">
                    <a:moveTo>
                      <a:pt x="213" y="0"/>
                    </a:moveTo>
                    <a:cubicBezTo>
                      <a:pt x="198" y="0"/>
                      <a:pt x="162" y="49"/>
                      <a:pt x="183" y="70"/>
                    </a:cubicBezTo>
                    <a:cubicBezTo>
                      <a:pt x="700" y="496"/>
                      <a:pt x="426" y="2259"/>
                      <a:pt x="426" y="2867"/>
                    </a:cubicBezTo>
                    <a:cubicBezTo>
                      <a:pt x="426" y="3870"/>
                      <a:pt x="426" y="4903"/>
                      <a:pt x="456" y="5876"/>
                    </a:cubicBezTo>
                    <a:cubicBezTo>
                      <a:pt x="487" y="7912"/>
                      <a:pt x="608" y="9949"/>
                      <a:pt x="426" y="11955"/>
                    </a:cubicBezTo>
                    <a:cubicBezTo>
                      <a:pt x="92" y="15572"/>
                      <a:pt x="0" y="18763"/>
                      <a:pt x="639" y="22320"/>
                    </a:cubicBezTo>
                    <a:cubicBezTo>
                      <a:pt x="639" y="22361"/>
                      <a:pt x="664" y="22377"/>
                      <a:pt x="691" y="22377"/>
                    </a:cubicBezTo>
                    <a:cubicBezTo>
                      <a:pt x="724" y="22377"/>
                      <a:pt x="760" y="22353"/>
                      <a:pt x="760" y="22320"/>
                    </a:cubicBezTo>
                    <a:cubicBezTo>
                      <a:pt x="669" y="20283"/>
                      <a:pt x="335" y="18308"/>
                      <a:pt x="426" y="16241"/>
                    </a:cubicBezTo>
                    <a:cubicBezTo>
                      <a:pt x="487" y="14083"/>
                      <a:pt x="912" y="11955"/>
                      <a:pt x="882" y="9797"/>
                    </a:cubicBezTo>
                    <a:cubicBezTo>
                      <a:pt x="852" y="7699"/>
                      <a:pt x="669" y="5602"/>
                      <a:pt x="608" y="3566"/>
                    </a:cubicBezTo>
                    <a:cubicBezTo>
                      <a:pt x="578" y="2775"/>
                      <a:pt x="912" y="587"/>
                      <a:pt x="213" y="40"/>
                    </a:cubicBezTo>
                    <a:cubicBezTo>
                      <a:pt x="223" y="11"/>
                      <a:pt x="220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2229;p75">
                <a:extLst>
                  <a:ext uri="{FF2B5EF4-FFF2-40B4-BE49-F238E27FC236}">
                    <a16:creationId xmlns:a16="http://schemas.microsoft.com/office/drawing/2014/main" id="{E11967D3-8384-194A-5062-A9866AF6D836}"/>
                  </a:ext>
                </a:extLst>
              </p:cNvPr>
              <p:cNvSpPr/>
              <p:nvPr/>
            </p:nvSpPr>
            <p:spPr>
              <a:xfrm>
                <a:off x="3641484" y="43186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2230;p75">
                <a:extLst>
                  <a:ext uri="{FF2B5EF4-FFF2-40B4-BE49-F238E27FC236}">
                    <a16:creationId xmlns:a16="http://schemas.microsoft.com/office/drawing/2014/main" id="{61270E51-33F6-C2C2-F3EB-23BEF56AE814}"/>
                  </a:ext>
                </a:extLst>
              </p:cNvPr>
              <p:cNvSpPr/>
              <p:nvPr/>
            </p:nvSpPr>
            <p:spPr>
              <a:xfrm>
                <a:off x="3647954" y="4281614"/>
                <a:ext cx="14930" cy="4809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144" extrusionOk="0">
                    <a:moveTo>
                      <a:pt x="51" y="1"/>
                    </a:moveTo>
                    <a:cubicBezTo>
                      <a:pt x="21" y="1"/>
                      <a:pt x="1" y="32"/>
                      <a:pt x="34" y="81"/>
                    </a:cubicBezTo>
                    <a:cubicBezTo>
                      <a:pt x="277" y="1114"/>
                      <a:pt x="550" y="2087"/>
                      <a:pt x="854" y="3121"/>
                    </a:cubicBezTo>
                    <a:cubicBezTo>
                      <a:pt x="854" y="3136"/>
                      <a:pt x="885" y="3143"/>
                      <a:pt x="915" y="3143"/>
                    </a:cubicBezTo>
                    <a:cubicBezTo>
                      <a:pt x="945" y="3143"/>
                      <a:pt x="976" y="3136"/>
                      <a:pt x="976" y="3121"/>
                    </a:cubicBezTo>
                    <a:cubicBezTo>
                      <a:pt x="854" y="2087"/>
                      <a:pt x="398" y="1054"/>
                      <a:pt x="125" y="81"/>
                    </a:cubicBezTo>
                    <a:cubicBezTo>
                      <a:pt x="111" y="24"/>
                      <a:pt x="77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2231;p75">
                <a:extLst>
                  <a:ext uri="{FF2B5EF4-FFF2-40B4-BE49-F238E27FC236}">
                    <a16:creationId xmlns:a16="http://schemas.microsoft.com/office/drawing/2014/main" id="{C5874213-DA4F-B3C9-8A94-B710CE2E1960}"/>
                  </a:ext>
                </a:extLst>
              </p:cNvPr>
              <p:cNvSpPr/>
              <p:nvPr/>
            </p:nvSpPr>
            <p:spPr>
              <a:xfrm>
                <a:off x="3572675" y="4236578"/>
                <a:ext cx="31620" cy="208673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13641" extrusionOk="0">
                    <a:moveTo>
                      <a:pt x="57" y="1"/>
                    </a:moveTo>
                    <a:cubicBezTo>
                      <a:pt x="30" y="1"/>
                      <a:pt x="0" y="16"/>
                      <a:pt x="0" y="46"/>
                    </a:cubicBezTo>
                    <a:cubicBezTo>
                      <a:pt x="30" y="1475"/>
                      <a:pt x="152" y="2782"/>
                      <a:pt x="426" y="4210"/>
                    </a:cubicBezTo>
                    <a:cubicBezTo>
                      <a:pt x="760" y="5913"/>
                      <a:pt x="1702" y="7919"/>
                      <a:pt x="1611" y="9651"/>
                    </a:cubicBezTo>
                    <a:cubicBezTo>
                      <a:pt x="1550" y="10472"/>
                      <a:pt x="486" y="11080"/>
                      <a:pt x="486" y="11809"/>
                    </a:cubicBezTo>
                    <a:cubicBezTo>
                      <a:pt x="486" y="11840"/>
                      <a:pt x="517" y="11870"/>
                      <a:pt x="517" y="11900"/>
                    </a:cubicBezTo>
                    <a:cubicBezTo>
                      <a:pt x="636" y="12512"/>
                      <a:pt x="740" y="12689"/>
                      <a:pt x="827" y="12689"/>
                    </a:cubicBezTo>
                    <a:cubicBezTo>
                      <a:pt x="880" y="12689"/>
                      <a:pt x="926" y="12623"/>
                      <a:pt x="964" y="12550"/>
                    </a:cubicBezTo>
                    <a:lnTo>
                      <a:pt x="964" y="12550"/>
                    </a:lnTo>
                    <a:cubicBezTo>
                      <a:pt x="1003" y="12756"/>
                      <a:pt x="1047" y="12965"/>
                      <a:pt x="1080" y="13171"/>
                    </a:cubicBezTo>
                    <a:lnTo>
                      <a:pt x="1080" y="13171"/>
                    </a:lnTo>
                    <a:cubicBezTo>
                      <a:pt x="1104" y="12537"/>
                      <a:pt x="1099" y="12355"/>
                      <a:pt x="1070" y="12355"/>
                    </a:cubicBezTo>
                    <a:cubicBezTo>
                      <a:pt x="1048" y="12355"/>
                      <a:pt x="1012" y="12458"/>
                      <a:pt x="964" y="12550"/>
                    </a:cubicBezTo>
                    <a:lnTo>
                      <a:pt x="964" y="12550"/>
                    </a:lnTo>
                    <a:cubicBezTo>
                      <a:pt x="911" y="12263"/>
                      <a:pt x="868" y="11981"/>
                      <a:pt x="882" y="11718"/>
                    </a:cubicBezTo>
                    <a:cubicBezTo>
                      <a:pt x="942" y="11110"/>
                      <a:pt x="1520" y="10685"/>
                      <a:pt x="1702" y="10138"/>
                    </a:cubicBezTo>
                    <a:cubicBezTo>
                      <a:pt x="2067" y="8952"/>
                      <a:pt x="1429" y="7402"/>
                      <a:pt x="1125" y="6277"/>
                    </a:cubicBezTo>
                    <a:cubicBezTo>
                      <a:pt x="578" y="4210"/>
                      <a:pt x="182" y="2235"/>
                      <a:pt x="91" y="46"/>
                    </a:cubicBezTo>
                    <a:cubicBezTo>
                      <a:pt x="106" y="16"/>
                      <a:pt x="84" y="1"/>
                      <a:pt x="57" y="1"/>
                    </a:cubicBezTo>
                    <a:close/>
                    <a:moveTo>
                      <a:pt x="1080" y="13171"/>
                    </a:moveTo>
                    <a:cubicBezTo>
                      <a:pt x="1076" y="13289"/>
                      <a:pt x="1070" y="13422"/>
                      <a:pt x="1064" y="13572"/>
                    </a:cubicBezTo>
                    <a:cubicBezTo>
                      <a:pt x="1064" y="13618"/>
                      <a:pt x="1079" y="13641"/>
                      <a:pt x="1094" y="13641"/>
                    </a:cubicBezTo>
                    <a:cubicBezTo>
                      <a:pt x="1109" y="13641"/>
                      <a:pt x="1125" y="13618"/>
                      <a:pt x="1125" y="13572"/>
                    </a:cubicBezTo>
                    <a:cubicBezTo>
                      <a:pt x="1118" y="13441"/>
                      <a:pt x="1102" y="13307"/>
                      <a:pt x="1080" y="1317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2232;p75">
                <a:extLst>
                  <a:ext uri="{FF2B5EF4-FFF2-40B4-BE49-F238E27FC236}">
                    <a16:creationId xmlns:a16="http://schemas.microsoft.com/office/drawing/2014/main" id="{4A1F1B5D-1A12-1D42-F8AD-279D51B8B942}"/>
                  </a:ext>
                </a:extLst>
              </p:cNvPr>
              <p:cNvSpPr/>
              <p:nvPr/>
            </p:nvSpPr>
            <p:spPr>
              <a:xfrm>
                <a:off x="3579636" y="4434543"/>
                <a:ext cx="32936" cy="178063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1640" extrusionOk="0">
                    <a:moveTo>
                      <a:pt x="430" y="1"/>
                    </a:moveTo>
                    <a:cubicBezTo>
                      <a:pt x="419" y="1"/>
                      <a:pt x="411" y="8"/>
                      <a:pt x="427" y="23"/>
                    </a:cubicBezTo>
                    <a:cubicBezTo>
                      <a:pt x="1308" y="2911"/>
                      <a:pt x="1" y="6194"/>
                      <a:pt x="183" y="9112"/>
                    </a:cubicBezTo>
                    <a:cubicBezTo>
                      <a:pt x="275" y="10449"/>
                      <a:pt x="700" y="11087"/>
                      <a:pt x="2068" y="11634"/>
                    </a:cubicBezTo>
                    <a:cubicBezTo>
                      <a:pt x="2075" y="11638"/>
                      <a:pt x="2081" y="11639"/>
                      <a:pt x="2087" y="11639"/>
                    </a:cubicBezTo>
                    <a:cubicBezTo>
                      <a:pt x="2134" y="11639"/>
                      <a:pt x="2152" y="11540"/>
                      <a:pt x="2098" y="11513"/>
                    </a:cubicBezTo>
                    <a:cubicBezTo>
                      <a:pt x="1369" y="10935"/>
                      <a:pt x="457" y="10358"/>
                      <a:pt x="275" y="9385"/>
                    </a:cubicBezTo>
                    <a:cubicBezTo>
                      <a:pt x="92" y="8412"/>
                      <a:pt x="427" y="7166"/>
                      <a:pt x="548" y="6254"/>
                    </a:cubicBezTo>
                    <a:cubicBezTo>
                      <a:pt x="761" y="4279"/>
                      <a:pt x="1247" y="1938"/>
                      <a:pt x="457" y="23"/>
                    </a:cubicBezTo>
                    <a:cubicBezTo>
                      <a:pt x="457" y="8"/>
                      <a:pt x="442" y="1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2233;p75">
                <a:extLst>
                  <a:ext uri="{FF2B5EF4-FFF2-40B4-BE49-F238E27FC236}">
                    <a16:creationId xmlns:a16="http://schemas.microsoft.com/office/drawing/2014/main" id="{1AC771FA-B3DF-537B-F878-95DCAE86A7AE}"/>
                  </a:ext>
                </a:extLst>
              </p:cNvPr>
              <p:cNvSpPr/>
              <p:nvPr/>
            </p:nvSpPr>
            <p:spPr>
              <a:xfrm>
                <a:off x="3601389" y="4354919"/>
                <a:ext cx="31742" cy="23451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1533" extrusionOk="0">
                    <a:moveTo>
                      <a:pt x="1892" y="0"/>
                    </a:moveTo>
                    <a:cubicBezTo>
                      <a:pt x="1892" y="9"/>
                      <a:pt x="1887" y="19"/>
                      <a:pt x="1879" y="29"/>
                    </a:cubicBezTo>
                    <a:lnTo>
                      <a:pt x="1879" y="29"/>
                    </a:lnTo>
                    <a:cubicBezTo>
                      <a:pt x="1823" y="54"/>
                      <a:pt x="1774" y="88"/>
                      <a:pt x="1710" y="152"/>
                    </a:cubicBezTo>
                    <a:cubicBezTo>
                      <a:pt x="1497" y="304"/>
                      <a:pt x="1315" y="365"/>
                      <a:pt x="1132" y="456"/>
                    </a:cubicBezTo>
                    <a:cubicBezTo>
                      <a:pt x="767" y="578"/>
                      <a:pt x="433" y="578"/>
                      <a:pt x="99" y="608"/>
                    </a:cubicBezTo>
                    <a:cubicBezTo>
                      <a:pt x="1" y="633"/>
                      <a:pt x="1" y="756"/>
                      <a:pt x="70" y="787"/>
                    </a:cubicBezTo>
                    <a:lnTo>
                      <a:pt x="70" y="787"/>
                    </a:lnTo>
                    <a:cubicBezTo>
                      <a:pt x="69" y="788"/>
                      <a:pt x="69" y="789"/>
                      <a:pt x="68" y="791"/>
                    </a:cubicBezTo>
                    <a:cubicBezTo>
                      <a:pt x="141" y="816"/>
                      <a:pt x="214" y="834"/>
                      <a:pt x="288" y="845"/>
                    </a:cubicBezTo>
                    <a:lnTo>
                      <a:pt x="288" y="845"/>
                    </a:lnTo>
                    <a:cubicBezTo>
                      <a:pt x="405" y="930"/>
                      <a:pt x="523" y="1084"/>
                      <a:pt x="585" y="1125"/>
                    </a:cubicBezTo>
                    <a:cubicBezTo>
                      <a:pt x="676" y="1216"/>
                      <a:pt x="767" y="1246"/>
                      <a:pt x="859" y="1277"/>
                    </a:cubicBezTo>
                    <a:cubicBezTo>
                      <a:pt x="1041" y="1368"/>
                      <a:pt x="1284" y="1429"/>
                      <a:pt x="1467" y="1520"/>
                    </a:cubicBezTo>
                    <a:cubicBezTo>
                      <a:pt x="1518" y="1527"/>
                      <a:pt x="1578" y="1533"/>
                      <a:pt x="1637" y="1533"/>
                    </a:cubicBezTo>
                    <a:cubicBezTo>
                      <a:pt x="1827" y="1533"/>
                      <a:pt x="2015" y="1477"/>
                      <a:pt x="1922" y="1246"/>
                    </a:cubicBezTo>
                    <a:cubicBezTo>
                      <a:pt x="1922" y="1236"/>
                      <a:pt x="1912" y="1233"/>
                      <a:pt x="1899" y="1233"/>
                    </a:cubicBezTo>
                    <a:cubicBezTo>
                      <a:pt x="1872" y="1233"/>
                      <a:pt x="1831" y="1246"/>
                      <a:pt x="1831" y="1246"/>
                    </a:cubicBezTo>
                    <a:cubicBezTo>
                      <a:pt x="1821" y="1353"/>
                      <a:pt x="1739" y="1389"/>
                      <a:pt x="1631" y="1389"/>
                    </a:cubicBezTo>
                    <a:cubicBezTo>
                      <a:pt x="1431" y="1389"/>
                      <a:pt x="1140" y="1266"/>
                      <a:pt x="1041" y="1246"/>
                    </a:cubicBezTo>
                    <a:cubicBezTo>
                      <a:pt x="795" y="1171"/>
                      <a:pt x="644" y="1013"/>
                      <a:pt x="476" y="861"/>
                    </a:cubicBezTo>
                    <a:lnTo>
                      <a:pt x="476" y="861"/>
                    </a:lnTo>
                    <a:cubicBezTo>
                      <a:pt x="480" y="861"/>
                      <a:pt x="484" y="861"/>
                      <a:pt x="488" y="861"/>
                    </a:cubicBezTo>
                    <a:cubicBezTo>
                      <a:pt x="998" y="861"/>
                      <a:pt x="1503" y="570"/>
                      <a:pt x="1865" y="193"/>
                    </a:cubicBezTo>
                    <a:lnTo>
                      <a:pt x="1865" y="193"/>
                    </a:lnTo>
                    <a:cubicBezTo>
                      <a:pt x="1883" y="220"/>
                      <a:pt x="1904" y="237"/>
                      <a:pt x="1922" y="237"/>
                    </a:cubicBezTo>
                    <a:cubicBezTo>
                      <a:pt x="1934" y="237"/>
                      <a:pt x="1944" y="230"/>
                      <a:pt x="1953" y="213"/>
                    </a:cubicBezTo>
                    <a:cubicBezTo>
                      <a:pt x="2014" y="183"/>
                      <a:pt x="2014" y="152"/>
                      <a:pt x="2044" y="122"/>
                    </a:cubicBezTo>
                    <a:cubicBezTo>
                      <a:pt x="2074" y="61"/>
                      <a:pt x="2014" y="0"/>
                      <a:pt x="1953" y="0"/>
                    </a:cubicBezTo>
                    <a:cubicBezTo>
                      <a:pt x="1938" y="5"/>
                      <a:pt x="1924" y="10"/>
                      <a:pt x="1910" y="15"/>
                    </a:cubicBezTo>
                    <a:lnTo>
                      <a:pt x="1910" y="15"/>
                    </a:lnTo>
                    <a:cubicBezTo>
                      <a:pt x="1904" y="11"/>
                      <a:pt x="1898" y="6"/>
                      <a:pt x="18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2234;p75">
                <a:extLst>
                  <a:ext uri="{FF2B5EF4-FFF2-40B4-BE49-F238E27FC236}">
                    <a16:creationId xmlns:a16="http://schemas.microsoft.com/office/drawing/2014/main" id="{1E76C49F-6B30-4BB4-5094-A0C60190B9B6}"/>
                  </a:ext>
                </a:extLst>
              </p:cNvPr>
              <p:cNvSpPr/>
              <p:nvPr/>
            </p:nvSpPr>
            <p:spPr>
              <a:xfrm>
                <a:off x="3551748" y="3897708"/>
                <a:ext cx="64770" cy="25455"/>
              </a:xfrm>
              <a:custGeom>
                <a:avLst/>
                <a:gdLst/>
                <a:ahLst/>
                <a:cxnLst/>
                <a:rect l="l" t="t" r="r" b="b"/>
                <a:pathLst>
                  <a:path w="4234" h="1664" extrusionOk="0">
                    <a:moveTo>
                      <a:pt x="4172" y="1"/>
                    </a:moveTo>
                    <a:cubicBezTo>
                      <a:pt x="4160" y="1"/>
                      <a:pt x="4147" y="3"/>
                      <a:pt x="4134" y="9"/>
                    </a:cubicBezTo>
                    <a:cubicBezTo>
                      <a:pt x="3496" y="557"/>
                      <a:pt x="2584" y="769"/>
                      <a:pt x="1794" y="860"/>
                    </a:cubicBezTo>
                    <a:cubicBezTo>
                      <a:pt x="1307" y="921"/>
                      <a:pt x="882" y="921"/>
                      <a:pt x="395" y="921"/>
                    </a:cubicBezTo>
                    <a:cubicBezTo>
                      <a:pt x="387" y="921"/>
                      <a:pt x="379" y="921"/>
                      <a:pt x="372" y="921"/>
                    </a:cubicBezTo>
                    <a:lnTo>
                      <a:pt x="372" y="921"/>
                    </a:lnTo>
                    <a:cubicBezTo>
                      <a:pt x="288" y="909"/>
                      <a:pt x="214" y="899"/>
                      <a:pt x="152" y="891"/>
                    </a:cubicBezTo>
                    <a:cubicBezTo>
                      <a:pt x="152" y="899"/>
                      <a:pt x="152" y="907"/>
                      <a:pt x="151" y="916"/>
                    </a:cubicBezTo>
                    <a:lnTo>
                      <a:pt x="151" y="916"/>
                    </a:lnTo>
                    <a:cubicBezTo>
                      <a:pt x="142" y="917"/>
                      <a:pt x="132" y="919"/>
                      <a:pt x="122" y="921"/>
                    </a:cubicBezTo>
                    <a:cubicBezTo>
                      <a:pt x="0" y="921"/>
                      <a:pt x="31" y="1134"/>
                      <a:pt x="152" y="1134"/>
                    </a:cubicBezTo>
                    <a:cubicBezTo>
                      <a:pt x="578" y="1134"/>
                      <a:pt x="1702" y="1316"/>
                      <a:pt x="1976" y="1651"/>
                    </a:cubicBezTo>
                    <a:cubicBezTo>
                      <a:pt x="1985" y="1660"/>
                      <a:pt x="1991" y="1663"/>
                      <a:pt x="1996" y="1663"/>
                    </a:cubicBezTo>
                    <a:cubicBezTo>
                      <a:pt x="2006" y="1663"/>
                      <a:pt x="2006" y="1642"/>
                      <a:pt x="2006" y="1620"/>
                    </a:cubicBezTo>
                    <a:cubicBezTo>
                      <a:pt x="1916" y="1401"/>
                      <a:pt x="1651" y="1248"/>
                      <a:pt x="1341" y="1139"/>
                    </a:cubicBezTo>
                    <a:lnTo>
                      <a:pt x="1341" y="1139"/>
                    </a:lnTo>
                    <a:cubicBezTo>
                      <a:pt x="2391" y="1056"/>
                      <a:pt x="3533" y="656"/>
                      <a:pt x="4222" y="13"/>
                    </a:cubicBezTo>
                    <a:lnTo>
                      <a:pt x="4222" y="13"/>
                    </a:lnTo>
                    <a:cubicBezTo>
                      <a:pt x="4228" y="16"/>
                      <a:pt x="4232" y="18"/>
                      <a:pt x="4233" y="18"/>
                    </a:cubicBezTo>
                    <a:cubicBezTo>
                      <a:pt x="4234" y="18"/>
                      <a:pt x="4232" y="16"/>
                      <a:pt x="4225" y="9"/>
                    </a:cubicBezTo>
                    <a:cubicBezTo>
                      <a:pt x="4224" y="11"/>
                      <a:pt x="4223" y="12"/>
                      <a:pt x="4222" y="13"/>
                    </a:cubicBezTo>
                    <a:lnTo>
                      <a:pt x="4222" y="13"/>
                    </a:lnTo>
                    <a:cubicBezTo>
                      <a:pt x="4210" y="8"/>
                      <a:pt x="4192" y="1"/>
                      <a:pt x="4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2235;p75">
                <a:extLst>
                  <a:ext uri="{FF2B5EF4-FFF2-40B4-BE49-F238E27FC236}">
                    <a16:creationId xmlns:a16="http://schemas.microsoft.com/office/drawing/2014/main" id="{F7CB83AF-6974-4378-30C3-0FE1D3663F2B}"/>
                  </a:ext>
                </a:extLst>
              </p:cNvPr>
              <p:cNvSpPr/>
              <p:nvPr/>
            </p:nvSpPr>
            <p:spPr>
              <a:xfrm>
                <a:off x="3540581" y="3932509"/>
                <a:ext cx="41808" cy="20223"/>
              </a:xfrm>
              <a:custGeom>
                <a:avLst/>
                <a:gdLst/>
                <a:ahLst/>
                <a:cxnLst/>
                <a:rect l="l" t="t" r="r" b="b"/>
                <a:pathLst>
                  <a:path w="2733" h="1322" extrusionOk="0">
                    <a:moveTo>
                      <a:pt x="2726" y="1"/>
                    </a:moveTo>
                    <a:cubicBezTo>
                      <a:pt x="2723" y="1"/>
                      <a:pt x="2716" y="4"/>
                      <a:pt x="2706" y="14"/>
                    </a:cubicBezTo>
                    <a:cubicBezTo>
                      <a:pt x="2726" y="14"/>
                      <a:pt x="2733" y="1"/>
                      <a:pt x="2726" y="1"/>
                    </a:cubicBezTo>
                    <a:close/>
                    <a:moveTo>
                      <a:pt x="2706" y="14"/>
                    </a:moveTo>
                    <a:lnTo>
                      <a:pt x="2706" y="14"/>
                    </a:lnTo>
                    <a:cubicBezTo>
                      <a:pt x="2280" y="288"/>
                      <a:pt x="1824" y="531"/>
                      <a:pt x="1429" y="744"/>
                    </a:cubicBezTo>
                    <a:cubicBezTo>
                      <a:pt x="943" y="987"/>
                      <a:pt x="487" y="1048"/>
                      <a:pt x="62" y="1200"/>
                    </a:cubicBezTo>
                    <a:cubicBezTo>
                      <a:pt x="1" y="1200"/>
                      <a:pt x="1" y="1321"/>
                      <a:pt x="62" y="1321"/>
                    </a:cubicBezTo>
                    <a:cubicBezTo>
                      <a:pt x="1065" y="1169"/>
                      <a:pt x="1916" y="683"/>
                      <a:pt x="2706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2236;p75">
                <a:extLst>
                  <a:ext uri="{FF2B5EF4-FFF2-40B4-BE49-F238E27FC236}">
                    <a16:creationId xmlns:a16="http://schemas.microsoft.com/office/drawing/2014/main" id="{96119ACA-1840-9047-774A-62B624C19B89}"/>
                  </a:ext>
                </a:extLst>
              </p:cNvPr>
              <p:cNvSpPr/>
              <p:nvPr/>
            </p:nvSpPr>
            <p:spPr>
              <a:xfrm>
                <a:off x="3539740" y="3964680"/>
                <a:ext cx="28759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202" extrusionOk="0">
                    <a:moveTo>
                      <a:pt x="1805" y="0"/>
                    </a:moveTo>
                    <a:cubicBezTo>
                      <a:pt x="1799" y="0"/>
                      <a:pt x="1794" y="3"/>
                      <a:pt x="1788" y="8"/>
                    </a:cubicBezTo>
                    <a:cubicBezTo>
                      <a:pt x="1484" y="252"/>
                      <a:pt x="1120" y="404"/>
                      <a:pt x="816" y="586"/>
                    </a:cubicBezTo>
                    <a:cubicBezTo>
                      <a:pt x="664" y="707"/>
                      <a:pt x="572" y="799"/>
                      <a:pt x="420" y="890"/>
                    </a:cubicBezTo>
                    <a:cubicBezTo>
                      <a:pt x="268" y="951"/>
                      <a:pt x="147" y="1011"/>
                      <a:pt x="25" y="1103"/>
                    </a:cubicBezTo>
                    <a:cubicBezTo>
                      <a:pt x="1" y="1152"/>
                      <a:pt x="16" y="1202"/>
                      <a:pt x="72" y="1202"/>
                    </a:cubicBezTo>
                    <a:cubicBezTo>
                      <a:pt x="85" y="1202"/>
                      <a:pt x="100" y="1199"/>
                      <a:pt x="117" y="1194"/>
                    </a:cubicBezTo>
                    <a:cubicBezTo>
                      <a:pt x="268" y="1103"/>
                      <a:pt x="451" y="1103"/>
                      <a:pt x="603" y="1042"/>
                    </a:cubicBezTo>
                    <a:cubicBezTo>
                      <a:pt x="755" y="920"/>
                      <a:pt x="907" y="799"/>
                      <a:pt x="1089" y="707"/>
                    </a:cubicBezTo>
                    <a:cubicBezTo>
                      <a:pt x="1363" y="495"/>
                      <a:pt x="1636" y="282"/>
                      <a:pt x="1879" y="100"/>
                    </a:cubicBezTo>
                    <a:cubicBezTo>
                      <a:pt x="1855" y="50"/>
                      <a:pt x="1830" y="0"/>
                      <a:pt x="18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2237;p75">
                <a:extLst>
                  <a:ext uri="{FF2B5EF4-FFF2-40B4-BE49-F238E27FC236}">
                    <a16:creationId xmlns:a16="http://schemas.microsoft.com/office/drawing/2014/main" id="{1295E5D6-57B6-5F94-445E-842E16F35FE0}"/>
                  </a:ext>
                </a:extLst>
              </p:cNvPr>
              <p:cNvSpPr/>
              <p:nvPr/>
            </p:nvSpPr>
            <p:spPr>
              <a:xfrm>
                <a:off x="3698803" y="3875343"/>
                <a:ext cx="26862" cy="10938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15" extrusionOk="0">
                    <a:moveTo>
                      <a:pt x="1549" y="0"/>
                    </a:moveTo>
                    <a:cubicBezTo>
                      <a:pt x="1534" y="0"/>
                      <a:pt x="1519" y="9"/>
                      <a:pt x="1505" y="27"/>
                    </a:cubicBezTo>
                    <a:lnTo>
                      <a:pt x="1505" y="27"/>
                    </a:lnTo>
                    <a:cubicBezTo>
                      <a:pt x="1502" y="26"/>
                      <a:pt x="1499" y="26"/>
                      <a:pt x="1495" y="26"/>
                    </a:cubicBezTo>
                    <a:cubicBezTo>
                      <a:pt x="1332" y="26"/>
                      <a:pt x="1144" y="121"/>
                      <a:pt x="995" y="195"/>
                    </a:cubicBezTo>
                    <a:cubicBezTo>
                      <a:pt x="691" y="316"/>
                      <a:pt x="418" y="408"/>
                      <a:pt x="114" y="529"/>
                    </a:cubicBezTo>
                    <a:cubicBezTo>
                      <a:pt x="0" y="529"/>
                      <a:pt x="72" y="714"/>
                      <a:pt x="181" y="714"/>
                    </a:cubicBezTo>
                    <a:cubicBezTo>
                      <a:pt x="189" y="714"/>
                      <a:pt x="197" y="714"/>
                      <a:pt x="205" y="712"/>
                    </a:cubicBezTo>
                    <a:cubicBezTo>
                      <a:pt x="448" y="651"/>
                      <a:pt x="691" y="529"/>
                      <a:pt x="965" y="468"/>
                    </a:cubicBezTo>
                    <a:cubicBezTo>
                      <a:pt x="1147" y="377"/>
                      <a:pt x="1360" y="256"/>
                      <a:pt x="1603" y="256"/>
                    </a:cubicBezTo>
                    <a:cubicBezTo>
                      <a:pt x="1755" y="256"/>
                      <a:pt x="1755" y="43"/>
                      <a:pt x="1603" y="43"/>
                    </a:cubicBezTo>
                    <a:cubicBezTo>
                      <a:pt x="1590" y="15"/>
                      <a:pt x="1570" y="0"/>
                      <a:pt x="1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2238;p75">
                <a:extLst>
                  <a:ext uri="{FF2B5EF4-FFF2-40B4-BE49-F238E27FC236}">
                    <a16:creationId xmlns:a16="http://schemas.microsoft.com/office/drawing/2014/main" id="{729F659E-76B0-4754-9119-3D1F61382ECF}"/>
                  </a:ext>
                </a:extLst>
              </p:cNvPr>
              <p:cNvSpPr/>
              <p:nvPr/>
            </p:nvSpPr>
            <p:spPr>
              <a:xfrm>
                <a:off x="3627532" y="2751022"/>
                <a:ext cx="191922" cy="41548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2716" extrusionOk="0">
                    <a:moveTo>
                      <a:pt x="12519" y="0"/>
                    </a:moveTo>
                    <a:cubicBezTo>
                      <a:pt x="12511" y="0"/>
                      <a:pt x="12502" y="4"/>
                      <a:pt x="12493" y="13"/>
                    </a:cubicBezTo>
                    <a:cubicBezTo>
                      <a:pt x="10285" y="2039"/>
                      <a:pt x="7319" y="2553"/>
                      <a:pt x="4372" y="2553"/>
                    </a:cubicBezTo>
                    <a:cubicBezTo>
                      <a:pt x="2898" y="2553"/>
                      <a:pt x="1429" y="2424"/>
                      <a:pt x="62" y="2293"/>
                    </a:cubicBezTo>
                    <a:cubicBezTo>
                      <a:pt x="1" y="2293"/>
                      <a:pt x="31" y="2384"/>
                      <a:pt x="62" y="2384"/>
                    </a:cubicBezTo>
                    <a:cubicBezTo>
                      <a:pt x="1435" y="2567"/>
                      <a:pt x="2923" y="2716"/>
                      <a:pt x="4417" y="2716"/>
                    </a:cubicBezTo>
                    <a:cubicBezTo>
                      <a:pt x="7388" y="2716"/>
                      <a:pt x="10380" y="2126"/>
                      <a:pt x="12524" y="43"/>
                    </a:cubicBezTo>
                    <a:cubicBezTo>
                      <a:pt x="12545" y="22"/>
                      <a:pt x="12536" y="0"/>
                      <a:pt x="12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2239;p75">
                <a:extLst>
                  <a:ext uri="{FF2B5EF4-FFF2-40B4-BE49-F238E27FC236}">
                    <a16:creationId xmlns:a16="http://schemas.microsoft.com/office/drawing/2014/main" id="{F685018E-1E31-76B2-67DA-48A804E79C5E}"/>
                  </a:ext>
                </a:extLst>
              </p:cNvPr>
              <p:cNvSpPr/>
              <p:nvPr/>
            </p:nvSpPr>
            <p:spPr>
              <a:xfrm>
                <a:off x="3528955" y="2735220"/>
                <a:ext cx="94416" cy="43904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870" extrusionOk="0">
                    <a:moveTo>
                      <a:pt x="420" y="1"/>
                    </a:moveTo>
                    <a:cubicBezTo>
                      <a:pt x="412" y="1"/>
                      <a:pt x="404" y="4"/>
                      <a:pt x="396" y="12"/>
                    </a:cubicBezTo>
                    <a:cubicBezTo>
                      <a:pt x="1" y="712"/>
                      <a:pt x="1764" y="1228"/>
                      <a:pt x="2129" y="1441"/>
                    </a:cubicBezTo>
                    <a:cubicBezTo>
                      <a:pt x="2767" y="1745"/>
                      <a:pt x="3436" y="1988"/>
                      <a:pt x="4074" y="2231"/>
                    </a:cubicBezTo>
                    <a:cubicBezTo>
                      <a:pt x="4408" y="2353"/>
                      <a:pt x="4743" y="2444"/>
                      <a:pt x="5138" y="2566"/>
                    </a:cubicBezTo>
                    <a:cubicBezTo>
                      <a:pt x="5320" y="2596"/>
                      <a:pt x="6019" y="2748"/>
                      <a:pt x="5867" y="2809"/>
                    </a:cubicBezTo>
                    <a:cubicBezTo>
                      <a:pt x="5746" y="2809"/>
                      <a:pt x="5776" y="2870"/>
                      <a:pt x="5867" y="2870"/>
                    </a:cubicBezTo>
                    <a:cubicBezTo>
                      <a:pt x="5928" y="2870"/>
                      <a:pt x="6019" y="2839"/>
                      <a:pt x="6080" y="2839"/>
                    </a:cubicBezTo>
                    <a:cubicBezTo>
                      <a:pt x="6110" y="2839"/>
                      <a:pt x="6171" y="2748"/>
                      <a:pt x="6080" y="2718"/>
                    </a:cubicBezTo>
                    <a:cubicBezTo>
                      <a:pt x="5411" y="2353"/>
                      <a:pt x="4530" y="2231"/>
                      <a:pt x="3800" y="1958"/>
                    </a:cubicBezTo>
                    <a:cubicBezTo>
                      <a:pt x="3344" y="1775"/>
                      <a:pt x="366" y="772"/>
                      <a:pt x="457" y="73"/>
                    </a:cubicBezTo>
                    <a:cubicBezTo>
                      <a:pt x="457" y="29"/>
                      <a:pt x="440" y="1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2240;p75">
                <a:extLst>
                  <a:ext uri="{FF2B5EF4-FFF2-40B4-BE49-F238E27FC236}">
                    <a16:creationId xmlns:a16="http://schemas.microsoft.com/office/drawing/2014/main" id="{F0DAB9DD-A2D8-5AA9-561F-355B2BF784B9}"/>
                  </a:ext>
                </a:extLst>
              </p:cNvPr>
              <p:cNvSpPr/>
              <p:nvPr/>
            </p:nvSpPr>
            <p:spPr>
              <a:xfrm>
                <a:off x="3533300" y="2739840"/>
                <a:ext cx="32415" cy="23482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1535" extrusionOk="0">
                    <a:moveTo>
                      <a:pt x="14" y="1"/>
                    </a:moveTo>
                    <a:cubicBezTo>
                      <a:pt x="7" y="1"/>
                      <a:pt x="1" y="14"/>
                      <a:pt x="21" y="14"/>
                    </a:cubicBezTo>
                    <a:cubicBezTo>
                      <a:pt x="21" y="4"/>
                      <a:pt x="17" y="1"/>
                      <a:pt x="14" y="1"/>
                    </a:cubicBezTo>
                    <a:close/>
                    <a:moveTo>
                      <a:pt x="21" y="14"/>
                    </a:moveTo>
                    <a:lnTo>
                      <a:pt x="21" y="14"/>
                    </a:lnTo>
                    <a:cubicBezTo>
                      <a:pt x="294" y="379"/>
                      <a:pt x="598" y="562"/>
                      <a:pt x="933" y="774"/>
                    </a:cubicBezTo>
                    <a:cubicBezTo>
                      <a:pt x="1145" y="896"/>
                      <a:pt x="1328" y="1048"/>
                      <a:pt x="1510" y="1169"/>
                    </a:cubicBezTo>
                    <a:cubicBezTo>
                      <a:pt x="1632" y="1230"/>
                      <a:pt x="1966" y="1352"/>
                      <a:pt x="1997" y="1504"/>
                    </a:cubicBezTo>
                    <a:lnTo>
                      <a:pt x="2057" y="1534"/>
                    </a:lnTo>
                    <a:lnTo>
                      <a:pt x="2088" y="1534"/>
                    </a:lnTo>
                    <a:cubicBezTo>
                      <a:pt x="2118" y="1534"/>
                      <a:pt x="2118" y="1504"/>
                      <a:pt x="2088" y="1473"/>
                    </a:cubicBezTo>
                    <a:cubicBezTo>
                      <a:pt x="2057" y="1473"/>
                      <a:pt x="1966" y="1321"/>
                      <a:pt x="1936" y="1291"/>
                    </a:cubicBezTo>
                    <a:cubicBezTo>
                      <a:pt x="1784" y="1169"/>
                      <a:pt x="1541" y="1078"/>
                      <a:pt x="1389" y="987"/>
                    </a:cubicBezTo>
                    <a:cubicBezTo>
                      <a:pt x="902" y="683"/>
                      <a:pt x="446" y="410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2241;p75">
                <a:extLst>
                  <a:ext uri="{FF2B5EF4-FFF2-40B4-BE49-F238E27FC236}">
                    <a16:creationId xmlns:a16="http://schemas.microsoft.com/office/drawing/2014/main" id="{70294FB7-29A5-8838-7D4B-17D343735A2F}"/>
                  </a:ext>
                </a:extLst>
              </p:cNvPr>
              <p:cNvSpPr/>
              <p:nvPr/>
            </p:nvSpPr>
            <p:spPr>
              <a:xfrm>
                <a:off x="3424810" y="3064483"/>
                <a:ext cx="36745" cy="71011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4642" extrusionOk="0">
                    <a:moveTo>
                      <a:pt x="164" y="0"/>
                    </a:moveTo>
                    <a:cubicBezTo>
                      <a:pt x="102" y="0"/>
                      <a:pt x="67" y="45"/>
                      <a:pt x="91" y="69"/>
                    </a:cubicBezTo>
                    <a:cubicBezTo>
                      <a:pt x="426" y="434"/>
                      <a:pt x="821" y="738"/>
                      <a:pt x="1155" y="1072"/>
                    </a:cubicBezTo>
                    <a:cubicBezTo>
                      <a:pt x="1307" y="1255"/>
                      <a:pt x="2219" y="2075"/>
                      <a:pt x="2158" y="2288"/>
                    </a:cubicBezTo>
                    <a:cubicBezTo>
                      <a:pt x="2123" y="2352"/>
                      <a:pt x="2035" y="2379"/>
                      <a:pt x="1915" y="2379"/>
                    </a:cubicBezTo>
                    <a:cubicBezTo>
                      <a:pt x="1408" y="2379"/>
                      <a:pt x="324" y="1918"/>
                      <a:pt x="152" y="1893"/>
                    </a:cubicBezTo>
                    <a:cubicBezTo>
                      <a:pt x="122" y="1893"/>
                      <a:pt x="91" y="1893"/>
                      <a:pt x="91" y="1923"/>
                    </a:cubicBezTo>
                    <a:cubicBezTo>
                      <a:pt x="0" y="2288"/>
                      <a:pt x="395" y="2592"/>
                      <a:pt x="578" y="2775"/>
                    </a:cubicBezTo>
                    <a:cubicBezTo>
                      <a:pt x="1125" y="3382"/>
                      <a:pt x="1642" y="4051"/>
                      <a:pt x="2249" y="4629"/>
                    </a:cubicBezTo>
                    <a:cubicBezTo>
                      <a:pt x="2258" y="4638"/>
                      <a:pt x="2270" y="4641"/>
                      <a:pt x="2280" y="4641"/>
                    </a:cubicBezTo>
                    <a:cubicBezTo>
                      <a:pt x="2305" y="4641"/>
                      <a:pt x="2323" y="4620"/>
                      <a:pt x="2280" y="4598"/>
                    </a:cubicBezTo>
                    <a:lnTo>
                      <a:pt x="1277" y="3352"/>
                    </a:lnTo>
                    <a:cubicBezTo>
                      <a:pt x="1064" y="3109"/>
                      <a:pt x="882" y="2927"/>
                      <a:pt x="699" y="2683"/>
                    </a:cubicBezTo>
                    <a:cubicBezTo>
                      <a:pt x="578" y="2531"/>
                      <a:pt x="426" y="2379"/>
                      <a:pt x="304" y="2258"/>
                    </a:cubicBezTo>
                    <a:cubicBezTo>
                      <a:pt x="239" y="2107"/>
                      <a:pt x="236" y="2048"/>
                      <a:pt x="304" y="2048"/>
                    </a:cubicBezTo>
                    <a:cubicBezTo>
                      <a:pt x="332" y="2048"/>
                      <a:pt x="373" y="2058"/>
                      <a:pt x="426" y="2075"/>
                    </a:cubicBezTo>
                    <a:cubicBezTo>
                      <a:pt x="436" y="2075"/>
                      <a:pt x="447" y="2075"/>
                      <a:pt x="458" y="2075"/>
                    </a:cubicBezTo>
                    <a:cubicBezTo>
                      <a:pt x="966" y="2075"/>
                      <a:pt x="1556" y="2658"/>
                      <a:pt x="2086" y="2658"/>
                    </a:cubicBezTo>
                    <a:cubicBezTo>
                      <a:pt x="2184" y="2658"/>
                      <a:pt x="2279" y="2638"/>
                      <a:pt x="2371" y="2592"/>
                    </a:cubicBezTo>
                    <a:cubicBezTo>
                      <a:pt x="2401" y="2592"/>
                      <a:pt x="2401" y="2562"/>
                      <a:pt x="2401" y="2501"/>
                    </a:cubicBezTo>
                    <a:cubicBezTo>
                      <a:pt x="2128" y="1528"/>
                      <a:pt x="912" y="647"/>
                      <a:pt x="213" y="9"/>
                    </a:cubicBezTo>
                    <a:cubicBezTo>
                      <a:pt x="196" y="3"/>
                      <a:pt x="179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2242;p75">
                <a:extLst>
                  <a:ext uri="{FF2B5EF4-FFF2-40B4-BE49-F238E27FC236}">
                    <a16:creationId xmlns:a16="http://schemas.microsoft.com/office/drawing/2014/main" id="{535C097F-1E81-E465-F508-D050F7D945C2}"/>
                  </a:ext>
                </a:extLst>
              </p:cNvPr>
              <p:cNvSpPr/>
              <p:nvPr/>
            </p:nvSpPr>
            <p:spPr>
              <a:xfrm>
                <a:off x="3877692" y="3133521"/>
                <a:ext cx="36286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118" extrusionOk="0">
                    <a:moveTo>
                      <a:pt x="2257" y="0"/>
                    </a:moveTo>
                    <a:cubicBezTo>
                      <a:pt x="2241" y="0"/>
                      <a:pt x="2228" y="8"/>
                      <a:pt x="2219" y="24"/>
                    </a:cubicBezTo>
                    <a:cubicBezTo>
                      <a:pt x="1824" y="359"/>
                      <a:pt x="1368" y="572"/>
                      <a:pt x="882" y="724"/>
                    </a:cubicBezTo>
                    <a:cubicBezTo>
                      <a:pt x="669" y="815"/>
                      <a:pt x="213" y="845"/>
                      <a:pt x="92" y="1028"/>
                    </a:cubicBezTo>
                    <a:cubicBezTo>
                      <a:pt x="1" y="1149"/>
                      <a:pt x="61" y="1240"/>
                      <a:pt x="153" y="1331"/>
                    </a:cubicBezTo>
                    <a:cubicBezTo>
                      <a:pt x="305" y="1453"/>
                      <a:pt x="517" y="1544"/>
                      <a:pt x="700" y="1635"/>
                    </a:cubicBezTo>
                    <a:cubicBezTo>
                      <a:pt x="912" y="1757"/>
                      <a:pt x="1125" y="1909"/>
                      <a:pt x="1338" y="2091"/>
                    </a:cubicBezTo>
                    <a:cubicBezTo>
                      <a:pt x="1347" y="2110"/>
                      <a:pt x="1357" y="2117"/>
                      <a:pt x="1364" y="2117"/>
                    </a:cubicBezTo>
                    <a:cubicBezTo>
                      <a:pt x="1381" y="2117"/>
                      <a:pt x="1389" y="2082"/>
                      <a:pt x="1368" y="2061"/>
                    </a:cubicBezTo>
                    <a:cubicBezTo>
                      <a:pt x="1186" y="1848"/>
                      <a:pt x="912" y="1635"/>
                      <a:pt x="639" y="1544"/>
                    </a:cubicBezTo>
                    <a:cubicBezTo>
                      <a:pt x="609" y="1483"/>
                      <a:pt x="335" y="1423"/>
                      <a:pt x="335" y="1392"/>
                    </a:cubicBezTo>
                    <a:cubicBezTo>
                      <a:pt x="244" y="1119"/>
                      <a:pt x="700" y="1088"/>
                      <a:pt x="791" y="1028"/>
                    </a:cubicBezTo>
                    <a:cubicBezTo>
                      <a:pt x="1368" y="845"/>
                      <a:pt x="1916" y="572"/>
                      <a:pt x="2371" y="116"/>
                    </a:cubicBezTo>
                    <a:cubicBezTo>
                      <a:pt x="2350" y="50"/>
                      <a:pt x="2296" y="0"/>
                      <a:pt x="2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2243;p75">
                <a:extLst>
                  <a:ext uri="{FF2B5EF4-FFF2-40B4-BE49-F238E27FC236}">
                    <a16:creationId xmlns:a16="http://schemas.microsoft.com/office/drawing/2014/main" id="{430EE38C-ED3F-6854-7975-004A00ECFDEC}"/>
                  </a:ext>
                </a:extLst>
              </p:cNvPr>
              <p:cNvSpPr/>
              <p:nvPr/>
            </p:nvSpPr>
            <p:spPr>
              <a:xfrm>
                <a:off x="3707049" y="3894587"/>
                <a:ext cx="66039" cy="16888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1104" extrusionOk="0">
                    <a:moveTo>
                      <a:pt x="2696" y="329"/>
                    </a:moveTo>
                    <a:lnTo>
                      <a:pt x="2696" y="329"/>
                    </a:lnTo>
                    <a:cubicBezTo>
                      <a:pt x="2539" y="371"/>
                      <a:pt x="2408" y="409"/>
                      <a:pt x="2341" y="426"/>
                    </a:cubicBezTo>
                    <a:cubicBezTo>
                      <a:pt x="2057" y="474"/>
                      <a:pt x="1773" y="521"/>
                      <a:pt x="1497" y="585"/>
                    </a:cubicBezTo>
                    <a:lnTo>
                      <a:pt x="1497" y="585"/>
                    </a:lnTo>
                    <a:cubicBezTo>
                      <a:pt x="1653" y="536"/>
                      <a:pt x="1812" y="492"/>
                      <a:pt x="1976" y="457"/>
                    </a:cubicBezTo>
                    <a:cubicBezTo>
                      <a:pt x="1989" y="457"/>
                      <a:pt x="2319" y="394"/>
                      <a:pt x="2696" y="329"/>
                    </a:cubicBezTo>
                    <a:close/>
                    <a:moveTo>
                      <a:pt x="4256" y="1"/>
                    </a:moveTo>
                    <a:cubicBezTo>
                      <a:pt x="3617" y="61"/>
                      <a:pt x="2979" y="213"/>
                      <a:pt x="2341" y="305"/>
                    </a:cubicBezTo>
                    <a:cubicBezTo>
                      <a:pt x="1520" y="426"/>
                      <a:pt x="821" y="761"/>
                      <a:pt x="0" y="1034"/>
                    </a:cubicBezTo>
                    <a:cubicBezTo>
                      <a:pt x="0" y="1059"/>
                      <a:pt x="0" y="1103"/>
                      <a:pt x="16" y="1103"/>
                    </a:cubicBezTo>
                    <a:cubicBezTo>
                      <a:pt x="20" y="1103"/>
                      <a:pt x="25" y="1101"/>
                      <a:pt x="31" y="1095"/>
                    </a:cubicBezTo>
                    <a:cubicBezTo>
                      <a:pt x="273" y="1026"/>
                      <a:pt x="510" y="939"/>
                      <a:pt x="750" y="850"/>
                    </a:cubicBezTo>
                    <a:lnTo>
                      <a:pt x="750" y="850"/>
                    </a:lnTo>
                    <a:cubicBezTo>
                      <a:pt x="742" y="888"/>
                      <a:pt x="756" y="921"/>
                      <a:pt x="774" y="921"/>
                    </a:cubicBezTo>
                    <a:cubicBezTo>
                      <a:pt x="780" y="921"/>
                      <a:pt x="785" y="918"/>
                      <a:pt x="791" y="913"/>
                    </a:cubicBezTo>
                    <a:cubicBezTo>
                      <a:pt x="1885" y="578"/>
                      <a:pt x="3222" y="578"/>
                      <a:pt x="4286" y="122"/>
                    </a:cubicBezTo>
                    <a:cubicBezTo>
                      <a:pt x="4317" y="61"/>
                      <a:pt x="4317" y="1"/>
                      <a:pt x="4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2244;p75">
                <a:extLst>
                  <a:ext uri="{FF2B5EF4-FFF2-40B4-BE49-F238E27FC236}">
                    <a16:creationId xmlns:a16="http://schemas.microsoft.com/office/drawing/2014/main" id="{397E5065-9441-B80F-3B44-F8862A504EF7}"/>
                  </a:ext>
                </a:extLst>
              </p:cNvPr>
              <p:cNvSpPr/>
              <p:nvPr/>
            </p:nvSpPr>
            <p:spPr>
              <a:xfrm>
                <a:off x="3728985" y="3918298"/>
                <a:ext cx="27826" cy="8980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587" extrusionOk="0">
                    <a:moveTo>
                      <a:pt x="1758" y="1"/>
                    </a:moveTo>
                    <a:cubicBezTo>
                      <a:pt x="1393" y="122"/>
                      <a:pt x="1120" y="183"/>
                      <a:pt x="724" y="274"/>
                    </a:cubicBezTo>
                    <a:cubicBezTo>
                      <a:pt x="512" y="305"/>
                      <a:pt x="208" y="305"/>
                      <a:pt x="25" y="487"/>
                    </a:cubicBezTo>
                    <a:cubicBezTo>
                      <a:pt x="1" y="537"/>
                      <a:pt x="16" y="586"/>
                      <a:pt x="73" y="586"/>
                    </a:cubicBezTo>
                    <a:cubicBezTo>
                      <a:pt x="85" y="586"/>
                      <a:pt x="100" y="584"/>
                      <a:pt x="117" y="578"/>
                    </a:cubicBezTo>
                    <a:cubicBezTo>
                      <a:pt x="390" y="426"/>
                      <a:pt x="755" y="457"/>
                      <a:pt x="1059" y="396"/>
                    </a:cubicBezTo>
                    <a:cubicBezTo>
                      <a:pt x="1332" y="305"/>
                      <a:pt x="1545" y="244"/>
                      <a:pt x="1819" y="122"/>
                    </a:cubicBezTo>
                    <a:cubicBezTo>
                      <a:pt x="1819" y="92"/>
                      <a:pt x="1788" y="1"/>
                      <a:pt x="1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2245;p75">
                <a:extLst>
                  <a:ext uri="{FF2B5EF4-FFF2-40B4-BE49-F238E27FC236}">
                    <a16:creationId xmlns:a16="http://schemas.microsoft.com/office/drawing/2014/main" id="{65F12CC4-8278-7CA9-6231-A90F20AC32CA}"/>
                  </a:ext>
                </a:extLst>
              </p:cNvPr>
              <p:cNvSpPr/>
              <p:nvPr/>
            </p:nvSpPr>
            <p:spPr>
              <a:xfrm>
                <a:off x="3675551" y="4347882"/>
                <a:ext cx="40814" cy="21661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416" extrusionOk="0">
                    <a:moveTo>
                      <a:pt x="127" y="0"/>
                    </a:moveTo>
                    <a:cubicBezTo>
                      <a:pt x="69" y="0"/>
                      <a:pt x="1" y="129"/>
                      <a:pt x="84" y="156"/>
                    </a:cubicBezTo>
                    <a:cubicBezTo>
                      <a:pt x="87" y="157"/>
                      <a:pt x="89" y="159"/>
                      <a:pt x="92" y="160"/>
                    </a:cubicBezTo>
                    <a:lnTo>
                      <a:pt x="92" y="160"/>
                    </a:lnTo>
                    <a:cubicBezTo>
                      <a:pt x="90" y="168"/>
                      <a:pt x="87" y="177"/>
                      <a:pt x="84" y="187"/>
                    </a:cubicBezTo>
                    <a:cubicBezTo>
                      <a:pt x="241" y="291"/>
                      <a:pt x="403" y="378"/>
                      <a:pt x="570" y="449"/>
                    </a:cubicBezTo>
                    <a:lnTo>
                      <a:pt x="570" y="449"/>
                    </a:lnTo>
                    <a:cubicBezTo>
                      <a:pt x="905" y="722"/>
                      <a:pt x="1164" y="1084"/>
                      <a:pt x="1482" y="1403"/>
                    </a:cubicBezTo>
                    <a:cubicBezTo>
                      <a:pt x="1491" y="1411"/>
                      <a:pt x="1500" y="1415"/>
                      <a:pt x="1507" y="1415"/>
                    </a:cubicBezTo>
                    <a:cubicBezTo>
                      <a:pt x="1525" y="1415"/>
                      <a:pt x="1534" y="1394"/>
                      <a:pt x="1512" y="1372"/>
                    </a:cubicBezTo>
                    <a:cubicBezTo>
                      <a:pt x="1303" y="1103"/>
                      <a:pt x="1094" y="805"/>
                      <a:pt x="885" y="564"/>
                    </a:cubicBezTo>
                    <a:lnTo>
                      <a:pt x="885" y="564"/>
                    </a:lnTo>
                    <a:cubicBezTo>
                      <a:pt x="1406" y="725"/>
                      <a:pt x="1961" y="764"/>
                      <a:pt x="2515" y="764"/>
                    </a:cubicBezTo>
                    <a:cubicBezTo>
                      <a:pt x="2667" y="734"/>
                      <a:pt x="2667" y="582"/>
                      <a:pt x="2546" y="521"/>
                    </a:cubicBezTo>
                    <a:cubicBezTo>
                      <a:pt x="2120" y="521"/>
                      <a:pt x="1664" y="521"/>
                      <a:pt x="1239" y="430"/>
                    </a:cubicBezTo>
                    <a:cubicBezTo>
                      <a:pt x="874" y="308"/>
                      <a:pt x="540" y="156"/>
                      <a:pt x="144" y="4"/>
                    </a:cubicBezTo>
                    <a:cubicBezTo>
                      <a:pt x="139" y="2"/>
                      <a:pt x="133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2246;p75">
                <a:extLst>
                  <a:ext uri="{FF2B5EF4-FFF2-40B4-BE49-F238E27FC236}">
                    <a16:creationId xmlns:a16="http://schemas.microsoft.com/office/drawing/2014/main" id="{E20EB639-65CF-6272-452B-A02A93925315}"/>
                  </a:ext>
                </a:extLst>
              </p:cNvPr>
              <p:cNvSpPr/>
              <p:nvPr/>
            </p:nvSpPr>
            <p:spPr>
              <a:xfrm>
                <a:off x="3408992" y="3507606"/>
                <a:ext cx="3274" cy="2931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16" extrusionOk="0">
                    <a:moveTo>
                      <a:pt x="46" y="1"/>
                    </a:moveTo>
                    <a:cubicBezTo>
                      <a:pt x="24" y="1"/>
                      <a:pt x="1" y="24"/>
                      <a:pt x="1" y="69"/>
                    </a:cubicBezTo>
                    <a:cubicBezTo>
                      <a:pt x="31" y="373"/>
                      <a:pt x="31" y="708"/>
                      <a:pt x="62" y="1042"/>
                    </a:cubicBezTo>
                    <a:cubicBezTo>
                      <a:pt x="92" y="1346"/>
                      <a:pt x="183" y="1619"/>
                      <a:pt x="183" y="1893"/>
                    </a:cubicBezTo>
                    <a:cubicBezTo>
                      <a:pt x="183" y="1908"/>
                      <a:pt x="191" y="1916"/>
                      <a:pt x="198" y="1916"/>
                    </a:cubicBezTo>
                    <a:cubicBezTo>
                      <a:pt x="206" y="1916"/>
                      <a:pt x="214" y="1908"/>
                      <a:pt x="214" y="1893"/>
                    </a:cubicBezTo>
                    <a:cubicBezTo>
                      <a:pt x="214" y="1619"/>
                      <a:pt x="153" y="1316"/>
                      <a:pt x="153" y="1042"/>
                    </a:cubicBezTo>
                    <a:cubicBezTo>
                      <a:pt x="92" y="738"/>
                      <a:pt x="92" y="404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2247;p75">
                <a:extLst>
                  <a:ext uri="{FF2B5EF4-FFF2-40B4-BE49-F238E27FC236}">
                    <a16:creationId xmlns:a16="http://schemas.microsoft.com/office/drawing/2014/main" id="{56324BB4-CCD2-34E6-EB16-7247AABB3C63}"/>
                  </a:ext>
                </a:extLst>
              </p:cNvPr>
              <p:cNvSpPr/>
              <p:nvPr/>
            </p:nvSpPr>
            <p:spPr>
              <a:xfrm>
                <a:off x="3402491" y="3495108"/>
                <a:ext cx="14655" cy="58559"/>
              </a:xfrm>
              <a:custGeom>
                <a:avLst/>
                <a:gdLst/>
                <a:ahLst/>
                <a:cxnLst/>
                <a:rect l="l" t="t" r="r" b="b"/>
                <a:pathLst>
                  <a:path w="958" h="3828" extrusionOk="0">
                    <a:moveTo>
                      <a:pt x="19" y="0"/>
                    </a:moveTo>
                    <a:cubicBezTo>
                      <a:pt x="10" y="0"/>
                      <a:pt x="0" y="18"/>
                      <a:pt x="0" y="35"/>
                    </a:cubicBezTo>
                    <a:cubicBezTo>
                      <a:pt x="335" y="643"/>
                      <a:pt x="335" y="1342"/>
                      <a:pt x="487" y="2011"/>
                    </a:cubicBezTo>
                    <a:cubicBezTo>
                      <a:pt x="608" y="2619"/>
                      <a:pt x="760" y="3196"/>
                      <a:pt x="882" y="3804"/>
                    </a:cubicBezTo>
                    <a:cubicBezTo>
                      <a:pt x="882" y="3819"/>
                      <a:pt x="904" y="3827"/>
                      <a:pt x="923" y="3827"/>
                    </a:cubicBezTo>
                    <a:cubicBezTo>
                      <a:pt x="942" y="3827"/>
                      <a:pt x="958" y="3819"/>
                      <a:pt x="942" y="3804"/>
                    </a:cubicBezTo>
                    <a:cubicBezTo>
                      <a:pt x="912" y="3166"/>
                      <a:pt x="669" y="2497"/>
                      <a:pt x="578" y="1859"/>
                    </a:cubicBezTo>
                    <a:cubicBezTo>
                      <a:pt x="426" y="1221"/>
                      <a:pt x="365" y="582"/>
                      <a:pt x="31" y="35"/>
                    </a:cubicBezTo>
                    <a:cubicBezTo>
                      <a:pt x="31" y="10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2248;p75">
                <a:extLst>
                  <a:ext uri="{FF2B5EF4-FFF2-40B4-BE49-F238E27FC236}">
                    <a16:creationId xmlns:a16="http://schemas.microsoft.com/office/drawing/2014/main" id="{83E1617A-F2E6-58D1-1FEA-78A9AD5CEA98}"/>
                  </a:ext>
                </a:extLst>
              </p:cNvPr>
              <p:cNvSpPr/>
              <p:nvPr/>
            </p:nvSpPr>
            <p:spPr>
              <a:xfrm>
                <a:off x="3406208" y="3512149"/>
                <a:ext cx="3274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639" extrusionOk="0">
                    <a:moveTo>
                      <a:pt x="23" y="0"/>
                    </a:moveTo>
                    <a:cubicBezTo>
                      <a:pt x="8" y="0"/>
                      <a:pt x="0" y="15"/>
                      <a:pt x="31" y="46"/>
                    </a:cubicBezTo>
                    <a:cubicBezTo>
                      <a:pt x="61" y="228"/>
                      <a:pt x="183" y="411"/>
                      <a:pt x="183" y="593"/>
                    </a:cubicBezTo>
                    <a:cubicBezTo>
                      <a:pt x="183" y="623"/>
                      <a:pt x="190" y="639"/>
                      <a:pt x="198" y="639"/>
                    </a:cubicBezTo>
                    <a:cubicBezTo>
                      <a:pt x="206" y="639"/>
                      <a:pt x="213" y="623"/>
                      <a:pt x="213" y="593"/>
                    </a:cubicBezTo>
                    <a:cubicBezTo>
                      <a:pt x="213" y="411"/>
                      <a:pt x="92" y="228"/>
                      <a:pt x="61" y="46"/>
                    </a:cubicBezTo>
                    <a:cubicBezTo>
                      <a:pt x="61" y="15"/>
                      <a:pt x="38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2249;p75">
                <a:extLst>
                  <a:ext uri="{FF2B5EF4-FFF2-40B4-BE49-F238E27FC236}">
                    <a16:creationId xmlns:a16="http://schemas.microsoft.com/office/drawing/2014/main" id="{622DA6BA-7A08-8D1B-4537-9E28837A68C2}"/>
                  </a:ext>
                </a:extLst>
              </p:cNvPr>
              <p:cNvSpPr/>
              <p:nvPr/>
            </p:nvSpPr>
            <p:spPr>
              <a:xfrm>
                <a:off x="3400165" y="3498902"/>
                <a:ext cx="17026" cy="44944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2938" extrusionOk="0">
                    <a:moveTo>
                      <a:pt x="122" y="0"/>
                    </a:moveTo>
                    <a:cubicBezTo>
                      <a:pt x="123" y="4"/>
                      <a:pt x="125" y="9"/>
                      <a:pt x="126" y="13"/>
                    </a:cubicBezTo>
                    <a:lnTo>
                      <a:pt x="126" y="13"/>
                    </a:lnTo>
                    <a:cubicBezTo>
                      <a:pt x="133" y="0"/>
                      <a:pt x="145" y="0"/>
                      <a:pt x="122" y="0"/>
                    </a:cubicBezTo>
                    <a:close/>
                    <a:moveTo>
                      <a:pt x="126" y="13"/>
                    </a:moveTo>
                    <a:cubicBezTo>
                      <a:pt x="124" y="17"/>
                      <a:pt x="122" y="23"/>
                      <a:pt x="122" y="30"/>
                    </a:cubicBezTo>
                    <a:cubicBezTo>
                      <a:pt x="0" y="365"/>
                      <a:pt x="274" y="821"/>
                      <a:pt x="365" y="1125"/>
                    </a:cubicBezTo>
                    <a:cubicBezTo>
                      <a:pt x="578" y="1702"/>
                      <a:pt x="912" y="2310"/>
                      <a:pt x="1034" y="2918"/>
                    </a:cubicBezTo>
                    <a:cubicBezTo>
                      <a:pt x="1034" y="2931"/>
                      <a:pt x="1049" y="2938"/>
                      <a:pt x="1065" y="2938"/>
                    </a:cubicBezTo>
                    <a:cubicBezTo>
                      <a:pt x="1088" y="2938"/>
                      <a:pt x="1112" y="2923"/>
                      <a:pt x="1094" y="2888"/>
                    </a:cubicBezTo>
                    <a:lnTo>
                      <a:pt x="1094" y="2827"/>
                    </a:lnTo>
                    <a:cubicBezTo>
                      <a:pt x="1094" y="2812"/>
                      <a:pt x="1079" y="2804"/>
                      <a:pt x="1064" y="2804"/>
                    </a:cubicBezTo>
                    <a:cubicBezTo>
                      <a:pt x="1053" y="2804"/>
                      <a:pt x="1042" y="2808"/>
                      <a:pt x="1037" y="2816"/>
                    </a:cubicBezTo>
                    <a:lnTo>
                      <a:pt x="1037" y="2816"/>
                    </a:lnTo>
                    <a:cubicBezTo>
                      <a:pt x="1094" y="2616"/>
                      <a:pt x="1092" y="2670"/>
                      <a:pt x="973" y="2371"/>
                    </a:cubicBezTo>
                    <a:lnTo>
                      <a:pt x="517" y="1368"/>
                    </a:lnTo>
                    <a:cubicBezTo>
                      <a:pt x="456" y="1094"/>
                      <a:pt x="335" y="851"/>
                      <a:pt x="274" y="608"/>
                    </a:cubicBezTo>
                    <a:cubicBezTo>
                      <a:pt x="185" y="400"/>
                      <a:pt x="183" y="192"/>
                      <a:pt x="126" y="1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2250;p75">
                <a:extLst>
                  <a:ext uri="{FF2B5EF4-FFF2-40B4-BE49-F238E27FC236}">
                    <a16:creationId xmlns:a16="http://schemas.microsoft.com/office/drawing/2014/main" id="{95A1157D-0F3E-468C-2AA7-9F5814B5B0CA}"/>
                  </a:ext>
                </a:extLst>
              </p:cNvPr>
              <p:cNvSpPr/>
              <p:nvPr/>
            </p:nvSpPr>
            <p:spPr>
              <a:xfrm>
                <a:off x="3395974" y="3499820"/>
                <a:ext cx="22809" cy="86110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5629" extrusionOk="0">
                    <a:moveTo>
                      <a:pt x="92" y="1"/>
                    </a:moveTo>
                    <a:cubicBezTo>
                      <a:pt x="31" y="31"/>
                      <a:pt x="1" y="92"/>
                      <a:pt x="31" y="92"/>
                    </a:cubicBezTo>
                    <a:cubicBezTo>
                      <a:pt x="487" y="913"/>
                      <a:pt x="791" y="1946"/>
                      <a:pt x="1004" y="2858"/>
                    </a:cubicBezTo>
                    <a:cubicBezTo>
                      <a:pt x="1216" y="3922"/>
                      <a:pt x="882" y="4591"/>
                      <a:pt x="578" y="5594"/>
                    </a:cubicBezTo>
                    <a:cubicBezTo>
                      <a:pt x="578" y="5611"/>
                      <a:pt x="588" y="5629"/>
                      <a:pt x="603" y="5629"/>
                    </a:cubicBezTo>
                    <a:cubicBezTo>
                      <a:pt x="613" y="5629"/>
                      <a:pt x="626" y="5619"/>
                      <a:pt x="639" y="5594"/>
                    </a:cubicBezTo>
                    <a:cubicBezTo>
                      <a:pt x="882" y="5016"/>
                      <a:pt x="1247" y="4439"/>
                      <a:pt x="1368" y="3831"/>
                    </a:cubicBezTo>
                    <a:cubicBezTo>
                      <a:pt x="1490" y="3375"/>
                      <a:pt x="1338" y="3344"/>
                      <a:pt x="1156" y="2888"/>
                    </a:cubicBezTo>
                    <a:cubicBezTo>
                      <a:pt x="761" y="1946"/>
                      <a:pt x="609" y="9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2251;p75">
                <a:extLst>
                  <a:ext uri="{FF2B5EF4-FFF2-40B4-BE49-F238E27FC236}">
                    <a16:creationId xmlns:a16="http://schemas.microsoft.com/office/drawing/2014/main" id="{663E422A-ACF8-17B7-1A4F-04C3915EB2C5}"/>
                  </a:ext>
                </a:extLst>
              </p:cNvPr>
              <p:cNvSpPr/>
              <p:nvPr/>
            </p:nvSpPr>
            <p:spPr>
              <a:xfrm>
                <a:off x="3397840" y="3558134"/>
                <a:ext cx="14257" cy="54459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60" extrusionOk="0">
                    <a:moveTo>
                      <a:pt x="899" y="0"/>
                    </a:moveTo>
                    <a:cubicBezTo>
                      <a:pt x="890" y="0"/>
                      <a:pt x="882" y="8"/>
                      <a:pt x="882" y="19"/>
                    </a:cubicBezTo>
                    <a:cubicBezTo>
                      <a:pt x="456" y="1082"/>
                      <a:pt x="0" y="2359"/>
                      <a:pt x="61" y="3514"/>
                    </a:cubicBezTo>
                    <a:cubicBezTo>
                      <a:pt x="61" y="3545"/>
                      <a:pt x="76" y="3560"/>
                      <a:pt x="91" y="3560"/>
                    </a:cubicBezTo>
                    <a:cubicBezTo>
                      <a:pt x="107" y="3560"/>
                      <a:pt x="122" y="3545"/>
                      <a:pt x="122" y="3514"/>
                    </a:cubicBezTo>
                    <a:cubicBezTo>
                      <a:pt x="152" y="2389"/>
                      <a:pt x="487" y="1143"/>
                      <a:pt x="912" y="79"/>
                    </a:cubicBezTo>
                    <a:cubicBezTo>
                      <a:pt x="931" y="22"/>
                      <a:pt x="914" y="0"/>
                      <a:pt x="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2252;p75">
                <a:extLst>
                  <a:ext uri="{FF2B5EF4-FFF2-40B4-BE49-F238E27FC236}">
                    <a16:creationId xmlns:a16="http://schemas.microsoft.com/office/drawing/2014/main" id="{4D17BD18-DED9-5106-CC0B-88CE34E3277B}"/>
                  </a:ext>
                </a:extLst>
              </p:cNvPr>
              <p:cNvSpPr/>
              <p:nvPr/>
            </p:nvSpPr>
            <p:spPr>
              <a:xfrm>
                <a:off x="3398773" y="3572360"/>
                <a:ext cx="8842" cy="39299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569" extrusionOk="0">
                    <a:moveTo>
                      <a:pt x="578" y="1"/>
                    </a:moveTo>
                    <a:cubicBezTo>
                      <a:pt x="426" y="852"/>
                      <a:pt x="0" y="1642"/>
                      <a:pt x="0" y="2523"/>
                    </a:cubicBezTo>
                    <a:cubicBezTo>
                      <a:pt x="0" y="2554"/>
                      <a:pt x="23" y="2569"/>
                      <a:pt x="49" y="2569"/>
                    </a:cubicBezTo>
                    <a:cubicBezTo>
                      <a:pt x="76" y="2569"/>
                      <a:pt x="106" y="2554"/>
                      <a:pt x="122" y="2523"/>
                    </a:cubicBezTo>
                    <a:cubicBezTo>
                      <a:pt x="213" y="1672"/>
                      <a:pt x="517" y="882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2253;p75">
                <a:extLst>
                  <a:ext uri="{FF2B5EF4-FFF2-40B4-BE49-F238E27FC236}">
                    <a16:creationId xmlns:a16="http://schemas.microsoft.com/office/drawing/2014/main" id="{F333FF26-4807-A6C9-6337-7844906ACB97}"/>
                  </a:ext>
                </a:extLst>
              </p:cNvPr>
              <p:cNvSpPr/>
              <p:nvPr/>
            </p:nvSpPr>
            <p:spPr>
              <a:xfrm>
                <a:off x="3382023" y="3586847"/>
                <a:ext cx="22334" cy="36301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73" extrusionOk="0">
                    <a:moveTo>
                      <a:pt x="1389" y="0"/>
                    </a:moveTo>
                    <a:cubicBezTo>
                      <a:pt x="1377" y="0"/>
                      <a:pt x="1369" y="7"/>
                      <a:pt x="1369" y="26"/>
                    </a:cubicBezTo>
                    <a:cubicBezTo>
                      <a:pt x="1247" y="573"/>
                      <a:pt x="1156" y="1151"/>
                      <a:pt x="1065" y="1759"/>
                    </a:cubicBezTo>
                    <a:cubicBezTo>
                      <a:pt x="1065" y="1850"/>
                      <a:pt x="1065" y="2002"/>
                      <a:pt x="1034" y="2063"/>
                    </a:cubicBezTo>
                    <a:cubicBezTo>
                      <a:pt x="977" y="2165"/>
                      <a:pt x="907" y="2204"/>
                      <a:pt x="834" y="2204"/>
                    </a:cubicBezTo>
                    <a:cubicBezTo>
                      <a:pt x="713" y="2204"/>
                      <a:pt x="582" y="2097"/>
                      <a:pt x="487" y="2002"/>
                    </a:cubicBezTo>
                    <a:cubicBezTo>
                      <a:pt x="244" y="1728"/>
                      <a:pt x="122" y="1242"/>
                      <a:pt x="92" y="847"/>
                    </a:cubicBezTo>
                    <a:cubicBezTo>
                      <a:pt x="92" y="832"/>
                      <a:pt x="69" y="824"/>
                      <a:pt x="46" y="824"/>
                    </a:cubicBezTo>
                    <a:cubicBezTo>
                      <a:pt x="24" y="824"/>
                      <a:pt x="1" y="832"/>
                      <a:pt x="1" y="847"/>
                    </a:cubicBezTo>
                    <a:cubicBezTo>
                      <a:pt x="1" y="1233"/>
                      <a:pt x="252" y="2373"/>
                      <a:pt x="845" y="2373"/>
                    </a:cubicBezTo>
                    <a:cubicBezTo>
                      <a:pt x="904" y="2373"/>
                      <a:pt x="968" y="2361"/>
                      <a:pt x="1034" y="2336"/>
                    </a:cubicBezTo>
                    <a:cubicBezTo>
                      <a:pt x="1217" y="2245"/>
                      <a:pt x="1186" y="2154"/>
                      <a:pt x="1186" y="1941"/>
                    </a:cubicBezTo>
                    <a:cubicBezTo>
                      <a:pt x="1217" y="1303"/>
                      <a:pt x="1369" y="695"/>
                      <a:pt x="1460" y="57"/>
                    </a:cubicBezTo>
                    <a:cubicBezTo>
                      <a:pt x="1460" y="36"/>
                      <a:pt x="1416" y="0"/>
                      <a:pt x="1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2254;p75">
                <a:extLst>
                  <a:ext uri="{FF2B5EF4-FFF2-40B4-BE49-F238E27FC236}">
                    <a16:creationId xmlns:a16="http://schemas.microsoft.com/office/drawing/2014/main" id="{C6A17F2C-8A03-C88F-29DB-0FEB8B9A7F94}"/>
                  </a:ext>
                </a:extLst>
              </p:cNvPr>
              <p:cNvSpPr/>
              <p:nvPr/>
            </p:nvSpPr>
            <p:spPr>
              <a:xfrm>
                <a:off x="3380172" y="3561667"/>
                <a:ext cx="6991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141" extrusionOk="0">
                    <a:moveTo>
                      <a:pt x="426" y="0"/>
                    </a:moveTo>
                    <a:cubicBezTo>
                      <a:pt x="423" y="35"/>
                      <a:pt x="419" y="69"/>
                      <a:pt x="416" y="103"/>
                    </a:cubicBezTo>
                    <a:lnTo>
                      <a:pt x="416" y="103"/>
                    </a:lnTo>
                    <a:cubicBezTo>
                      <a:pt x="420" y="79"/>
                      <a:pt x="423" y="55"/>
                      <a:pt x="426" y="31"/>
                    </a:cubicBezTo>
                    <a:cubicBezTo>
                      <a:pt x="426" y="0"/>
                      <a:pt x="456" y="0"/>
                      <a:pt x="426" y="0"/>
                    </a:cubicBezTo>
                    <a:close/>
                    <a:moveTo>
                      <a:pt x="416" y="103"/>
                    </a:moveTo>
                    <a:cubicBezTo>
                      <a:pt x="353" y="565"/>
                      <a:pt x="237" y="1026"/>
                      <a:pt x="122" y="1459"/>
                    </a:cubicBezTo>
                    <a:cubicBezTo>
                      <a:pt x="91" y="1703"/>
                      <a:pt x="0" y="1915"/>
                      <a:pt x="152" y="2128"/>
                    </a:cubicBezTo>
                    <a:cubicBezTo>
                      <a:pt x="160" y="2136"/>
                      <a:pt x="171" y="2140"/>
                      <a:pt x="180" y="2140"/>
                    </a:cubicBezTo>
                    <a:cubicBezTo>
                      <a:pt x="206" y="2140"/>
                      <a:pt x="227" y="2112"/>
                      <a:pt x="183" y="2067"/>
                    </a:cubicBezTo>
                    <a:cubicBezTo>
                      <a:pt x="0" y="1763"/>
                      <a:pt x="183" y="1247"/>
                      <a:pt x="274" y="943"/>
                    </a:cubicBezTo>
                    <a:cubicBezTo>
                      <a:pt x="356" y="670"/>
                      <a:pt x="388" y="398"/>
                      <a:pt x="416" y="10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2255;p75">
                <a:extLst>
                  <a:ext uri="{FF2B5EF4-FFF2-40B4-BE49-F238E27FC236}">
                    <a16:creationId xmlns:a16="http://schemas.microsoft.com/office/drawing/2014/main" id="{A7E0DC57-C48C-EC96-99D0-23B331269B9F}"/>
                  </a:ext>
                </a:extLst>
              </p:cNvPr>
              <p:cNvSpPr/>
              <p:nvPr/>
            </p:nvSpPr>
            <p:spPr>
              <a:xfrm>
                <a:off x="3382956" y="3586312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2256;p75">
                <a:extLst>
                  <a:ext uri="{FF2B5EF4-FFF2-40B4-BE49-F238E27FC236}">
                    <a16:creationId xmlns:a16="http://schemas.microsoft.com/office/drawing/2014/main" id="{3C459169-BF1F-917E-E236-3FBBAA62C911}"/>
                  </a:ext>
                </a:extLst>
              </p:cNvPr>
              <p:cNvSpPr/>
              <p:nvPr/>
            </p:nvSpPr>
            <p:spPr>
              <a:xfrm>
                <a:off x="3378780" y="3552948"/>
                <a:ext cx="5584" cy="4197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744" extrusionOk="0">
                    <a:moveTo>
                      <a:pt x="312" y="1042"/>
                    </a:moveTo>
                    <a:cubicBezTo>
                      <a:pt x="304" y="1042"/>
                      <a:pt x="304" y="1057"/>
                      <a:pt x="334" y="1087"/>
                    </a:cubicBezTo>
                    <a:cubicBezTo>
                      <a:pt x="334" y="1057"/>
                      <a:pt x="319" y="1042"/>
                      <a:pt x="312" y="1042"/>
                    </a:cubicBezTo>
                    <a:close/>
                    <a:moveTo>
                      <a:pt x="333" y="1095"/>
                    </a:moveTo>
                    <a:cubicBezTo>
                      <a:pt x="328" y="1123"/>
                      <a:pt x="323" y="1151"/>
                      <a:pt x="318" y="1179"/>
                    </a:cubicBezTo>
                    <a:lnTo>
                      <a:pt x="318" y="1179"/>
                    </a:lnTo>
                    <a:cubicBezTo>
                      <a:pt x="316" y="1156"/>
                      <a:pt x="314" y="1133"/>
                      <a:pt x="311" y="1110"/>
                    </a:cubicBezTo>
                    <a:lnTo>
                      <a:pt x="311" y="1110"/>
                    </a:lnTo>
                    <a:cubicBezTo>
                      <a:pt x="311" y="1110"/>
                      <a:pt x="312" y="1110"/>
                      <a:pt x="312" y="1110"/>
                    </a:cubicBezTo>
                    <a:cubicBezTo>
                      <a:pt x="318" y="1110"/>
                      <a:pt x="329" y="1105"/>
                      <a:pt x="333" y="1095"/>
                    </a:cubicBezTo>
                    <a:close/>
                    <a:moveTo>
                      <a:pt x="61" y="0"/>
                    </a:moveTo>
                    <a:cubicBezTo>
                      <a:pt x="46" y="0"/>
                      <a:pt x="30" y="8"/>
                      <a:pt x="30" y="23"/>
                    </a:cubicBezTo>
                    <a:cubicBezTo>
                      <a:pt x="0" y="175"/>
                      <a:pt x="61" y="266"/>
                      <a:pt x="122" y="358"/>
                    </a:cubicBezTo>
                    <a:cubicBezTo>
                      <a:pt x="137" y="373"/>
                      <a:pt x="150" y="381"/>
                      <a:pt x="162" y="383"/>
                    </a:cubicBezTo>
                    <a:lnTo>
                      <a:pt x="162" y="383"/>
                    </a:lnTo>
                    <a:cubicBezTo>
                      <a:pt x="169" y="396"/>
                      <a:pt x="176" y="408"/>
                      <a:pt x="182" y="418"/>
                    </a:cubicBezTo>
                    <a:cubicBezTo>
                      <a:pt x="182" y="662"/>
                      <a:pt x="243" y="935"/>
                      <a:pt x="274" y="1239"/>
                    </a:cubicBezTo>
                    <a:cubicBezTo>
                      <a:pt x="279" y="1286"/>
                      <a:pt x="284" y="1332"/>
                      <a:pt x="288" y="1379"/>
                    </a:cubicBezTo>
                    <a:lnTo>
                      <a:pt x="288" y="1379"/>
                    </a:lnTo>
                    <a:cubicBezTo>
                      <a:pt x="231" y="1796"/>
                      <a:pt x="207" y="2257"/>
                      <a:pt x="182" y="2698"/>
                    </a:cubicBezTo>
                    <a:cubicBezTo>
                      <a:pt x="182" y="2728"/>
                      <a:pt x="205" y="2744"/>
                      <a:pt x="228" y="2744"/>
                    </a:cubicBezTo>
                    <a:cubicBezTo>
                      <a:pt x="241" y="2744"/>
                      <a:pt x="254" y="2739"/>
                      <a:pt x="263" y="2728"/>
                    </a:cubicBezTo>
                    <a:lnTo>
                      <a:pt x="365" y="2728"/>
                    </a:lnTo>
                    <a:cubicBezTo>
                      <a:pt x="350" y="2448"/>
                      <a:pt x="342" y="2183"/>
                      <a:pt x="339" y="1921"/>
                    </a:cubicBezTo>
                    <a:lnTo>
                      <a:pt x="339" y="1921"/>
                    </a:lnTo>
                    <a:cubicBezTo>
                      <a:pt x="344" y="1755"/>
                      <a:pt x="342" y="1590"/>
                      <a:pt x="335" y="1425"/>
                    </a:cubicBezTo>
                    <a:lnTo>
                      <a:pt x="335" y="1425"/>
                    </a:lnTo>
                    <a:cubicBezTo>
                      <a:pt x="334" y="1313"/>
                      <a:pt x="334" y="1201"/>
                      <a:pt x="334" y="1087"/>
                    </a:cubicBezTo>
                    <a:cubicBezTo>
                      <a:pt x="334" y="1087"/>
                      <a:pt x="334" y="1087"/>
                      <a:pt x="334" y="1087"/>
                    </a:cubicBezTo>
                    <a:lnTo>
                      <a:pt x="334" y="1087"/>
                    </a:lnTo>
                    <a:cubicBezTo>
                      <a:pt x="322" y="1093"/>
                      <a:pt x="314" y="1098"/>
                      <a:pt x="311" y="1102"/>
                    </a:cubicBezTo>
                    <a:lnTo>
                      <a:pt x="311" y="1102"/>
                    </a:lnTo>
                    <a:cubicBezTo>
                      <a:pt x="286" y="860"/>
                      <a:pt x="246" y="619"/>
                      <a:pt x="188" y="378"/>
                    </a:cubicBezTo>
                    <a:lnTo>
                      <a:pt x="188" y="378"/>
                    </a:lnTo>
                    <a:cubicBezTo>
                      <a:pt x="205" y="367"/>
                      <a:pt x="213" y="343"/>
                      <a:pt x="213" y="327"/>
                    </a:cubicBezTo>
                    <a:cubicBezTo>
                      <a:pt x="189" y="292"/>
                      <a:pt x="171" y="266"/>
                      <a:pt x="156" y="248"/>
                    </a:cubicBezTo>
                    <a:lnTo>
                      <a:pt x="156" y="248"/>
                    </a:lnTo>
                    <a:cubicBezTo>
                      <a:pt x="136" y="173"/>
                      <a:pt x="114" y="98"/>
                      <a:pt x="91" y="23"/>
                    </a:cubicBezTo>
                    <a:cubicBezTo>
                      <a:pt x="91" y="8"/>
                      <a:pt x="76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2257;p75">
                <a:extLst>
                  <a:ext uri="{FF2B5EF4-FFF2-40B4-BE49-F238E27FC236}">
                    <a16:creationId xmlns:a16="http://schemas.microsoft.com/office/drawing/2014/main" id="{70226C03-0256-2F72-E476-6421BC466945}"/>
                  </a:ext>
                </a:extLst>
              </p:cNvPr>
              <p:cNvSpPr/>
              <p:nvPr/>
            </p:nvSpPr>
            <p:spPr>
              <a:xfrm>
                <a:off x="3335992" y="3552825"/>
                <a:ext cx="14900" cy="4581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995" extrusionOk="0">
                    <a:moveTo>
                      <a:pt x="1" y="1"/>
                    </a:moveTo>
                    <a:lnTo>
                      <a:pt x="1" y="62"/>
                    </a:lnTo>
                    <a:cubicBezTo>
                      <a:pt x="1" y="153"/>
                      <a:pt x="153" y="578"/>
                      <a:pt x="213" y="670"/>
                    </a:cubicBezTo>
                    <a:cubicBezTo>
                      <a:pt x="274" y="913"/>
                      <a:pt x="365" y="1186"/>
                      <a:pt x="426" y="1399"/>
                    </a:cubicBezTo>
                    <a:cubicBezTo>
                      <a:pt x="578" y="1885"/>
                      <a:pt x="791" y="2433"/>
                      <a:pt x="882" y="2949"/>
                    </a:cubicBezTo>
                    <a:cubicBezTo>
                      <a:pt x="882" y="2980"/>
                      <a:pt x="905" y="2995"/>
                      <a:pt x="928" y="2995"/>
                    </a:cubicBezTo>
                    <a:cubicBezTo>
                      <a:pt x="950" y="2995"/>
                      <a:pt x="973" y="2980"/>
                      <a:pt x="973" y="2949"/>
                    </a:cubicBezTo>
                    <a:cubicBezTo>
                      <a:pt x="882" y="2341"/>
                      <a:pt x="669" y="1794"/>
                      <a:pt x="457" y="1217"/>
                    </a:cubicBezTo>
                    <a:cubicBezTo>
                      <a:pt x="365" y="822"/>
                      <a:pt x="305" y="274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2258;p75">
                <a:extLst>
                  <a:ext uri="{FF2B5EF4-FFF2-40B4-BE49-F238E27FC236}">
                    <a16:creationId xmlns:a16="http://schemas.microsoft.com/office/drawing/2014/main" id="{5B278405-A2E5-ADF2-D460-56C8BA16C745}"/>
                  </a:ext>
                </a:extLst>
              </p:cNvPr>
              <p:cNvSpPr/>
              <p:nvPr/>
            </p:nvSpPr>
            <p:spPr>
              <a:xfrm>
                <a:off x="3335059" y="3541781"/>
                <a:ext cx="17684" cy="6267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4097" extrusionOk="0">
                    <a:moveTo>
                      <a:pt x="35" y="1"/>
                    </a:moveTo>
                    <a:cubicBezTo>
                      <a:pt x="16" y="1"/>
                      <a:pt x="1" y="9"/>
                      <a:pt x="1" y="24"/>
                    </a:cubicBezTo>
                    <a:cubicBezTo>
                      <a:pt x="183" y="936"/>
                      <a:pt x="457" y="1817"/>
                      <a:pt x="730" y="2729"/>
                    </a:cubicBezTo>
                    <a:cubicBezTo>
                      <a:pt x="822" y="3124"/>
                      <a:pt x="791" y="3884"/>
                      <a:pt x="1125" y="4097"/>
                    </a:cubicBezTo>
                    <a:cubicBezTo>
                      <a:pt x="1125" y="4097"/>
                      <a:pt x="1156" y="4097"/>
                      <a:pt x="1156" y="4066"/>
                    </a:cubicBezTo>
                    <a:cubicBezTo>
                      <a:pt x="822" y="2729"/>
                      <a:pt x="396" y="1361"/>
                      <a:pt x="92" y="24"/>
                    </a:cubicBezTo>
                    <a:cubicBezTo>
                      <a:pt x="77" y="9"/>
                      <a:pt x="54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2259;p75">
                <a:extLst>
                  <a:ext uri="{FF2B5EF4-FFF2-40B4-BE49-F238E27FC236}">
                    <a16:creationId xmlns:a16="http://schemas.microsoft.com/office/drawing/2014/main" id="{0ABC50FC-BE10-884A-F9B6-F653DFCE7E66}"/>
                  </a:ext>
                </a:extLst>
              </p:cNvPr>
              <p:cNvSpPr/>
              <p:nvPr/>
            </p:nvSpPr>
            <p:spPr>
              <a:xfrm>
                <a:off x="3358786" y="3614214"/>
                <a:ext cx="20468" cy="20009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extrusionOk="0">
                    <a:moveTo>
                      <a:pt x="61" y="0"/>
                    </a:moveTo>
                    <a:cubicBezTo>
                      <a:pt x="30" y="0"/>
                      <a:pt x="0" y="61"/>
                      <a:pt x="30" y="91"/>
                    </a:cubicBezTo>
                    <a:cubicBezTo>
                      <a:pt x="243" y="304"/>
                      <a:pt x="456" y="578"/>
                      <a:pt x="638" y="760"/>
                    </a:cubicBezTo>
                    <a:cubicBezTo>
                      <a:pt x="821" y="973"/>
                      <a:pt x="1094" y="1094"/>
                      <a:pt x="1307" y="1307"/>
                    </a:cubicBezTo>
                    <a:cubicBezTo>
                      <a:pt x="1307" y="1307"/>
                      <a:pt x="1337" y="1307"/>
                      <a:pt x="1337" y="1246"/>
                    </a:cubicBezTo>
                    <a:cubicBezTo>
                      <a:pt x="1125" y="1064"/>
                      <a:pt x="912" y="912"/>
                      <a:pt x="669" y="699"/>
                    </a:cubicBezTo>
                    <a:cubicBezTo>
                      <a:pt x="456" y="456"/>
                      <a:pt x="274" y="24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2260;p75">
                <a:extLst>
                  <a:ext uri="{FF2B5EF4-FFF2-40B4-BE49-F238E27FC236}">
                    <a16:creationId xmlns:a16="http://schemas.microsoft.com/office/drawing/2014/main" id="{6EF40FD3-3B5D-005E-9B90-3A0D9CAC4B56}"/>
                  </a:ext>
                </a:extLst>
              </p:cNvPr>
              <p:cNvSpPr/>
              <p:nvPr/>
            </p:nvSpPr>
            <p:spPr>
              <a:xfrm>
                <a:off x="3358908" y="3609931"/>
                <a:ext cx="43338" cy="36087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2359" extrusionOk="0">
                    <a:moveTo>
                      <a:pt x="108" y="0"/>
                    </a:moveTo>
                    <a:cubicBezTo>
                      <a:pt x="38" y="0"/>
                      <a:pt x="0" y="72"/>
                      <a:pt x="53" y="98"/>
                    </a:cubicBezTo>
                    <a:cubicBezTo>
                      <a:pt x="904" y="949"/>
                      <a:pt x="1846" y="1587"/>
                      <a:pt x="2758" y="2347"/>
                    </a:cubicBezTo>
                    <a:cubicBezTo>
                      <a:pt x="2766" y="2355"/>
                      <a:pt x="2776" y="2359"/>
                      <a:pt x="2786" y="2359"/>
                    </a:cubicBezTo>
                    <a:cubicBezTo>
                      <a:pt x="2812" y="2359"/>
                      <a:pt x="2833" y="2331"/>
                      <a:pt x="2788" y="2286"/>
                    </a:cubicBezTo>
                    <a:cubicBezTo>
                      <a:pt x="2454" y="1891"/>
                      <a:pt x="2029" y="1587"/>
                      <a:pt x="1573" y="1283"/>
                    </a:cubicBezTo>
                    <a:cubicBezTo>
                      <a:pt x="1056" y="888"/>
                      <a:pt x="600" y="462"/>
                      <a:pt x="144" y="7"/>
                    </a:cubicBezTo>
                    <a:cubicBezTo>
                      <a:pt x="131" y="2"/>
                      <a:pt x="119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2261;p75">
                <a:extLst>
                  <a:ext uri="{FF2B5EF4-FFF2-40B4-BE49-F238E27FC236}">
                    <a16:creationId xmlns:a16="http://schemas.microsoft.com/office/drawing/2014/main" id="{4463E321-5CEA-EC8B-15D9-174A110FF0A5}"/>
                  </a:ext>
                </a:extLst>
              </p:cNvPr>
              <p:cNvSpPr/>
              <p:nvPr/>
            </p:nvSpPr>
            <p:spPr>
              <a:xfrm>
                <a:off x="3367811" y="3622506"/>
                <a:ext cx="42588" cy="28453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1860" extrusionOk="0">
                    <a:moveTo>
                      <a:pt x="14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565" y="340"/>
                      <a:pt x="1112" y="735"/>
                      <a:pt x="1568" y="1099"/>
                    </a:cubicBezTo>
                    <a:cubicBezTo>
                      <a:pt x="1872" y="1373"/>
                      <a:pt x="2146" y="1707"/>
                      <a:pt x="2571" y="1859"/>
                    </a:cubicBezTo>
                    <a:cubicBezTo>
                      <a:pt x="2602" y="1859"/>
                      <a:pt x="2632" y="1829"/>
                      <a:pt x="2632" y="1799"/>
                    </a:cubicBezTo>
                    <a:cubicBezTo>
                      <a:pt x="2662" y="1251"/>
                      <a:pt x="2784" y="826"/>
                      <a:pt x="2358" y="461"/>
                    </a:cubicBezTo>
                    <a:cubicBezTo>
                      <a:pt x="2328" y="461"/>
                      <a:pt x="2328" y="461"/>
                      <a:pt x="2328" y="492"/>
                    </a:cubicBezTo>
                    <a:cubicBezTo>
                      <a:pt x="2571" y="765"/>
                      <a:pt x="2784" y="1373"/>
                      <a:pt x="2480" y="1586"/>
                    </a:cubicBezTo>
                    <a:cubicBezTo>
                      <a:pt x="2460" y="1602"/>
                      <a:pt x="2436" y="1610"/>
                      <a:pt x="2410" y="1610"/>
                    </a:cubicBezTo>
                    <a:cubicBezTo>
                      <a:pt x="2195" y="1610"/>
                      <a:pt x="1791" y="1113"/>
                      <a:pt x="1629" y="978"/>
                    </a:cubicBezTo>
                    <a:cubicBezTo>
                      <a:pt x="1173" y="613"/>
                      <a:pt x="595" y="309"/>
                      <a:pt x="48" y="36"/>
                    </a:cubicBezTo>
                    <a:cubicBezTo>
                      <a:pt x="35" y="10"/>
                      <a:pt x="23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2262;p75">
                <a:extLst>
                  <a:ext uri="{FF2B5EF4-FFF2-40B4-BE49-F238E27FC236}">
                    <a16:creationId xmlns:a16="http://schemas.microsoft.com/office/drawing/2014/main" id="{DF646489-C045-E3BC-4916-FABE884D4A3B}"/>
                  </a:ext>
                </a:extLst>
              </p:cNvPr>
              <p:cNvSpPr/>
              <p:nvPr/>
            </p:nvSpPr>
            <p:spPr>
              <a:xfrm>
                <a:off x="3395714" y="3622506"/>
                <a:ext cx="1129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004" extrusionOk="0">
                    <a:moveTo>
                      <a:pt x="8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18" y="10"/>
                      <a:pt x="12" y="1"/>
                      <a:pt x="8" y="1"/>
                    </a:cubicBezTo>
                    <a:close/>
                    <a:moveTo>
                      <a:pt x="18" y="36"/>
                    </a:moveTo>
                    <a:lnTo>
                      <a:pt x="18" y="36"/>
                    </a:lnTo>
                    <a:cubicBezTo>
                      <a:pt x="170" y="188"/>
                      <a:pt x="322" y="340"/>
                      <a:pt x="443" y="522"/>
                    </a:cubicBezTo>
                    <a:cubicBezTo>
                      <a:pt x="474" y="613"/>
                      <a:pt x="534" y="674"/>
                      <a:pt x="595" y="796"/>
                    </a:cubicBezTo>
                    <a:cubicBezTo>
                      <a:pt x="626" y="887"/>
                      <a:pt x="626" y="917"/>
                      <a:pt x="656" y="978"/>
                    </a:cubicBezTo>
                    <a:cubicBezTo>
                      <a:pt x="675" y="997"/>
                      <a:pt x="691" y="1004"/>
                      <a:pt x="703" y="1004"/>
                    </a:cubicBezTo>
                    <a:cubicBezTo>
                      <a:pt x="730" y="1004"/>
                      <a:pt x="738" y="968"/>
                      <a:pt x="717" y="947"/>
                    </a:cubicBezTo>
                    <a:cubicBezTo>
                      <a:pt x="656" y="887"/>
                      <a:pt x="656" y="796"/>
                      <a:pt x="626" y="704"/>
                    </a:cubicBezTo>
                    <a:cubicBezTo>
                      <a:pt x="595" y="644"/>
                      <a:pt x="504" y="522"/>
                      <a:pt x="443" y="461"/>
                    </a:cubicBezTo>
                    <a:cubicBezTo>
                      <a:pt x="322" y="279"/>
                      <a:pt x="170" y="157"/>
                      <a:pt x="18" y="3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2263;p75">
                <a:extLst>
                  <a:ext uri="{FF2B5EF4-FFF2-40B4-BE49-F238E27FC236}">
                    <a16:creationId xmlns:a16="http://schemas.microsoft.com/office/drawing/2014/main" id="{9CD0EA7C-A73D-B084-2D4E-3720B71EA35F}"/>
                  </a:ext>
                </a:extLst>
              </p:cNvPr>
              <p:cNvSpPr/>
              <p:nvPr/>
            </p:nvSpPr>
            <p:spPr>
              <a:xfrm>
                <a:off x="3395974" y="3621190"/>
                <a:ext cx="16292" cy="25241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650" extrusionOk="0">
                    <a:moveTo>
                      <a:pt x="31" y="0"/>
                    </a:moveTo>
                    <a:cubicBezTo>
                      <a:pt x="1" y="0"/>
                      <a:pt x="1" y="91"/>
                      <a:pt x="31" y="91"/>
                    </a:cubicBezTo>
                    <a:cubicBezTo>
                      <a:pt x="183" y="152"/>
                      <a:pt x="426" y="547"/>
                      <a:pt x="487" y="638"/>
                    </a:cubicBezTo>
                    <a:cubicBezTo>
                      <a:pt x="639" y="851"/>
                      <a:pt x="852" y="1337"/>
                      <a:pt x="730" y="1550"/>
                    </a:cubicBezTo>
                    <a:cubicBezTo>
                      <a:pt x="705" y="1600"/>
                      <a:pt x="741" y="1649"/>
                      <a:pt x="772" y="1649"/>
                    </a:cubicBezTo>
                    <a:cubicBezTo>
                      <a:pt x="779" y="1649"/>
                      <a:pt x="785" y="1647"/>
                      <a:pt x="791" y="1641"/>
                    </a:cubicBezTo>
                    <a:cubicBezTo>
                      <a:pt x="1065" y="1398"/>
                      <a:pt x="852" y="1003"/>
                      <a:pt x="730" y="730"/>
                    </a:cubicBezTo>
                    <a:cubicBezTo>
                      <a:pt x="609" y="547"/>
                      <a:pt x="457" y="395"/>
                      <a:pt x="305" y="243"/>
                    </a:cubicBezTo>
                    <a:cubicBezTo>
                      <a:pt x="244" y="152"/>
                      <a:pt x="183" y="3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2264;p75">
                <a:extLst>
                  <a:ext uri="{FF2B5EF4-FFF2-40B4-BE49-F238E27FC236}">
                    <a16:creationId xmlns:a16="http://schemas.microsoft.com/office/drawing/2014/main" id="{4A3E8752-296B-8877-7FCC-8094E56B9AC1}"/>
                  </a:ext>
                </a:extLst>
              </p:cNvPr>
              <p:cNvSpPr/>
              <p:nvPr/>
            </p:nvSpPr>
            <p:spPr>
              <a:xfrm>
                <a:off x="3359367" y="3567526"/>
                <a:ext cx="10311" cy="3945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579" extrusionOk="0">
                    <a:moveTo>
                      <a:pt x="80" y="1"/>
                    </a:moveTo>
                    <a:cubicBezTo>
                      <a:pt x="43" y="1"/>
                      <a:pt x="1" y="29"/>
                      <a:pt x="23" y="73"/>
                    </a:cubicBezTo>
                    <a:cubicBezTo>
                      <a:pt x="144" y="560"/>
                      <a:pt x="296" y="1046"/>
                      <a:pt x="388" y="1532"/>
                    </a:cubicBezTo>
                    <a:cubicBezTo>
                      <a:pt x="448" y="1897"/>
                      <a:pt x="448" y="2262"/>
                      <a:pt x="600" y="2566"/>
                    </a:cubicBezTo>
                    <a:cubicBezTo>
                      <a:pt x="600" y="2575"/>
                      <a:pt x="608" y="2578"/>
                      <a:pt x="618" y="2578"/>
                    </a:cubicBezTo>
                    <a:cubicBezTo>
                      <a:pt x="641" y="2578"/>
                      <a:pt x="674" y="2557"/>
                      <a:pt x="631" y="2535"/>
                    </a:cubicBezTo>
                    <a:cubicBezTo>
                      <a:pt x="479" y="2201"/>
                      <a:pt x="479" y="1684"/>
                      <a:pt x="418" y="1320"/>
                    </a:cubicBezTo>
                    <a:cubicBezTo>
                      <a:pt x="327" y="894"/>
                      <a:pt x="236" y="438"/>
                      <a:pt x="114" y="13"/>
                    </a:cubicBezTo>
                    <a:cubicBezTo>
                      <a:pt x="106" y="4"/>
                      <a:pt x="93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2265;p75">
                <a:extLst>
                  <a:ext uri="{FF2B5EF4-FFF2-40B4-BE49-F238E27FC236}">
                    <a16:creationId xmlns:a16="http://schemas.microsoft.com/office/drawing/2014/main" id="{07E5B499-55D7-AE80-F1A7-E95A071EAE6E}"/>
                  </a:ext>
                </a:extLst>
              </p:cNvPr>
              <p:cNvSpPr/>
              <p:nvPr/>
            </p:nvSpPr>
            <p:spPr>
              <a:xfrm>
                <a:off x="3355986" y="3557292"/>
                <a:ext cx="13967" cy="62276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071" extrusionOk="0">
                    <a:moveTo>
                      <a:pt x="38" y="0"/>
                    </a:moveTo>
                    <a:cubicBezTo>
                      <a:pt x="31" y="0"/>
                      <a:pt x="1" y="22"/>
                      <a:pt x="1" y="43"/>
                    </a:cubicBezTo>
                    <a:cubicBezTo>
                      <a:pt x="274" y="773"/>
                      <a:pt x="335" y="1563"/>
                      <a:pt x="426" y="2323"/>
                    </a:cubicBezTo>
                    <a:cubicBezTo>
                      <a:pt x="487" y="2931"/>
                      <a:pt x="639" y="3478"/>
                      <a:pt x="791" y="4025"/>
                    </a:cubicBezTo>
                    <a:cubicBezTo>
                      <a:pt x="791" y="4055"/>
                      <a:pt x="814" y="4071"/>
                      <a:pt x="837" y="4071"/>
                    </a:cubicBezTo>
                    <a:cubicBezTo>
                      <a:pt x="859" y="4071"/>
                      <a:pt x="882" y="4055"/>
                      <a:pt x="882" y="4025"/>
                    </a:cubicBezTo>
                    <a:cubicBezTo>
                      <a:pt x="913" y="3508"/>
                      <a:pt x="669" y="2900"/>
                      <a:pt x="578" y="2353"/>
                    </a:cubicBezTo>
                    <a:cubicBezTo>
                      <a:pt x="457" y="1593"/>
                      <a:pt x="335" y="773"/>
                      <a:pt x="31" y="13"/>
                    </a:cubicBezTo>
                    <a:cubicBezTo>
                      <a:pt x="40" y="4"/>
                      <a:pt x="41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2266;p75">
                <a:extLst>
                  <a:ext uri="{FF2B5EF4-FFF2-40B4-BE49-F238E27FC236}">
                    <a16:creationId xmlns:a16="http://schemas.microsoft.com/office/drawing/2014/main" id="{9FC837E0-4D08-F3CC-641E-13F8D7F32A46}"/>
                  </a:ext>
                </a:extLst>
              </p:cNvPr>
              <p:cNvSpPr/>
              <p:nvPr/>
            </p:nvSpPr>
            <p:spPr>
              <a:xfrm>
                <a:off x="3347619" y="3548297"/>
                <a:ext cx="13033" cy="6429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4203" extrusionOk="0">
                    <a:moveTo>
                      <a:pt x="12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1" y="23"/>
                    </a:moveTo>
                    <a:lnTo>
                      <a:pt x="1" y="23"/>
                    </a:lnTo>
                    <a:cubicBezTo>
                      <a:pt x="31" y="1391"/>
                      <a:pt x="426" y="2850"/>
                      <a:pt x="760" y="4157"/>
                    </a:cubicBezTo>
                    <a:cubicBezTo>
                      <a:pt x="760" y="4188"/>
                      <a:pt x="783" y="4203"/>
                      <a:pt x="806" y="4203"/>
                    </a:cubicBezTo>
                    <a:cubicBezTo>
                      <a:pt x="829" y="4203"/>
                      <a:pt x="852" y="4188"/>
                      <a:pt x="852" y="4157"/>
                    </a:cubicBezTo>
                    <a:cubicBezTo>
                      <a:pt x="669" y="2759"/>
                      <a:pt x="122" y="1422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2267;p75">
                <a:extLst>
                  <a:ext uri="{FF2B5EF4-FFF2-40B4-BE49-F238E27FC236}">
                    <a16:creationId xmlns:a16="http://schemas.microsoft.com/office/drawing/2014/main" id="{1A4EA129-9AD0-B158-FCE0-AE1E698FBEED}"/>
                  </a:ext>
                </a:extLst>
              </p:cNvPr>
              <p:cNvSpPr/>
              <p:nvPr/>
            </p:nvSpPr>
            <p:spPr>
              <a:xfrm>
                <a:off x="3344054" y="3560535"/>
                <a:ext cx="8230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2415" extrusionOk="0">
                    <a:moveTo>
                      <a:pt x="14" y="0"/>
                    </a:moveTo>
                    <a:cubicBezTo>
                      <a:pt x="7" y="0"/>
                      <a:pt x="0" y="14"/>
                      <a:pt x="21" y="14"/>
                    </a:cubicBezTo>
                    <a:cubicBezTo>
                      <a:pt x="21" y="3"/>
                      <a:pt x="17" y="0"/>
                      <a:pt x="14" y="0"/>
                    </a:cubicBezTo>
                    <a:close/>
                    <a:moveTo>
                      <a:pt x="21" y="14"/>
                    </a:moveTo>
                    <a:cubicBezTo>
                      <a:pt x="142" y="774"/>
                      <a:pt x="173" y="1685"/>
                      <a:pt x="507" y="2415"/>
                    </a:cubicBezTo>
                    <a:lnTo>
                      <a:pt x="537" y="2415"/>
                    </a:lnTo>
                    <a:cubicBezTo>
                      <a:pt x="234" y="1655"/>
                      <a:pt x="173" y="834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2268;p75">
                <a:extLst>
                  <a:ext uri="{FF2B5EF4-FFF2-40B4-BE49-F238E27FC236}">
                    <a16:creationId xmlns:a16="http://schemas.microsoft.com/office/drawing/2014/main" id="{81BD8687-21F0-A4A7-26E9-63C4B371F589}"/>
                  </a:ext>
                </a:extLst>
              </p:cNvPr>
              <p:cNvSpPr/>
              <p:nvPr/>
            </p:nvSpPr>
            <p:spPr>
              <a:xfrm>
                <a:off x="3356460" y="3606703"/>
                <a:ext cx="7450" cy="985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644" extrusionOk="0">
                    <a:moveTo>
                      <a:pt x="37" y="1"/>
                    </a:moveTo>
                    <a:cubicBezTo>
                      <a:pt x="26" y="1"/>
                      <a:pt x="13" y="2"/>
                      <a:pt x="0" y="5"/>
                    </a:cubicBezTo>
                    <a:cubicBezTo>
                      <a:pt x="113" y="5"/>
                      <a:pt x="156" y="98"/>
                      <a:pt x="194" y="191"/>
                    </a:cubicBezTo>
                    <a:lnTo>
                      <a:pt x="194" y="191"/>
                    </a:lnTo>
                    <a:cubicBezTo>
                      <a:pt x="169" y="87"/>
                      <a:pt x="132" y="1"/>
                      <a:pt x="37" y="1"/>
                    </a:cubicBezTo>
                    <a:close/>
                    <a:moveTo>
                      <a:pt x="194" y="191"/>
                    </a:moveTo>
                    <a:lnTo>
                      <a:pt x="194" y="191"/>
                    </a:lnTo>
                    <a:cubicBezTo>
                      <a:pt x="201" y="219"/>
                      <a:pt x="207" y="249"/>
                      <a:pt x="213" y="278"/>
                    </a:cubicBezTo>
                    <a:cubicBezTo>
                      <a:pt x="232" y="304"/>
                      <a:pt x="256" y="329"/>
                      <a:pt x="281" y="353"/>
                    </a:cubicBezTo>
                    <a:lnTo>
                      <a:pt x="281" y="353"/>
                    </a:lnTo>
                    <a:cubicBezTo>
                      <a:pt x="278" y="348"/>
                      <a:pt x="276" y="344"/>
                      <a:pt x="274" y="339"/>
                    </a:cubicBezTo>
                    <a:cubicBezTo>
                      <a:pt x="239" y="305"/>
                      <a:pt x="218" y="248"/>
                      <a:pt x="194" y="191"/>
                    </a:cubicBezTo>
                    <a:close/>
                    <a:moveTo>
                      <a:pt x="281" y="353"/>
                    </a:moveTo>
                    <a:cubicBezTo>
                      <a:pt x="343" y="465"/>
                      <a:pt x="456" y="526"/>
                      <a:pt x="456" y="643"/>
                    </a:cubicBezTo>
                    <a:lnTo>
                      <a:pt x="486" y="643"/>
                    </a:lnTo>
                    <a:cubicBezTo>
                      <a:pt x="486" y="523"/>
                      <a:pt x="373" y="441"/>
                      <a:pt x="281" y="35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2269;p75">
                <a:extLst>
                  <a:ext uri="{FF2B5EF4-FFF2-40B4-BE49-F238E27FC236}">
                    <a16:creationId xmlns:a16="http://schemas.microsoft.com/office/drawing/2014/main" id="{4472449E-472F-AA1D-F348-5C99AAEE6E99}"/>
                  </a:ext>
                </a:extLst>
              </p:cNvPr>
              <p:cNvSpPr/>
              <p:nvPr/>
            </p:nvSpPr>
            <p:spPr>
              <a:xfrm>
                <a:off x="3337859" y="3492507"/>
                <a:ext cx="14426" cy="6016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933" extrusionOk="0">
                    <a:moveTo>
                      <a:pt x="885" y="0"/>
                    </a:moveTo>
                    <a:cubicBezTo>
                      <a:pt x="866" y="0"/>
                      <a:pt x="851" y="8"/>
                      <a:pt x="851" y="23"/>
                    </a:cubicBezTo>
                    <a:cubicBezTo>
                      <a:pt x="639" y="1269"/>
                      <a:pt x="0" y="2606"/>
                      <a:pt x="31" y="3853"/>
                    </a:cubicBezTo>
                    <a:cubicBezTo>
                      <a:pt x="31" y="3902"/>
                      <a:pt x="65" y="3933"/>
                      <a:pt x="102" y="3933"/>
                    </a:cubicBezTo>
                    <a:cubicBezTo>
                      <a:pt x="135" y="3933"/>
                      <a:pt x="168" y="3909"/>
                      <a:pt x="183" y="3853"/>
                    </a:cubicBezTo>
                    <a:cubicBezTo>
                      <a:pt x="395" y="2576"/>
                      <a:pt x="760" y="1330"/>
                      <a:pt x="942" y="23"/>
                    </a:cubicBezTo>
                    <a:cubicBezTo>
                      <a:pt x="927" y="8"/>
                      <a:pt x="904" y="0"/>
                      <a:pt x="8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2270;p75">
                <a:extLst>
                  <a:ext uri="{FF2B5EF4-FFF2-40B4-BE49-F238E27FC236}">
                    <a16:creationId xmlns:a16="http://schemas.microsoft.com/office/drawing/2014/main" id="{C449F2B5-D486-5EEB-A7DB-088E1B8FA514}"/>
                  </a:ext>
                </a:extLst>
              </p:cNvPr>
              <p:cNvSpPr/>
              <p:nvPr/>
            </p:nvSpPr>
            <p:spPr>
              <a:xfrm>
                <a:off x="4005105" y="3340098"/>
                <a:ext cx="8842" cy="5221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413" extrusionOk="0">
                    <a:moveTo>
                      <a:pt x="11" y="1"/>
                    </a:moveTo>
                    <a:cubicBezTo>
                      <a:pt x="8" y="1"/>
                      <a:pt x="0" y="16"/>
                      <a:pt x="0" y="47"/>
                    </a:cubicBezTo>
                    <a:cubicBezTo>
                      <a:pt x="15" y="16"/>
                      <a:pt x="15" y="1"/>
                      <a:pt x="11" y="1"/>
                    </a:cubicBezTo>
                    <a:close/>
                    <a:moveTo>
                      <a:pt x="0" y="47"/>
                    </a:moveTo>
                    <a:lnTo>
                      <a:pt x="0" y="47"/>
                    </a:lnTo>
                    <a:cubicBezTo>
                      <a:pt x="182" y="563"/>
                      <a:pt x="122" y="1202"/>
                      <a:pt x="182" y="1749"/>
                    </a:cubicBezTo>
                    <a:cubicBezTo>
                      <a:pt x="243" y="2265"/>
                      <a:pt x="274" y="2843"/>
                      <a:pt x="395" y="3390"/>
                    </a:cubicBezTo>
                    <a:cubicBezTo>
                      <a:pt x="395" y="3405"/>
                      <a:pt x="418" y="3413"/>
                      <a:pt x="441" y="3413"/>
                    </a:cubicBezTo>
                    <a:cubicBezTo>
                      <a:pt x="464" y="3413"/>
                      <a:pt x="486" y="3405"/>
                      <a:pt x="486" y="3390"/>
                    </a:cubicBezTo>
                    <a:cubicBezTo>
                      <a:pt x="578" y="2782"/>
                      <a:pt x="426" y="2113"/>
                      <a:pt x="334" y="1505"/>
                    </a:cubicBezTo>
                    <a:cubicBezTo>
                      <a:pt x="274" y="1050"/>
                      <a:pt x="304" y="442"/>
                      <a:pt x="0" y="4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2271;p75">
                <a:extLst>
                  <a:ext uri="{FF2B5EF4-FFF2-40B4-BE49-F238E27FC236}">
                    <a16:creationId xmlns:a16="http://schemas.microsoft.com/office/drawing/2014/main" id="{DE8842F1-6718-497A-D2CC-1C9CA7427313}"/>
                  </a:ext>
                </a:extLst>
              </p:cNvPr>
              <p:cNvSpPr/>
              <p:nvPr/>
            </p:nvSpPr>
            <p:spPr>
              <a:xfrm>
                <a:off x="3892577" y="3513312"/>
                <a:ext cx="6991" cy="6301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19" extrusionOk="0">
                    <a:moveTo>
                      <a:pt x="304" y="0"/>
                    </a:moveTo>
                    <a:cubicBezTo>
                      <a:pt x="213" y="0"/>
                      <a:pt x="213" y="61"/>
                      <a:pt x="243" y="61"/>
                    </a:cubicBezTo>
                    <a:cubicBezTo>
                      <a:pt x="395" y="122"/>
                      <a:pt x="91" y="1885"/>
                      <a:pt x="61" y="2037"/>
                    </a:cubicBezTo>
                    <a:cubicBezTo>
                      <a:pt x="0" y="2736"/>
                      <a:pt x="0" y="3405"/>
                      <a:pt x="61" y="4073"/>
                    </a:cubicBezTo>
                    <a:cubicBezTo>
                      <a:pt x="61" y="4104"/>
                      <a:pt x="91" y="4119"/>
                      <a:pt x="122" y="4119"/>
                    </a:cubicBezTo>
                    <a:cubicBezTo>
                      <a:pt x="152" y="4119"/>
                      <a:pt x="183" y="4104"/>
                      <a:pt x="183" y="4073"/>
                    </a:cubicBezTo>
                    <a:cubicBezTo>
                      <a:pt x="243" y="3253"/>
                      <a:pt x="243" y="2432"/>
                      <a:pt x="335" y="1642"/>
                    </a:cubicBezTo>
                    <a:cubicBezTo>
                      <a:pt x="365" y="1095"/>
                      <a:pt x="456" y="517"/>
                      <a:pt x="365" y="31"/>
                    </a:cubicBezTo>
                    <a:cubicBezTo>
                      <a:pt x="365" y="31"/>
                      <a:pt x="365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2272;p75">
                <a:extLst>
                  <a:ext uri="{FF2B5EF4-FFF2-40B4-BE49-F238E27FC236}">
                    <a16:creationId xmlns:a16="http://schemas.microsoft.com/office/drawing/2014/main" id="{25E474E7-C86A-0854-44E9-3E5B0BCAFD29}"/>
                  </a:ext>
                </a:extLst>
              </p:cNvPr>
              <p:cNvSpPr/>
              <p:nvPr/>
            </p:nvSpPr>
            <p:spPr>
              <a:xfrm>
                <a:off x="3893250" y="3574731"/>
                <a:ext cx="16414" cy="3848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516" extrusionOk="0">
                    <a:moveTo>
                      <a:pt x="34" y="1"/>
                    </a:moveTo>
                    <a:cubicBezTo>
                      <a:pt x="11" y="1"/>
                      <a:pt x="0" y="25"/>
                      <a:pt x="17" y="58"/>
                    </a:cubicBezTo>
                    <a:cubicBezTo>
                      <a:pt x="199" y="453"/>
                      <a:pt x="260" y="909"/>
                      <a:pt x="443" y="1335"/>
                    </a:cubicBezTo>
                    <a:cubicBezTo>
                      <a:pt x="595" y="1730"/>
                      <a:pt x="747" y="2125"/>
                      <a:pt x="959" y="2490"/>
                    </a:cubicBezTo>
                    <a:cubicBezTo>
                      <a:pt x="977" y="2508"/>
                      <a:pt x="995" y="2515"/>
                      <a:pt x="1010" y="2515"/>
                    </a:cubicBezTo>
                    <a:cubicBezTo>
                      <a:pt x="1048" y="2515"/>
                      <a:pt x="1072" y="2472"/>
                      <a:pt x="1051" y="2429"/>
                    </a:cubicBezTo>
                    <a:cubicBezTo>
                      <a:pt x="807" y="1943"/>
                      <a:pt x="625" y="1487"/>
                      <a:pt x="443" y="1001"/>
                    </a:cubicBezTo>
                    <a:cubicBezTo>
                      <a:pt x="321" y="697"/>
                      <a:pt x="260" y="362"/>
                      <a:pt x="108" y="58"/>
                    </a:cubicBezTo>
                    <a:cubicBezTo>
                      <a:pt x="81" y="17"/>
                      <a:pt x="53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2273;p75">
                <a:extLst>
                  <a:ext uri="{FF2B5EF4-FFF2-40B4-BE49-F238E27FC236}">
                    <a16:creationId xmlns:a16="http://schemas.microsoft.com/office/drawing/2014/main" id="{20837124-7710-B7D7-2FF1-F06EB091E592}"/>
                  </a:ext>
                </a:extLst>
              </p:cNvPr>
              <p:cNvSpPr/>
              <p:nvPr/>
            </p:nvSpPr>
            <p:spPr>
              <a:xfrm>
                <a:off x="3914896" y="3518544"/>
                <a:ext cx="9316" cy="90913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943" extrusionOk="0">
                    <a:moveTo>
                      <a:pt x="563" y="0"/>
                    </a:moveTo>
                    <a:cubicBezTo>
                      <a:pt x="555" y="0"/>
                      <a:pt x="547" y="8"/>
                      <a:pt x="547" y="23"/>
                    </a:cubicBezTo>
                    <a:cubicBezTo>
                      <a:pt x="517" y="2060"/>
                      <a:pt x="0" y="3914"/>
                      <a:pt x="365" y="5920"/>
                    </a:cubicBezTo>
                    <a:cubicBezTo>
                      <a:pt x="365" y="5935"/>
                      <a:pt x="373" y="5943"/>
                      <a:pt x="380" y="5943"/>
                    </a:cubicBezTo>
                    <a:cubicBezTo>
                      <a:pt x="388" y="5943"/>
                      <a:pt x="395" y="5935"/>
                      <a:pt x="395" y="5920"/>
                    </a:cubicBezTo>
                    <a:cubicBezTo>
                      <a:pt x="547" y="4977"/>
                      <a:pt x="456" y="4035"/>
                      <a:pt x="456" y="3032"/>
                    </a:cubicBezTo>
                    <a:cubicBezTo>
                      <a:pt x="456" y="1999"/>
                      <a:pt x="608" y="1026"/>
                      <a:pt x="578" y="23"/>
                    </a:cubicBezTo>
                    <a:cubicBezTo>
                      <a:pt x="578" y="8"/>
                      <a:pt x="570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2274;p75">
                <a:extLst>
                  <a:ext uri="{FF2B5EF4-FFF2-40B4-BE49-F238E27FC236}">
                    <a16:creationId xmlns:a16="http://schemas.microsoft.com/office/drawing/2014/main" id="{225E4C5B-C7EC-6B84-ED17-B2E7E2A2A201}"/>
                  </a:ext>
                </a:extLst>
              </p:cNvPr>
              <p:cNvSpPr/>
              <p:nvPr/>
            </p:nvSpPr>
            <p:spPr>
              <a:xfrm>
                <a:off x="3903270" y="3598978"/>
                <a:ext cx="18969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2054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0" y="449"/>
                      <a:pt x="61" y="844"/>
                      <a:pt x="92" y="1270"/>
                    </a:cubicBezTo>
                    <a:cubicBezTo>
                      <a:pt x="122" y="1452"/>
                      <a:pt x="122" y="1878"/>
                      <a:pt x="274" y="1999"/>
                    </a:cubicBezTo>
                    <a:cubicBezTo>
                      <a:pt x="326" y="2037"/>
                      <a:pt x="378" y="2053"/>
                      <a:pt x="428" y="2053"/>
                    </a:cubicBezTo>
                    <a:cubicBezTo>
                      <a:pt x="786" y="2053"/>
                      <a:pt x="1083" y="1209"/>
                      <a:pt x="1216" y="996"/>
                    </a:cubicBezTo>
                    <a:cubicBezTo>
                      <a:pt x="1239" y="973"/>
                      <a:pt x="1210" y="915"/>
                      <a:pt x="1181" y="915"/>
                    </a:cubicBezTo>
                    <a:cubicBezTo>
                      <a:pt x="1172" y="915"/>
                      <a:pt x="1163" y="921"/>
                      <a:pt x="1155" y="935"/>
                    </a:cubicBezTo>
                    <a:cubicBezTo>
                      <a:pt x="1003" y="1027"/>
                      <a:pt x="912" y="1239"/>
                      <a:pt x="821" y="1391"/>
                    </a:cubicBezTo>
                    <a:cubicBezTo>
                      <a:pt x="720" y="1467"/>
                      <a:pt x="556" y="1732"/>
                      <a:pt x="451" y="1732"/>
                    </a:cubicBezTo>
                    <a:cubicBezTo>
                      <a:pt x="430" y="1732"/>
                      <a:pt x="411" y="1721"/>
                      <a:pt x="396" y="1695"/>
                    </a:cubicBezTo>
                    <a:cubicBezTo>
                      <a:pt x="365" y="1634"/>
                      <a:pt x="365" y="1482"/>
                      <a:pt x="304" y="1452"/>
                    </a:cubicBezTo>
                    <a:cubicBezTo>
                      <a:pt x="274" y="1300"/>
                      <a:pt x="244" y="1148"/>
                      <a:pt x="213" y="1027"/>
                    </a:cubicBezTo>
                    <a:cubicBezTo>
                      <a:pt x="122" y="692"/>
                      <a:pt x="92" y="358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2275;p75">
                <a:extLst>
                  <a:ext uri="{FF2B5EF4-FFF2-40B4-BE49-F238E27FC236}">
                    <a16:creationId xmlns:a16="http://schemas.microsoft.com/office/drawing/2014/main" id="{16636DD3-BFF0-312F-9388-4ECE8FF92436}"/>
                  </a:ext>
                </a:extLst>
              </p:cNvPr>
              <p:cNvSpPr/>
              <p:nvPr/>
            </p:nvSpPr>
            <p:spPr>
              <a:xfrm>
                <a:off x="3942324" y="3506918"/>
                <a:ext cx="6532" cy="22212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452" extrusionOk="0">
                    <a:moveTo>
                      <a:pt x="12" y="0"/>
                    </a:moveTo>
                    <a:cubicBezTo>
                      <a:pt x="8" y="0"/>
                      <a:pt x="1" y="8"/>
                      <a:pt x="1" y="23"/>
                    </a:cubicBezTo>
                    <a:cubicBezTo>
                      <a:pt x="16" y="8"/>
                      <a:pt x="16" y="0"/>
                      <a:pt x="12" y="0"/>
                    </a:cubicBezTo>
                    <a:close/>
                    <a:moveTo>
                      <a:pt x="1" y="23"/>
                    </a:moveTo>
                    <a:cubicBezTo>
                      <a:pt x="244" y="479"/>
                      <a:pt x="305" y="935"/>
                      <a:pt x="396" y="1452"/>
                    </a:cubicBezTo>
                    <a:lnTo>
                      <a:pt x="426" y="1452"/>
                    </a:lnTo>
                    <a:cubicBezTo>
                      <a:pt x="335" y="935"/>
                      <a:pt x="244" y="449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2276;p75">
                <a:extLst>
                  <a:ext uri="{FF2B5EF4-FFF2-40B4-BE49-F238E27FC236}">
                    <a16:creationId xmlns:a16="http://schemas.microsoft.com/office/drawing/2014/main" id="{D91FA4D6-5231-B43A-7DF1-202ABB7863BE}"/>
                  </a:ext>
                </a:extLst>
              </p:cNvPr>
              <p:cNvSpPr/>
              <p:nvPr/>
            </p:nvSpPr>
            <p:spPr>
              <a:xfrm>
                <a:off x="3947434" y="3500294"/>
                <a:ext cx="1882" cy="26862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756" extrusionOk="0">
                    <a:moveTo>
                      <a:pt x="1" y="0"/>
                    </a:moveTo>
                    <a:cubicBezTo>
                      <a:pt x="1" y="578"/>
                      <a:pt x="1" y="1155"/>
                      <a:pt x="62" y="1733"/>
                    </a:cubicBezTo>
                    <a:cubicBezTo>
                      <a:pt x="62" y="1748"/>
                      <a:pt x="77" y="1756"/>
                      <a:pt x="92" y="1756"/>
                    </a:cubicBezTo>
                    <a:cubicBezTo>
                      <a:pt x="107" y="1756"/>
                      <a:pt x="123" y="1748"/>
                      <a:pt x="123" y="1733"/>
                    </a:cubicBezTo>
                    <a:cubicBezTo>
                      <a:pt x="123" y="1155"/>
                      <a:pt x="62" y="578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2277;p75">
                <a:extLst>
                  <a:ext uri="{FF2B5EF4-FFF2-40B4-BE49-F238E27FC236}">
                    <a16:creationId xmlns:a16="http://schemas.microsoft.com/office/drawing/2014/main" id="{008F3A6B-EEDF-2B64-A7B7-76B92B36959A}"/>
                  </a:ext>
                </a:extLst>
              </p:cNvPr>
              <p:cNvSpPr/>
              <p:nvPr/>
            </p:nvSpPr>
            <p:spPr>
              <a:xfrm>
                <a:off x="3946699" y="3479474"/>
                <a:ext cx="15634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029" extrusionOk="0">
                    <a:moveTo>
                      <a:pt x="566" y="1"/>
                    </a:moveTo>
                    <a:cubicBezTo>
                      <a:pt x="543" y="1"/>
                      <a:pt x="535" y="24"/>
                      <a:pt x="566" y="54"/>
                    </a:cubicBezTo>
                    <a:cubicBezTo>
                      <a:pt x="626" y="297"/>
                      <a:pt x="353" y="814"/>
                      <a:pt x="292" y="1057"/>
                    </a:cubicBezTo>
                    <a:cubicBezTo>
                      <a:pt x="171" y="1331"/>
                      <a:pt x="110" y="1604"/>
                      <a:pt x="19" y="1908"/>
                    </a:cubicBezTo>
                    <a:cubicBezTo>
                      <a:pt x="1" y="1979"/>
                      <a:pt x="55" y="2029"/>
                      <a:pt x="109" y="2029"/>
                    </a:cubicBezTo>
                    <a:cubicBezTo>
                      <a:pt x="146" y="2029"/>
                      <a:pt x="183" y="2006"/>
                      <a:pt x="198" y="1950"/>
                    </a:cubicBezTo>
                    <a:lnTo>
                      <a:pt x="198" y="1950"/>
                    </a:lnTo>
                    <a:cubicBezTo>
                      <a:pt x="217" y="1955"/>
                      <a:pt x="237" y="1961"/>
                      <a:pt x="262" y="1969"/>
                    </a:cubicBezTo>
                    <a:cubicBezTo>
                      <a:pt x="281" y="1854"/>
                      <a:pt x="306" y="1737"/>
                      <a:pt x="335" y="1619"/>
                    </a:cubicBezTo>
                    <a:lnTo>
                      <a:pt x="335" y="1619"/>
                    </a:lnTo>
                    <a:cubicBezTo>
                      <a:pt x="429" y="1380"/>
                      <a:pt x="512" y="1135"/>
                      <a:pt x="596" y="905"/>
                    </a:cubicBezTo>
                    <a:cubicBezTo>
                      <a:pt x="639" y="755"/>
                      <a:pt x="712" y="485"/>
                      <a:pt x="815" y="285"/>
                    </a:cubicBezTo>
                    <a:lnTo>
                      <a:pt x="815" y="285"/>
                    </a:lnTo>
                    <a:cubicBezTo>
                      <a:pt x="723" y="533"/>
                      <a:pt x="635" y="771"/>
                      <a:pt x="566" y="1027"/>
                    </a:cubicBezTo>
                    <a:cubicBezTo>
                      <a:pt x="475" y="1270"/>
                      <a:pt x="323" y="1574"/>
                      <a:pt x="353" y="1817"/>
                    </a:cubicBezTo>
                    <a:cubicBezTo>
                      <a:pt x="353" y="1850"/>
                      <a:pt x="380" y="1875"/>
                      <a:pt x="410" y="1875"/>
                    </a:cubicBezTo>
                    <a:cubicBezTo>
                      <a:pt x="435" y="1875"/>
                      <a:pt x="461" y="1858"/>
                      <a:pt x="475" y="1817"/>
                    </a:cubicBezTo>
                    <a:cubicBezTo>
                      <a:pt x="626" y="1209"/>
                      <a:pt x="809" y="662"/>
                      <a:pt x="1022" y="85"/>
                    </a:cubicBezTo>
                    <a:cubicBezTo>
                      <a:pt x="1022" y="64"/>
                      <a:pt x="993" y="28"/>
                      <a:pt x="965" y="28"/>
                    </a:cubicBezTo>
                    <a:cubicBezTo>
                      <a:pt x="952" y="28"/>
                      <a:pt x="940" y="35"/>
                      <a:pt x="930" y="54"/>
                    </a:cubicBezTo>
                    <a:cubicBezTo>
                      <a:pt x="926" y="59"/>
                      <a:pt x="921" y="63"/>
                      <a:pt x="917" y="68"/>
                    </a:cubicBezTo>
                    <a:lnTo>
                      <a:pt x="917" y="68"/>
                    </a:lnTo>
                    <a:cubicBezTo>
                      <a:pt x="907" y="61"/>
                      <a:pt x="900" y="54"/>
                      <a:pt x="900" y="54"/>
                    </a:cubicBezTo>
                    <a:cubicBezTo>
                      <a:pt x="893" y="73"/>
                      <a:pt x="886" y="92"/>
                      <a:pt x="879" y="111"/>
                    </a:cubicBezTo>
                    <a:lnTo>
                      <a:pt x="879" y="111"/>
                    </a:lnTo>
                    <a:cubicBezTo>
                      <a:pt x="799" y="210"/>
                      <a:pt x="738" y="332"/>
                      <a:pt x="687" y="449"/>
                    </a:cubicBezTo>
                    <a:lnTo>
                      <a:pt x="687" y="449"/>
                    </a:lnTo>
                    <a:cubicBezTo>
                      <a:pt x="711" y="330"/>
                      <a:pt x="713" y="210"/>
                      <a:pt x="657" y="85"/>
                    </a:cubicBezTo>
                    <a:cubicBezTo>
                      <a:pt x="626" y="24"/>
                      <a:pt x="588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2278;p75">
                <a:extLst>
                  <a:ext uri="{FF2B5EF4-FFF2-40B4-BE49-F238E27FC236}">
                    <a16:creationId xmlns:a16="http://schemas.microsoft.com/office/drawing/2014/main" id="{4B872BEE-F877-049B-50AA-1C10115DA298}"/>
                  </a:ext>
                </a:extLst>
              </p:cNvPr>
              <p:cNvSpPr/>
              <p:nvPr/>
            </p:nvSpPr>
            <p:spPr>
              <a:xfrm>
                <a:off x="3937674" y="3506030"/>
                <a:ext cx="13033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047" extrusionOk="0">
                    <a:moveTo>
                      <a:pt x="806" y="0"/>
                    </a:moveTo>
                    <a:cubicBezTo>
                      <a:pt x="772" y="0"/>
                      <a:pt x="730" y="15"/>
                      <a:pt x="730" y="51"/>
                    </a:cubicBezTo>
                    <a:cubicBezTo>
                      <a:pt x="487" y="2026"/>
                      <a:pt x="1" y="3972"/>
                      <a:pt x="31" y="5978"/>
                    </a:cubicBezTo>
                    <a:cubicBezTo>
                      <a:pt x="31" y="6023"/>
                      <a:pt x="61" y="6046"/>
                      <a:pt x="92" y="6046"/>
                    </a:cubicBezTo>
                    <a:cubicBezTo>
                      <a:pt x="122" y="6046"/>
                      <a:pt x="153" y="6023"/>
                      <a:pt x="153" y="5978"/>
                    </a:cubicBezTo>
                    <a:cubicBezTo>
                      <a:pt x="274" y="5066"/>
                      <a:pt x="335" y="4154"/>
                      <a:pt x="426" y="3212"/>
                    </a:cubicBezTo>
                    <a:cubicBezTo>
                      <a:pt x="487" y="2148"/>
                      <a:pt x="761" y="1084"/>
                      <a:pt x="852" y="20"/>
                    </a:cubicBezTo>
                    <a:cubicBezTo>
                      <a:pt x="852" y="8"/>
                      <a:pt x="831" y="0"/>
                      <a:pt x="8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2279;p75">
                <a:extLst>
                  <a:ext uri="{FF2B5EF4-FFF2-40B4-BE49-F238E27FC236}">
                    <a16:creationId xmlns:a16="http://schemas.microsoft.com/office/drawing/2014/main" id="{87E2A8DE-23D4-827E-297C-4829FE5D786A}"/>
                  </a:ext>
                </a:extLst>
              </p:cNvPr>
              <p:cNvSpPr/>
              <p:nvPr/>
            </p:nvSpPr>
            <p:spPr>
              <a:xfrm>
                <a:off x="3905121" y="3602374"/>
                <a:ext cx="31956" cy="74851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4893" extrusionOk="0">
                    <a:moveTo>
                      <a:pt x="2030" y="1"/>
                    </a:moveTo>
                    <a:cubicBezTo>
                      <a:pt x="2017" y="1"/>
                      <a:pt x="2007" y="4"/>
                      <a:pt x="2007" y="14"/>
                    </a:cubicBezTo>
                    <a:cubicBezTo>
                      <a:pt x="1369" y="1595"/>
                      <a:pt x="1" y="3023"/>
                      <a:pt x="153" y="4847"/>
                    </a:cubicBezTo>
                    <a:cubicBezTo>
                      <a:pt x="153" y="4878"/>
                      <a:pt x="168" y="4893"/>
                      <a:pt x="191" y="4893"/>
                    </a:cubicBezTo>
                    <a:cubicBezTo>
                      <a:pt x="214" y="4893"/>
                      <a:pt x="244" y="4878"/>
                      <a:pt x="275" y="4847"/>
                    </a:cubicBezTo>
                    <a:cubicBezTo>
                      <a:pt x="548" y="3966"/>
                      <a:pt x="639" y="3084"/>
                      <a:pt x="1004" y="2233"/>
                    </a:cubicBezTo>
                    <a:cubicBezTo>
                      <a:pt x="1308" y="1473"/>
                      <a:pt x="1794" y="774"/>
                      <a:pt x="2068" y="14"/>
                    </a:cubicBezTo>
                    <a:cubicBezTo>
                      <a:pt x="2088" y="14"/>
                      <a:pt x="2054" y="1"/>
                      <a:pt x="2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2280;p75">
                <a:extLst>
                  <a:ext uri="{FF2B5EF4-FFF2-40B4-BE49-F238E27FC236}">
                    <a16:creationId xmlns:a16="http://schemas.microsoft.com/office/drawing/2014/main" id="{7FC8AEC8-A306-4E9C-BFDF-395C9A4FD9F0}"/>
                  </a:ext>
                </a:extLst>
              </p:cNvPr>
              <p:cNvSpPr/>
              <p:nvPr/>
            </p:nvSpPr>
            <p:spPr>
              <a:xfrm>
                <a:off x="3898160" y="3622689"/>
                <a:ext cx="5125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495" extrusionOk="0">
                    <a:moveTo>
                      <a:pt x="293" y="1"/>
                    </a:moveTo>
                    <a:cubicBezTo>
                      <a:pt x="281" y="1"/>
                      <a:pt x="274" y="8"/>
                      <a:pt x="274" y="24"/>
                    </a:cubicBezTo>
                    <a:cubicBezTo>
                      <a:pt x="243" y="328"/>
                      <a:pt x="152" y="601"/>
                      <a:pt x="122" y="875"/>
                    </a:cubicBezTo>
                    <a:lnTo>
                      <a:pt x="0" y="1422"/>
                    </a:lnTo>
                    <a:cubicBezTo>
                      <a:pt x="0" y="1466"/>
                      <a:pt x="16" y="1495"/>
                      <a:pt x="25" y="1495"/>
                    </a:cubicBezTo>
                    <a:cubicBezTo>
                      <a:pt x="28" y="1495"/>
                      <a:pt x="30" y="1491"/>
                      <a:pt x="30" y="1483"/>
                    </a:cubicBezTo>
                    <a:cubicBezTo>
                      <a:pt x="152" y="1391"/>
                      <a:pt x="182" y="1179"/>
                      <a:pt x="182" y="1027"/>
                    </a:cubicBezTo>
                    <a:cubicBezTo>
                      <a:pt x="243" y="662"/>
                      <a:pt x="304" y="358"/>
                      <a:pt x="334" y="24"/>
                    </a:cubicBezTo>
                    <a:cubicBezTo>
                      <a:pt x="319" y="8"/>
                      <a:pt x="304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2281;p75">
                <a:extLst>
                  <a:ext uri="{FF2B5EF4-FFF2-40B4-BE49-F238E27FC236}">
                    <a16:creationId xmlns:a16="http://schemas.microsoft.com/office/drawing/2014/main" id="{D232C3C8-B2E0-3B26-D930-4889F29DAB71}"/>
                  </a:ext>
                </a:extLst>
              </p:cNvPr>
              <p:cNvSpPr/>
              <p:nvPr/>
            </p:nvSpPr>
            <p:spPr>
              <a:xfrm>
                <a:off x="3895835" y="3620257"/>
                <a:ext cx="6976" cy="5123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49" extrusionOk="0">
                    <a:moveTo>
                      <a:pt x="426" y="0"/>
                    </a:moveTo>
                    <a:cubicBezTo>
                      <a:pt x="426" y="0"/>
                      <a:pt x="395" y="0"/>
                      <a:pt x="395" y="31"/>
                    </a:cubicBezTo>
                    <a:cubicBezTo>
                      <a:pt x="304" y="912"/>
                      <a:pt x="0" y="1702"/>
                      <a:pt x="30" y="2584"/>
                    </a:cubicBezTo>
                    <a:cubicBezTo>
                      <a:pt x="30" y="2857"/>
                      <a:pt x="0" y="3222"/>
                      <a:pt x="304" y="3344"/>
                    </a:cubicBezTo>
                    <a:cubicBezTo>
                      <a:pt x="314" y="3347"/>
                      <a:pt x="323" y="3349"/>
                      <a:pt x="332" y="3349"/>
                    </a:cubicBezTo>
                    <a:cubicBezTo>
                      <a:pt x="407" y="3349"/>
                      <a:pt x="453" y="3246"/>
                      <a:pt x="426" y="3192"/>
                    </a:cubicBezTo>
                    <a:cubicBezTo>
                      <a:pt x="243" y="2888"/>
                      <a:pt x="274" y="2128"/>
                      <a:pt x="274" y="1794"/>
                    </a:cubicBezTo>
                    <a:cubicBezTo>
                      <a:pt x="274" y="1186"/>
                      <a:pt x="456" y="60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2282;p75">
                <a:extLst>
                  <a:ext uri="{FF2B5EF4-FFF2-40B4-BE49-F238E27FC236}">
                    <a16:creationId xmlns:a16="http://schemas.microsoft.com/office/drawing/2014/main" id="{53EBC2CC-EF3F-0F8D-41E9-C2362A875FEE}"/>
                  </a:ext>
                </a:extLst>
              </p:cNvPr>
              <p:cNvSpPr/>
              <p:nvPr/>
            </p:nvSpPr>
            <p:spPr>
              <a:xfrm>
                <a:off x="3891644" y="3633336"/>
                <a:ext cx="6058" cy="9714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35" extrusionOk="0">
                    <a:moveTo>
                      <a:pt x="352" y="1"/>
                    </a:moveTo>
                    <a:cubicBezTo>
                      <a:pt x="339" y="1"/>
                      <a:pt x="323" y="8"/>
                      <a:pt x="304" y="27"/>
                    </a:cubicBezTo>
                    <a:cubicBezTo>
                      <a:pt x="213" y="209"/>
                      <a:pt x="122" y="391"/>
                      <a:pt x="0" y="574"/>
                    </a:cubicBezTo>
                    <a:cubicBezTo>
                      <a:pt x="0" y="635"/>
                      <a:pt x="0" y="635"/>
                      <a:pt x="61" y="635"/>
                    </a:cubicBezTo>
                    <a:cubicBezTo>
                      <a:pt x="213" y="483"/>
                      <a:pt x="274" y="239"/>
                      <a:pt x="396" y="57"/>
                    </a:cubicBezTo>
                    <a:cubicBezTo>
                      <a:pt x="396" y="36"/>
                      <a:pt x="381" y="1"/>
                      <a:pt x="3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2283;p75">
                <a:extLst>
                  <a:ext uri="{FF2B5EF4-FFF2-40B4-BE49-F238E27FC236}">
                    <a16:creationId xmlns:a16="http://schemas.microsoft.com/office/drawing/2014/main" id="{B3CDDB00-8C63-809E-83F7-D637BD9354BE}"/>
                  </a:ext>
                </a:extLst>
              </p:cNvPr>
              <p:cNvSpPr/>
              <p:nvPr/>
            </p:nvSpPr>
            <p:spPr>
              <a:xfrm>
                <a:off x="3877692" y="3629894"/>
                <a:ext cx="25317" cy="327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138" extrusionOk="0">
                    <a:moveTo>
                      <a:pt x="1568" y="0"/>
                    </a:moveTo>
                    <a:cubicBezTo>
                      <a:pt x="1554" y="0"/>
                      <a:pt x="1538" y="3"/>
                      <a:pt x="1520" y="9"/>
                    </a:cubicBezTo>
                    <a:cubicBezTo>
                      <a:pt x="912" y="586"/>
                      <a:pt x="31" y="1194"/>
                      <a:pt x="1" y="2045"/>
                    </a:cubicBezTo>
                    <a:cubicBezTo>
                      <a:pt x="1" y="2104"/>
                      <a:pt x="51" y="2137"/>
                      <a:pt x="95" y="2137"/>
                    </a:cubicBezTo>
                    <a:cubicBezTo>
                      <a:pt x="120" y="2137"/>
                      <a:pt x="142" y="2127"/>
                      <a:pt x="153" y="2106"/>
                    </a:cubicBezTo>
                    <a:cubicBezTo>
                      <a:pt x="365" y="1771"/>
                      <a:pt x="517" y="1376"/>
                      <a:pt x="730" y="1072"/>
                    </a:cubicBezTo>
                    <a:cubicBezTo>
                      <a:pt x="1004" y="738"/>
                      <a:pt x="1308" y="404"/>
                      <a:pt x="1581" y="69"/>
                    </a:cubicBezTo>
                    <a:cubicBezTo>
                      <a:pt x="1655" y="45"/>
                      <a:pt x="1629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2284;p75">
                <a:extLst>
                  <a:ext uri="{FF2B5EF4-FFF2-40B4-BE49-F238E27FC236}">
                    <a16:creationId xmlns:a16="http://schemas.microsoft.com/office/drawing/2014/main" id="{AE0D23A1-240A-8C4B-E196-DEA6C745E4A2}"/>
                  </a:ext>
                </a:extLst>
              </p:cNvPr>
              <p:cNvSpPr/>
              <p:nvPr/>
            </p:nvSpPr>
            <p:spPr>
              <a:xfrm>
                <a:off x="3871650" y="3609472"/>
                <a:ext cx="25990" cy="51140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3343" extrusionOk="0">
                    <a:moveTo>
                      <a:pt x="1597" y="0"/>
                    </a:moveTo>
                    <a:cubicBezTo>
                      <a:pt x="1591" y="0"/>
                      <a:pt x="1585" y="2"/>
                      <a:pt x="1581" y="6"/>
                    </a:cubicBezTo>
                    <a:cubicBezTo>
                      <a:pt x="1095" y="523"/>
                      <a:pt x="517" y="979"/>
                      <a:pt x="304" y="1648"/>
                    </a:cubicBezTo>
                    <a:cubicBezTo>
                      <a:pt x="92" y="2164"/>
                      <a:pt x="0" y="2833"/>
                      <a:pt x="213" y="3319"/>
                    </a:cubicBezTo>
                    <a:cubicBezTo>
                      <a:pt x="228" y="3334"/>
                      <a:pt x="259" y="3342"/>
                      <a:pt x="285" y="3342"/>
                    </a:cubicBezTo>
                    <a:cubicBezTo>
                      <a:pt x="312" y="3342"/>
                      <a:pt x="335" y="3334"/>
                      <a:pt x="335" y="3319"/>
                    </a:cubicBezTo>
                    <a:cubicBezTo>
                      <a:pt x="456" y="2803"/>
                      <a:pt x="365" y="2255"/>
                      <a:pt x="517" y="1739"/>
                    </a:cubicBezTo>
                    <a:cubicBezTo>
                      <a:pt x="700" y="1040"/>
                      <a:pt x="1216" y="584"/>
                      <a:pt x="1672" y="97"/>
                    </a:cubicBezTo>
                    <a:cubicBezTo>
                      <a:pt x="1698" y="71"/>
                      <a:pt x="1635" y="0"/>
                      <a:pt x="15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2285;p75">
                <a:extLst>
                  <a:ext uri="{FF2B5EF4-FFF2-40B4-BE49-F238E27FC236}">
                    <a16:creationId xmlns:a16="http://schemas.microsoft.com/office/drawing/2014/main" id="{701DC8EE-F447-9C82-7B36-A12F1BB5B537}"/>
                  </a:ext>
                </a:extLst>
              </p:cNvPr>
              <p:cNvSpPr/>
              <p:nvPr/>
            </p:nvSpPr>
            <p:spPr>
              <a:xfrm>
                <a:off x="3867458" y="3597938"/>
                <a:ext cx="31176" cy="21401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399" extrusionOk="0">
                    <a:moveTo>
                      <a:pt x="1767" y="272"/>
                    </a:moveTo>
                    <a:lnTo>
                      <a:pt x="1767" y="272"/>
                    </a:lnTo>
                    <a:cubicBezTo>
                      <a:pt x="1716" y="323"/>
                      <a:pt x="1663" y="372"/>
                      <a:pt x="1608" y="420"/>
                    </a:cubicBezTo>
                    <a:lnTo>
                      <a:pt x="1608" y="420"/>
                    </a:lnTo>
                    <a:cubicBezTo>
                      <a:pt x="1599" y="415"/>
                      <a:pt x="1590" y="411"/>
                      <a:pt x="1581" y="408"/>
                    </a:cubicBezTo>
                    <a:lnTo>
                      <a:pt x="1581" y="408"/>
                    </a:lnTo>
                    <a:cubicBezTo>
                      <a:pt x="1643" y="361"/>
                      <a:pt x="1706" y="315"/>
                      <a:pt x="1767" y="272"/>
                    </a:cubicBezTo>
                    <a:close/>
                    <a:moveTo>
                      <a:pt x="1977" y="0"/>
                    </a:moveTo>
                    <a:cubicBezTo>
                      <a:pt x="1581" y="152"/>
                      <a:pt x="1247" y="426"/>
                      <a:pt x="913" y="639"/>
                    </a:cubicBezTo>
                    <a:cubicBezTo>
                      <a:pt x="761" y="760"/>
                      <a:pt x="609" y="851"/>
                      <a:pt x="457" y="973"/>
                    </a:cubicBezTo>
                    <a:cubicBezTo>
                      <a:pt x="335" y="1064"/>
                      <a:pt x="214" y="1216"/>
                      <a:pt x="62" y="1277"/>
                    </a:cubicBezTo>
                    <a:cubicBezTo>
                      <a:pt x="1" y="1307"/>
                      <a:pt x="31" y="1398"/>
                      <a:pt x="92" y="1398"/>
                    </a:cubicBezTo>
                    <a:cubicBezTo>
                      <a:pt x="366" y="1398"/>
                      <a:pt x="609" y="1155"/>
                      <a:pt x="822" y="1003"/>
                    </a:cubicBezTo>
                    <a:cubicBezTo>
                      <a:pt x="1010" y="858"/>
                      <a:pt x="1205" y="700"/>
                      <a:pt x="1401" y="547"/>
                    </a:cubicBezTo>
                    <a:lnTo>
                      <a:pt x="1401" y="547"/>
                    </a:lnTo>
                    <a:cubicBezTo>
                      <a:pt x="1353" y="595"/>
                      <a:pt x="1303" y="646"/>
                      <a:pt x="1251" y="697"/>
                    </a:cubicBezTo>
                    <a:lnTo>
                      <a:pt x="1251" y="697"/>
                    </a:lnTo>
                    <a:cubicBezTo>
                      <a:pt x="1250" y="698"/>
                      <a:pt x="1248" y="698"/>
                      <a:pt x="1247" y="699"/>
                    </a:cubicBezTo>
                    <a:cubicBezTo>
                      <a:pt x="1057" y="835"/>
                      <a:pt x="866" y="971"/>
                      <a:pt x="698" y="1129"/>
                    </a:cubicBezTo>
                    <a:lnTo>
                      <a:pt x="698" y="1129"/>
                    </a:lnTo>
                    <a:cubicBezTo>
                      <a:pt x="678" y="1139"/>
                      <a:pt x="659" y="1148"/>
                      <a:pt x="639" y="1155"/>
                    </a:cubicBezTo>
                    <a:cubicBezTo>
                      <a:pt x="644" y="1160"/>
                      <a:pt x="649" y="1165"/>
                      <a:pt x="654" y="1171"/>
                    </a:cubicBezTo>
                    <a:lnTo>
                      <a:pt x="654" y="1171"/>
                    </a:lnTo>
                    <a:cubicBezTo>
                      <a:pt x="649" y="1176"/>
                      <a:pt x="644" y="1181"/>
                      <a:pt x="639" y="1186"/>
                    </a:cubicBezTo>
                    <a:cubicBezTo>
                      <a:pt x="612" y="1240"/>
                      <a:pt x="633" y="1342"/>
                      <a:pt x="681" y="1342"/>
                    </a:cubicBezTo>
                    <a:cubicBezTo>
                      <a:pt x="687" y="1342"/>
                      <a:pt x="693" y="1341"/>
                      <a:pt x="700" y="1338"/>
                    </a:cubicBezTo>
                    <a:cubicBezTo>
                      <a:pt x="1095" y="1186"/>
                      <a:pt x="1399" y="791"/>
                      <a:pt x="1673" y="547"/>
                    </a:cubicBezTo>
                    <a:cubicBezTo>
                      <a:pt x="1673" y="520"/>
                      <a:pt x="1664" y="492"/>
                      <a:pt x="1651" y="469"/>
                    </a:cubicBezTo>
                    <a:lnTo>
                      <a:pt x="1651" y="469"/>
                    </a:lnTo>
                    <a:cubicBezTo>
                      <a:pt x="1766" y="358"/>
                      <a:pt x="1869" y="250"/>
                      <a:pt x="1971" y="133"/>
                    </a:cubicBezTo>
                    <a:lnTo>
                      <a:pt x="1971" y="133"/>
                    </a:lnTo>
                    <a:cubicBezTo>
                      <a:pt x="1993" y="119"/>
                      <a:pt x="2015" y="105"/>
                      <a:pt x="2037" y="91"/>
                    </a:cubicBezTo>
                    <a:cubicBezTo>
                      <a:pt x="2037" y="52"/>
                      <a:pt x="2024" y="38"/>
                      <a:pt x="2015" y="25"/>
                    </a:cubicBezTo>
                    <a:lnTo>
                      <a:pt x="2015" y="25"/>
                    </a:lnTo>
                    <a:cubicBezTo>
                      <a:pt x="2014" y="22"/>
                      <a:pt x="2012" y="19"/>
                      <a:pt x="2011" y="17"/>
                    </a:cubicBezTo>
                    <a:lnTo>
                      <a:pt x="2011" y="17"/>
                    </a:lnTo>
                    <a:cubicBezTo>
                      <a:pt x="2008" y="12"/>
                      <a:pt x="2007" y="7"/>
                      <a:pt x="2007" y="0"/>
                    </a:cubicBezTo>
                    <a:cubicBezTo>
                      <a:pt x="2005" y="3"/>
                      <a:pt x="2003" y="5"/>
                      <a:pt x="2001" y="8"/>
                    </a:cubicBezTo>
                    <a:lnTo>
                      <a:pt x="2001" y="8"/>
                    </a:lnTo>
                    <a:cubicBezTo>
                      <a:pt x="1994" y="3"/>
                      <a:pt x="1985" y="0"/>
                      <a:pt x="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2286;p75">
                <a:extLst>
                  <a:ext uri="{FF2B5EF4-FFF2-40B4-BE49-F238E27FC236}">
                    <a16:creationId xmlns:a16="http://schemas.microsoft.com/office/drawing/2014/main" id="{FAF4B8E3-1E5A-F5F6-E850-B8D0F9829019}"/>
                  </a:ext>
                </a:extLst>
              </p:cNvPr>
              <p:cNvSpPr/>
              <p:nvPr/>
            </p:nvSpPr>
            <p:spPr>
              <a:xfrm>
                <a:off x="3876499" y="3559373"/>
                <a:ext cx="16705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2577" extrusionOk="0">
                    <a:moveTo>
                      <a:pt x="982" y="1"/>
                    </a:moveTo>
                    <a:cubicBezTo>
                      <a:pt x="952" y="1"/>
                      <a:pt x="920" y="17"/>
                      <a:pt x="899" y="59"/>
                    </a:cubicBezTo>
                    <a:cubicBezTo>
                      <a:pt x="656" y="485"/>
                      <a:pt x="352" y="880"/>
                      <a:pt x="200" y="1305"/>
                    </a:cubicBezTo>
                    <a:cubicBezTo>
                      <a:pt x="79" y="1701"/>
                      <a:pt x="170" y="2157"/>
                      <a:pt x="18" y="2491"/>
                    </a:cubicBezTo>
                    <a:cubicBezTo>
                      <a:pt x="0" y="2544"/>
                      <a:pt x="13" y="2576"/>
                      <a:pt x="33" y="2576"/>
                    </a:cubicBezTo>
                    <a:cubicBezTo>
                      <a:pt x="48" y="2576"/>
                      <a:pt x="66" y="2559"/>
                      <a:pt x="79" y="2521"/>
                    </a:cubicBezTo>
                    <a:cubicBezTo>
                      <a:pt x="231" y="2278"/>
                      <a:pt x="231" y="1913"/>
                      <a:pt x="322" y="1609"/>
                    </a:cubicBezTo>
                    <a:cubicBezTo>
                      <a:pt x="474" y="1093"/>
                      <a:pt x="778" y="606"/>
                      <a:pt x="1051" y="120"/>
                    </a:cubicBezTo>
                    <a:cubicBezTo>
                      <a:pt x="1091" y="60"/>
                      <a:pt x="1040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2287;p75">
                <a:extLst>
                  <a:ext uri="{FF2B5EF4-FFF2-40B4-BE49-F238E27FC236}">
                    <a16:creationId xmlns:a16="http://schemas.microsoft.com/office/drawing/2014/main" id="{A88E0270-172D-D354-E7BC-5C1BF4045D89}"/>
                  </a:ext>
                </a:extLst>
              </p:cNvPr>
              <p:cNvSpPr/>
              <p:nvPr/>
            </p:nvSpPr>
            <p:spPr>
              <a:xfrm>
                <a:off x="3865607" y="3184768"/>
                <a:ext cx="38366" cy="37662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462" extrusionOk="0">
                    <a:moveTo>
                      <a:pt x="789" y="1"/>
                    </a:moveTo>
                    <a:cubicBezTo>
                      <a:pt x="752" y="1"/>
                      <a:pt x="742" y="79"/>
                      <a:pt x="791" y="79"/>
                    </a:cubicBezTo>
                    <a:cubicBezTo>
                      <a:pt x="1095" y="170"/>
                      <a:pt x="1368" y="322"/>
                      <a:pt x="1642" y="474"/>
                    </a:cubicBezTo>
                    <a:cubicBezTo>
                      <a:pt x="1854" y="626"/>
                      <a:pt x="1824" y="626"/>
                      <a:pt x="1551" y="656"/>
                    </a:cubicBezTo>
                    <a:cubicBezTo>
                      <a:pt x="1124" y="656"/>
                      <a:pt x="643" y="656"/>
                      <a:pt x="160" y="706"/>
                    </a:cubicBezTo>
                    <a:lnTo>
                      <a:pt x="160" y="706"/>
                    </a:lnTo>
                    <a:cubicBezTo>
                      <a:pt x="147" y="700"/>
                      <a:pt x="134" y="693"/>
                      <a:pt x="122" y="687"/>
                    </a:cubicBezTo>
                    <a:lnTo>
                      <a:pt x="122" y="710"/>
                    </a:lnTo>
                    <a:lnTo>
                      <a:pt x="122" y="710"/>
                    </a:lnTo>
                    <a:cubicBezTo>
                      <a:pt x="102" y="712"/>
                      <a:pt x="81" y="715"/>
                      <a:pt x="61" y="717"/>
                    </a:cubicBezTo>
                    <a:cubicBezTo>
                      <a:pt x="0" y="717"/>
                      <a:pt x="0" y="839"/>
                      <a:pt x="61" y="839"/>
                    </a:cubicBezTo>
                    <a:cubicBezTo>
                      <a:pt x="912" y="1295"/>
                      <a:pt x="1763" y="1751"/>
                      <a:pt x="2402" y="2450"/>
                    </a:cubicBezTo>
                    <a:cubicBezTo>
                      <a:pt x="2409" y="2457"/>
                      <a:pt x="2421" y="2461"/>
                      <a:pt x="2432" y="2461"/>
                    </a:cubicBezTo>
                    <a:cubicBezTo>
                      <a:pt x="2468" y="2461"/>
                      <a:pt x="2508" y="2427"/>
                      <a:pt x="2462" y="2358"/>
                    </a:cubicBezTo>
                    <a:cubicBezTo>
                      <a:pt x="1989" y="1635"/>
                      <a:pt x="1108" y="1191"/>
                      <a:pt x="333" y="795"/>
                    </a:cubicBezTo>
                    <a:lnTo>
                      <a:pt x="333" y="795"/>
                    </a:lnTo>
                    <a:cubicBezTo>
                      <a:pt x="346" y="795"/>
                      <a:pt x="360" y="795"/>
                      <a:pt x="374" y="795"/>
                    </a:cubicBezTo>
                    <a:cubicBezTo>
                      <a:pt x="547" y="795"/>
                      <a:pt x="730" y="808"/>
                      <a:pt x="912" y="808"/>
                    </a:cubicBezTo>
                    <a:cubicBezTo>
                      <a:pt x="1125" y="808"/>
                      <a:pt x="1368" y="778"/>
                      <a:pt x="1611" y="778"/>
                    </a:cubicBezTo>
                    <a:cubicBezTo>
                      <a:pt x="1663" y="778"/>
                      <a:pt x="1713" y="780"/>
                      <a:pt x="1759" y="780"/>
                    </a:cubicBezTo>
                    <a:cubicBezTo>
                      <a:pt x="1876" y="780"/>
                      <a:pt x="1972" y="765"/>
                      <a:pt x="2037" y="656"/>
                    </a:cubicBezTo>
                    <a:lnTo>
                      <a:pt x="2037" y="565"/>
                    </a:lnTo>
                    <a:cubicBezTo>
                      <a:pt x="1733" y="261"/>
                      <a:pt x="1216" y="109"/>
                      <a:pt x="821" y="18"/>
                    </a:cubicBezTo>
                    <a:cubicBezTo>
                      <a:pt x="809" y="6"/>
                      <a:pt x="798" y="1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2288;p75">
                <a:extLst>
                  <a:ext uri="{FF2B5EF4-FFF2-40B4-BE49-F238E27FC236}">
                    <a16:creationId xmlns:a16="http://schemas.microsoft.com/office/drawing/2014/main" id="{2E8162E3-5515-C61A-7671-5A5C1AC03C94}"/>
                  </a:ext>
                </a:extLst>
              </p:cNvPr>
              <p:cNvSpPr/>
              <p:nvPr/>
            </p:nvSpPr>
            <p:spPr>
              <a:xfrm>
                <a:off x="3918613" y="2891285"/>
                <a:ext cx="22334" cy="239712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5670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304" y="2637"/>
                      <a:pt x="517" y="5251"/>
                      <a:pt x="760" y="7835"/>
                    </a:cubicBezTo>
                    <a:cubicBezTo>
                      <a:pt x="1003" y="10419"/>
                      <a:pt x="943" y="13124"/>
                      <a:pt x="1399" y="15647"/>
                    </a:cubicBezTo>
                    <a:cubicBezTo>
                      <a:pt x="1399" y="15662"/>
                      <a:pt x="1414" y="15670"/>
                      <a:pt x="1429" y="15670"/>
                    </a:cubicBezTo>
                    <a:cubicBezTo>
                      <a:pt x="1444" y="15670"/>
                      <a:pt x="1459" y="15662"/>
                      <a:pt x="1459" y="15647"/>
                    </a:cubicBezTo>
                    <a:cubicBezTo>
                      <a:pt x="1125" y="12972"/>
                      <a:pt x="1216" y="10176"/>
                      <a:pt x="912" y="7470"/>
                    </a:cubicBezTo>
                    <a:cubicBezTo>
                      <a:pt x="639" y="5008"/>
                      <a:pt x="365" y="2516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2289;p75">
                <a:extLst>
                  <a:ext uri="{FF2B5EF4-FFF2-40B4-BE49-F238E27FC236}">
                    <a16:creationId xmlns:a16="http://schemas.microsoft.com/office/drawing/2014/main" id="{1F387C9C-9096-D858-8DF1-C719C78DDFC7}"/>
                  </a:ext>
                </a:extLst>
              </p:cNvPr>
              <p:cNvSpPr/>
              <p:nvPr/>
            </p:nvSpPr>
            <p:spPr>
              <a:xfrm>
                <a:off x="3556812" y="2730095"/>
                <a:ext cx="20850" cy="19122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50" extrusionOk="0">
                    <a:moveTo>
                      <a:pt x="1336" y="1"/>
                    </a:moveTo>
                    <a:cubicBezTo>
                      <a:pt x="1328" y="1"/>
                      <a:pt x="1319" y="4"/>
                      <a:pt x="1311" y="13"/>
                    </a:cubicBezTo>
                    <a:cubicBezTo>
                      <a:pt x="1305" y="17"/>
                      <a:pt x="1299" y="22"/>
                      <a:pt x="1294" y="27"/>
                    </a:cubicBezTo>
                    <a:lnTo>
                      <a:pt x="1294" y="27"/>
                    </a:lnTo>
                    <a:lnTo>
                      <a:pt x="1280" y="13"/>
                    </a:lnTo>
                    <a:cubicBezTo>
                      <a:pt x="1198" y="68"/>
                      <a:pt x="1117" y="125"/>
                      <a:pt x="1036" y="185"/>
                    </a:cubicBezTo>
                    <a:lnTo>
                      <a:pt x="1036" y="185"/>
                    </a:lnTo>
                    <a:cubicBezTo>
                      <a:pt x="1032" y="167"/>
                      <a:pt x="1019" y="153"/>
                      <a:pt x="1002" y="153"/>
                    </a:cubicBezTo>
                    <a:cubicBezTo>
                      <a:pt x="994" y="153"/>
                      <a:pt x="985" y="156"/>
                      <a:pt x="976" y="165"/>
                    </a:cubicBezTo>
                    <a:cubicBezTo>
                      <a:pt x="968" y="174"/>
                      <a:pt x="959" y="183"/>
                      <a:pt x="951" y="192"/>
                    </a:cubicBezTo>
                    <a:lnTo>
                      <a:pt x="951" y="192"/>
                    </a:lnTo>
                    <a:cubicBezTo>
                      <a:pt x="931" y="188"/>
                      <a:pt x="915" y="181"/>
                      <a:pt x="915" y="165"/>
                    </a:cubicBezTo>
                    <a:cubicBezTo>
                      <a:pt x="915" y="195"/>
                      <a:pt x="885" y="256"/>
                      <a:pt x="885" y="256"/>
                    </a:cubicBezTo>
                    <a:cubicBezTo>
                      <a:pt x="885" y="263"/>
                      <a:pt x="885" y="270"/>
                      <a:pt x="886" y="276"/>
                    </a:cubicBezTo>
                    <a:lnTo>
                      <a:pt x="886" y="276"/>
                    </a:lnTo>
                    <a:cubicBezTo>
                      <a:pt x="875" y="292"/>
                      <a:pt x="865" y="308"/>
                      <a:pt x="854" y="325"/>
                    </a:cubicBezTo>
                    <a:lnTo>
                      <a:pt x="854" y="325"/>
                    </a:lnTo>
                    <a:cubicBezTo>
                      <a:pt x="552" y="566"/>
                      <a:pt x="273" y="837"/>
                      <a:pt x="64" y="1107"/>
                    </a:cubicBezTo>
                    <a:cubicBezTo>
                      <a:pt x="1" y="1171"/>
                      <a:pt x="56" y="1250"/>
                      <a:pt x="126" y="1250"/>
                    </a:cubicBezTo>
                    <a:cubicBezTo>
                      <a:pt x="156" y="1250"/>
                      <a:pt x="189" y="1235"/>
                      <a:pt x="216" y="1199"/>
                    </a:cubicBezTo>
                    <a:cubicBezTo>
                      <a:pt x="217" y="1197"/>
                      <a:pt x="218" y="1196"/>
                      <a:pt x="219" y="1194"/>
                    </a:cubicBezTo>
                    <a:lnTo>
                      <a:pt x="219" y="1194"/>
                    </a:lnTo>
                    <a:cubicBezTo>
                      <a:pt x="230" y="1197"/>
                      <a:pt x="240" y="1199"/>
                      <a:pt x="247" y="1199"/>
                    </a:cubicBezTo>
                    <a:cubicBezTo>
                      <a:pt x="286" y="1139"/>
                      <a:pt x="328" y="1083"/>
                      <a:pt x="371" y="1028"/>
                    </a:cubicBezTo>
                    <a:lnTo>
                      <a:pt x="371" y="1028"/>
                    </a:lnTo>
                    <a:cubicBezTo>
                      <a:pt x="467" y="945"/>
                      <a:pt x="580" y="865"/>
                      <a:pt x="672" y="773"/>
                    </a:cubicBezTo>
                    <a:cubicBezTo>
                      <a:pt x="729" y="704"/>
                      <a:pt x="769" y="636"/>
                      <a:pt x="805" y="566"/>
                    </a:cubicBezTo>
                    <a:lnTo>
                      <a:pt x="805" y="566"/>
                    </a:lnTo>
                    <a:cubicBezTo>
                      <a:pt x="907" y="469"/>
                      <a:pt x="1010" y="374"/>
                      <a:pt x="1112" y="276"/>
                    </a:cubicBezTo>
                    <a:lnTo>
                      <a:pt x="1112" y="276"/>
                    </a:lnTo>
                    <a:cubicBezTo>
                      <a:pt x="1088" y="319"/>
                      <a:pt x="1064" y="364"/>
                      <a:pt x="1037" y="408"/>
                    </a:cubicBezTo>
                    <a:cubicBezTo>
                      <a:pt x="1075" y="357"/>
                      <a:pt x="1108" y="301"/>
                      <a:pt x="1142" y="247"/>
                    </a:cubicBezTo>
                    <a:lnTo>
                      <a:pt x="1142" y="247"/>
                    </a:lnTo>
                    <a:cubicBezTo>
                      <a:pt x="1210" y="181"/>
                      <a:pt x="1276" y="114"/>
                      <a:pt x="1341" y="44"/>
                    </a:cubicBezTo>
                    <a:cubicBezTo>
                      <a:pt x="1362" y="22"/>
                      <a:pt x="1354" y="1"/>
                      <a:pt x="13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2290;p75">
                <a:extLst>
                  <a:ext uri="{FF2B5EF4-FFF2-40B4-BE49-F238E27FC236}">
                    <a16:creationId xmlns:a16="http://schemas.microsoft.com/office/drawing/2014/main" id="{B52B114F-14DE-7C11-8E25-2B066F4CC9B0}"/>
                  </a:ext>
                </a:extLst>
              </p:cNvPr>
              <p:cNvSpPr/>
              <p:nvPr/>
            </p:nvSpPr>
            <p:spPr>
              <a:xfrm>
                <a:off x="3565287" y="2727831"/>
                <a:ext cx="25348" cy="29998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961" extrusionOk="0">
                    <a:moveTo>
                      <a:pt x="1608" y="1"/>
                    </a:moveTo>
                    <a:cubicBezTo>
                      <a:pt x="1599" y="1"/>
                      <a:pt x="1589" y="3"/>
                      <a:pt x="1577" y="9"/>
                    </a:cubicBezTo>
                    <a:cubicBezTo>
                      <a:pt x="1243" y="252"/>
                      <a:pt x="909" y="556"/>
                      <a:pt x="635" y="891"/>
                    </a:cubicBezTo>
                    <a:cubicBezTo>
                      <a:pt x="361" y="1195"/>
                      <a:pt x="270" y="1559"/>
                      <a:pt x="27" y="1863"/>
                    </a:cubicBezTo>
                    <a:cubicBezTo>
                      <a:pt x="1" y="1889"/>
                      <a:pt x="20" y="1961"/>
                      <a:pt x="45" y="1961"/>
                    </a:cubicBezTo>
                    <a:cubicBezTo>
                      <a:pt x="49" y="1961"/>
                      <a:pt x="53" y="1959"/>
                      <a:pt x="57" y="1954"/>
                    </a:cubicBezTo>
                    <a:cubicBezTo>
                      <a:pt x="331" y="1772"/>
                      <a:pt x="422" y="1468"/>
                      <a:pt x="574" y="1195"/>
                    </a:cubicBezTo>
                    <a:cubicBezTo>
                      <a:pt x="817" y="769"/>
                      <a:pt x="1243" y="404"/>
                      <a:pt x="1608" y="70"/>
                    </a:cubicBezTo>
                    <a:cubicBezTo>
                      <a:pt x="1657" y="45"/>
                      <a:pt x="1646" y="1"/>
                      <a:pt x="1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2291;p75">
                <a:extLst>
                  <a:ext uri="{FF2B5EF4-FFF2-40B4-BE49-F238E27FC236}">
                    <a16:creationId xmlns:a16="http://schemas.microsoft.com/office/drawing/2014/main" id="{BA34FE6B-551E-A20A-9853-656DD31455E8}"/>
                  </a:ext>
                </a:extLst>
              </p:cNvPr>
              <p:cNvSpPr/>
              <p:nvPr/>
            </p:nvSpPr>
            <p:spPr>
              <a:xfrm>
                <a:off x="3577310" y="2734348"/>
                <a:ext cx="20009" cy="2094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69" extrusionOk="0">
                    <a:moveTo>
                      <a:pt x="1238" y="0"/>
                    </a:moveTo>
                    <a:cubicBezTo>
                      <a:pt x="1230" y="0"/>
                      <a:pt x="1223" y="3"/>
                      <a:pt x="1217" y="9"/>
                    </a:cubicBezTo>
                    <a:cubicBezTo>
                      <a:pt x="943" y="282"/>
                      <a:pt x="639" y="525"/>
                      <a:pt x="396" y="829"/>
                    </a:cubicBezTo>
                    <a:cubicBezTo>
                      <a:pt x="275" y="951"/>
                      <a:pt x="1" y="1194"/>
                      <a:pt x="92" y="1346"/>
                    </a:cubicBezTo>
                    <a:cubicBezTo>
                      <a:pt x="92" y="1361"/>
                      <a:pt x="100" y="1369"/>
                      <a:pt x="111" y="1369"/>
                    </a:cubicBezTo>
                    <a:cubicBezTo>
                      <a:pt x="123" y="1369"/>
                      <a:pt x="138" y="1361"/>
                      <a:pt x="153" y="1346"/>
                    </a:cubicBezTo>
                    <a:cubicBezTo>
                      <a:pt x="487" y="890"/>
                      <a:pt x="882" y="465"/>
                      <a:pt x="1308" y="39"/>
                    </a:cubicBezTo>
                    <a:cubicBezTo>
                      <a:pt x="1308" y="39"/>
                      <a:pt x="1269" y="0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2292;p75">
                <a:extLst>
                  <a:ext uri="{FF2B5EF4-FFF2-40B4-BE49-F238E27FC236}">
                    <a16:creationId xmlns:a16="http://schemas.microsoft.com/office/drawing/2014/main" id="{90D1C512-C964-6534-FE10-C3E31876830E}"/>
                  </a:ext>
                </a:extLst>
              </p:cNvPr>
              <p:cNvSpPr/>
              <p:nvPr/>
            </p:nvSpPr>
            <p:spPr>
              <a:xfrm>
                <a:off x="3591262" y="2748972"/>
                <a:ext cx="11978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193" extrusionOk="0">
                    <a:moveTo>
                      <a:pt x="683" y="1"/>
                    </a:moveTo>
                    <a:cubicBezTo>
                      <a:pt x="660" y="1"/>
                      <a:pt x="634" y="8"/>
                      <a:pt x="609" y="25"/>
                    </a:cubicBezTo>
                    <a:cubicBezTo>
                      <a:pt x="396" y="390"/>
                      <a:pt x="92" y="724"/>
                      <a:pt x="1" y="1150"/>
                    </a:cubicBezTo>
                    <a:cubicBezTo>
                      <a:pt x="1" y="1171"/>
                      <a:pt x="16" y="1193"/>
                      <a:pt x="46" y="1193"/>
                    </a:cubicBezTo>
                    <a:cubicBezTo>
                      <a:pt x="59" y="1193"/>
                      <a:pt x="74" y="1189"/>
                      <a:pt x="92" y="1180"/>
                    </a:cubicBezTo>
                    <a:cubicBezTo>
                      <a:pt x="305" y="846"/>
                      <a:pt x="548" y="451"/>
                      <a:pt x="761" y="117"/>
                    </a:cubicBezTo>
                    <a:cubicBezTo>
                      <a:pt x="783" y="51"/>
                      <a:pt x="741" y="1"/>
                      <a:pt x="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2293;p75">
                <a:extLst>
                  <a:ext uri="{FF2B5EF4-FFF2-40B4-BE49-F238E27FC236}">
                    <a16:creationId xmlns:a16="http://schemas.microsoft.com/office/drawing/2014/main" id="{32AE29E5-6E79-24D4-4C4E-9ED3097CA0C5}"/>
                  </a:ext>
                </a:extLst>
              </p:cNvPr>
              <p:cNvSpPr/>
              <p:nvPr/>
            </p:nvSpPr>
            <p:spPr>
              <a:xfrm>
                <a:off x="3605213" y="2749630"/>
                <a:ext cx="12116" cy="24568"/>
              </a:xfrm>
              <a:custGeom>
                <a:avLst/>
                <a:gdLst/>
                <a:ahLst/>
                <a:cxnLst/>
                <a:rect l="l" t="t" r="r" b="b"/>
                <a:pathLst>
                  <a:path w="792" h="1606" extrusionOk="0">
                    <a:moveTo>
                      <a:pt x="768" y="1"/>
                    </a:moveTo>
                    <a:cubicBezTo>
                      <a:pt x="758" y="1"/>
                      <a:pt x="744" y="16"/>
                      <a:pt x="730" y="43"/>
                    </a:cubicBezTo>
                    <a:cubicBezTo>
                      <a:pt x="639" y="347"/>
                      <a:pt x="548" y="590"/>
                      <a:pt x="396" y="894"/>
                    </a:cubicBezTo>
                    <a:cubicBezTo>
                      <a:pt x="274" y="1137"/>
                      <a:pt x="92" y="1289"/>
                      <a:pt x="1" y="1563"/>
                    </a:cubicBezTo>
                    <a:cubicBezTo>
                      <a:pt x="1" y="1584"/>
                      <a:pt x="16" y="1606"/>
                      <a:pt x="46" y="1606"/>
                    </a:cubicBezTo>
                    <a:cubicBezTo>
                      <a:pt x="59" y="1606"/>
                      <a:pt x="74" y="1602"/>
                      <a:pt x="92" y="1593"/>
                    </a:cubicBezTo>
                    <a:cubicBezTo>
                      <a:pt x="244" y="1320"/>
                      <a:pt x="426" y="1137"/>
                      <a:pt x="548" y="833"/>
                    </a:cubicBezTo>
                    <a:cubicBezTo>
                      <a:pt x="639" y="590"/>
                      <a:pt x="730" y="347"/>
                      <a:pt x="791" y="74"/>
                    </a:cubicBezTo>
                    <a:cubicBezTo>
                      <a:pt x="791" y="23"/>
                      <a:pt x="782" y="1"/>
                      <a:pt x="7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2294;p75">
                <a:extLst>
                  <a:ext uri="{FF2B5EF4-FFF2-40B4-BE49-F238E27FC236}">
                    <a16:creationId xmlns:a16="http://schemas.microsoft.com/office/drawing/2014/main" id="{3AADA8E6-DC9D-2615-E245-46D071D4D6CD}"/>
                  </a:ext>
                </a:extLst>
              </p:cNvPr>
              <p:cNvSpPr/>
              <p:nvPr/>
            </p:nvSpPr>
            <p:spPr>
              <a:xfrm>
                <a:off x="3614514" y="2755489"/>
                <a:ext cx="13707" cy="20499"/>
              </a:xfrm>
              <a:custGeom>
                <a:avLst/>
                <a:gdLst/>
                <a:ahLst/>
                <a:cxnLst/>
                <a:rect l="l" t="t" r="r" b="b"/>
                <a:pathLst>
                  <a:path w="896" h="1340" extrusionOk="0">
                    <a:moveTo>
                      <a:pt x="790" y="0"/>
                    </a:moveTo>
                    <a:cubicBezTo>
                      <a:pt x="769" y="0"/>
                      <a:pt x="747" y="8"/>
                      <a:pt x="730" y="25"/>
                    </a:cubicBezTo>
                    <a:cubicBezTo>
                      <a:pt x="578" y="298"/>
                      <a:pt x="457" y="511"/>
                      <a:pt x="274" y="785"/>
                    </a:cubicBezTo>
                    <a:cubicBezTo>
                      <a:pt x="153" y="937"/>
                      <a:pt x="1" y="1089"/>
                      <a:pt x="31" y="1271"/>
                    </a:cubicBezTo>
                    <a:cubicBezTo>
                      <a:pt x="61" y="1317"/>
                      <a:pt x="92" y="1339"/>
                      <a:pt x="118" y="1339"/>
                    </a:cubicBezTo>
                    <a:cubicBezTo>
                      <a:pt x="145" y="1339"/>
                      <a:pt x="168" y="1317"/>
                      <a:pt x="183" y="1271"/>
                    </a:cubicBezTo>
                    <a:cubicBezTo>
                      <a:pt x="244" y="1089"/>
                      <a:pt x="396" y="906"/>
                      <a:pt x="487" y="724"/>
                    </a:cubicBezTo>
                    <a:cubicBezTo>
                      <a:pt x="609" y="511"/>
                      <a:pt x="730" y="298"/>
                      <a:pt x="852" y="116"/>
                    </a:cubicBezTo>
                    <a:cubicBezTo>
                      <a:pt x="896" y="50"/>
                      <a:pt x="845" y="0"/>
                      <a:pt x="7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2295;p75">
                <a:extLst>
                  <a:ext uri="{FF2B5EF4-FFF2-40B4-BE49-F238E27FC236}">
                    <a16:creationId xmlns:a16="http://schemas.microsoft.com/office/drawing/2014/main" id="{36DDB6E6-88ED-7C9D-2889-9F6DF7EFDDEE}"/>
                  </a:ext>
                </a:extLst>
              </p:cNvPr>
              <p:cNvSpPr/>
              <p:nvPr/>
            </p:nvSpPr>
            <p:spPr>
              <a:xfrm>
                <a:off x="3633575" y="2759696"/>
                <a:ext cx="11412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597" extrusionOk="0">
                    <a:moveTo>
                      <a:pt x="723" y="1"/>
                    </a:moveTo>
                    <a:cubicBezTo>
                      <a:pt x="708" y="1"/>
                      <a:pt x="685" y="8"/>
                      <a:pt x="670" y="23"/>
                    </a:cubicBezTo>
                    <a:cubicBezTo>
                      <a:pt x="548" y="327"/>
                      <a:pt x="426" y="631"/>
                      <a:pt x="274" y="935"/>
                    </a:cubicBezTo>
                    <a:cubicBezTo>
                      <a:pt x="214" y="1148"/>
                      <a:pt x="1" y="1361"/>
                      <a:pt x="1" y="1574"/>
                    </a:cubicBezTo>
                    <a:cubicBezTo>
                      <a:pt x="1" y="1589"/>
                      <a:pt x="24" y="1596"/>
                      <a:pt x="46" y="1596"/>
                    </a:cubicBezTo>
                    <a:cubicBezTo>
                      <a:pt x="69" y="1596"/>
                      <a:pt x="92" y="1589"/>
                      <a:pt x="92" y="1574"/>
                    </a:cubicBezTo>
                    <a:cubicBezTo>
                      <a:pt x="153" y="1361"/>
                      <a:pt x="305" y="1118"/>
                      <a:pt x="396" y="905"/>
                    </a:cubicBezTo>
                    <a:cubicBezTo>
                      <a:pt x="518" y="601"/>
                      <a:pt x="609" y="327"/>
                      <a:pt x="730" y="23"/>
                    </a:cubicBezTo>
                    <a:cubicBezTo>
                      <a:pt x="746" y="8"/>
                      <a:pt x="738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2296;p75">
                <a:extLst>
                  <a:ext uri="{FF2B5EF4-FFF2-40B4-BE49-F238E27FC236}">
                    <a16:creationId xmlns:a16="http://schemas.microsoft.com/office/drawing/2014/main" id="{0FDD796E-A56A-664A-F138-55F36EB5905A}"/>
                  </a:ext>
                </a:extLst>
              </p:cNvPr>
              <p:cNvSpPr/>
              <p:nvPr/>
            </p:nvSpPr>
            <p:spPr>
              <a:xfrm>
                <a:off x="3646593" y="2757447"/>
                <a:ext cx="9790" cy="26327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721" extrusionOk="0">
                    <a:moveTo>
                      <a:pt x="547" y="0"/>
                    </a:moveTo>
                    <a:cubicBezTo>
                      <a:pt x="530" y="0"/>
                      <a:pt x="518" y="7"/>
                      <a:pt x="518" y="18"/>
                    </a:cubicBezTo>
                    <a:cubicBezTo>
                      <a:pt x="426" y="535"/>
                      <a:pt x="305" y="1173"/>
                      <a:pt x="31" y="1660"/>
                    </a:cubicBezTo>
                    <a:cubicBezTo>
                      <a:pt x="1" y="1690"/>
                      <a:pt x="62" y="1721"/>
                      <a:pt x="123" y="1721"/>
                    </a:cubicBezTo>
                    <a:cubicBezTo>
                      <a:pt x="275" y="1599"/>
                      <a:pt x="305" y="1295"/>
                      <a:pt x="366" y="1143"/>
                    </a:cubicBezTo>
                    <a:cubicBezTo>
                      <a:pt x="487" y="809"/>
                      <a:pt x="578" y="414"/>
                      <a:pt x="639" y="79"/>
                    </a:cubicBezTo>
                    <a:cubicBezTo>
                      <a:pt x="620" y="21"/>
                      <a:pt x="576" y="0"/>
                      <a:pt x="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2297;p75">
                <a:extLst>
                  <a:ext uri="{FF2B5EF4-FFF2-40B4-BE49-F238E27FC236}">
                    <a16:creationId xmlns:a16="http://schemas.microsoft.com/office/drawing/2014/main" id="{63A18BE3-17EB-ABE1-12E2-ECFAAAB92F03}"/>
                  </a:ext>
                </a:extLst>
              </p:cNvPr>
              <p:cNvSpPr/>
              <p:nvPr/>
            </p:nvSpPr>
            <p:spPr>
              <a:xfrm>
                <a:off x="3656368" y="2758304"/>
                <a:ext cx="6058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931" extrusionOk="0">
                    <a:moveTo>
                      <a:pt x="350" y="0"/>
                    </a:moveTo>
                    <a:cubicBezTo>
                      <a:pt x="327" y="0"/>
                      <a:pt x="304" y="8"/>
                      <a:pt x="304" y="23"/>
                    </a:cubicBezTo>
                    <a:cubicBezTo>
                      <a:pt x="304" y="418"/>
                      <a:pt x="274" y="753"/>
                      <a:pt x="183" y="1148"/>
                    </a:cubicBezTo>
                    <a:cubicBezTo>
                      <a:pt x="152" y="1391"/>
                      <a:pt x="0" y="1634"/>
                      <a:pt x="31" y="1908"/>
                    </a:cubicBezTo>
                    <a:cubicBezTo>
                      <a:pt x="31" y="1923"/>
                      <a:pt x="46" y="1931"/>
                      <a:pt x="61" y="1931"/>
                    </a:cubicBezTo>
                    <a:cubicBezTo>
                      <a:pt x="76" y="1931"/>
                      <a:pt x="91" y="1923"/>
                      <a:pt x="91" y="1908"/>
                    </a:cubicBezTo>
                    <a:cubicBezTo>
                      <a:pt x="274" y="1239"/>
                      <a:pt x="395" y="692"/>
                      <a:pt x="395" y="23"/>
                    </a:cubicBezTo>
                    <a:cubicBezTo>
                      <a:pt x="395" y="8"/>
                      <a:pt x="373" y="0"/>
                      <a:pt x="3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2298;p75">
                <a:extLst>
                  <a:ext uri="{FF2B5EF4-FFF2-40B4-BE49-F238E27FC236}">
                    <a16:creationId xmlns:a16="http://schemas.microsoft.com/office/drawing/2014/main" id="{19CB076D-6723-7176-3FC2-7DC28C9B881F}"/>
                  </a:ext>
                </a:extLst>
              </p:cNvPr>
              <p:cNvSpPr/>
              <p:nvPr/>
            </p:nvSpPr>
            <p:spPr>
              <a:xfrm>
                <a:off x="3676362" y="2762602"/>
                <a:ext cx="2111" cy="2655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736" extrusionOk="0">
                    <a:moveTo>
                      <a:pt x="103" y="1"/>
                    </a:moveTo>
                    <a:cubicBezTo>
                      <a:pt x="84" y="1"/>
                      <a:pt x="61" y="16"/>
                      <a:pt x="61" y="46"/>
                    </a:cubicBezTo>
                    <a:cubicBezTo>
                      <a:pt x="61" y="350"/>
                      <a:pt x="91" y="624"/>
                      <a:pt x="61" y="928"/>
                    </a:cubicBezTo>
                    <a:cubicBezTo>
                      <a:pt x="31" y="1201"/>
                      <a:pt x="0" y="1414"/>
                      <a:pt x="0" y="1688"/>
                    </a:cubicBezTo>
                    <a:cubicBezTo>
                      <a:pt x="0" y="1706"/>
                      <a:pt x="23" y="1736"/>
                      <a:pt x="40" y="1736"/>
                    </a:cubicBezTo>
                    <a:cubicBezTo>
                      <a:pt x="52" y="1736"/>
                      <a:pt x="61" y="1723"/>
                      <a:pt x="61" y="1688"/>
                    </a:cubicBezTo>
                    <a:cubicBezTo>
                      <a:pt x="122" y="1110"/>
                      <a:pt x="122" y="593"/>
                      <a:pt x="122" y="46"/>
                    </a:cubicBezTo>
                    <a:cubicBezTo>
                      <a:pt x="137" y="16"/>
                      <a:pt x="122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2299;p75">
                <a:extLst>
                  <a:ext uri="{FF2B5EF4-FFF2-40B4-BE49-F238E27FC236}">
                    <a16:creationId xmlns:a16="http://schemas.microsoft.com/office/drawing/2014/main" id="{4F44CBBD-3963-DFA3-2C45-DA78C1DB489C}"/>
                  </a:ext>
                </a:extLst>
              </p:cNvPr>
              <p:cNvSpPr/>
              <p:nvPr/>
            </p:nvSpPr>
            <p:spPr>
              <a:xfrm>
                <a:off x="3686581" y="2763643"/>
                <a:ext cx="4207" cy="356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331" extrusionOk="0">
                    <a:moveTo>
                      <a:pt x="153" y="1"/>
                    </a:moveTo>
                    <a:cubicBezTo>
                      <a:pt x="138" y="1"/>
                      <a:pt x="123" y="24"/>
                      <a:pt x="123" y="69"/>
                    </a:cubicBezTo>
                    <a:cubicBezTo>
                      <a:pt x="123" y="525"/>
                      <a:pt x="123" y="951"/>
                      <a:pt x="92" y="1407"/>
                    </a:cubicBezTo>
                    <a:cubicBezTo>
                      <a:pt x="92" y="1711"/>
                      <a:pt x="1" y="2045"/>
                      <a:pt x="183" y="2319"/>
                    </a:cubicBezTo>
                    <a:cubicBezTo>
                      <a:pt x="200" y="2327"/>
                      <a:pt x="214" y="2331"/>
                      <a:pt x="226" y="2331"/>
                    </a:cubicBezTo>
                    <a:cubicBezTo>
                      <a:pt x="258" y="2331"/>
                      <a:pt x="275" y="2302"/>
                      <a:pt x="275" y="2258"/>
                    </a:cubicBezTo>
                    <a:cubicBezTo>
                      <a:pt x="153" y="1559"/>
                      <a:pt x="183" y="799"/>
                      <a:pt x="183" y="69"/>
                    </a:cubicBezTo>
                    <a:cubicBezTo>
                      <a:pt x="183" y="24"/>
                      <a:pt x="168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2300;p75">
                <a:extLst>
                  <a:ext uri="{FF2B5EF4-FFF2-40B4-BE49-F238E27FC236}">
                    <a16:creationId xmlns:a16="http://schemas.microsoft.com/office/drawing/2014/main" id="{C043E17F-0BC8-F782-0658-05F1F8981D52}"/>
                  </a:ext>
                </a:extLst>
              </p:cNvPr>
              <p:cNvSpPr/>
              <p:nvPr/>
            </p:nvSpPr>
            <p:spPr>
              <a:xfrm>
                <a:off x="3701465" y="2767131"/>
                <a:ext cx="5599" cy="26174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711" extrusionOk="0">
                    <a:moveTo>
                      <a:pt x="39" y="1"/>
                    </a:moveTo>
                    <a:cubicBezTo>
                      <a:pt x="16" y="1"/>
                      <a:pt x="1" y="9"/>
                      <a:pt x="31" y="24"/>
                    </a:cubicBezTo>
                    <a:cubicBezTo>
                      <a:pt x="61" y="571"/>
                      <a:pt x="183" y="1118"/>
                      <a:pt x="213" y="1665"/>
                    </a:cubicBezTo>
                    <a:cubicBezTo>
                      <a:pt x="213" y="1696"/>
                      <a:pt x="244" y="1711"/>
                      <a:pt x="274" y="1711"/>
                    </a:cubicBezTo>
                    <a:cubicBezTo>
                      <a:pt x="305" y="1711"/>
                      <a:pt x="335" y="1696"/>
                      <a:pt x="335" y="1665"/>
                    </a:cubicBezTo>
                    <a:cubicBezTo>
                      <a:pt x="365" y="1118"/>
                      <a:pt x="183" y="540"/>
                      <a:pt x="92" y="24"/>
                    </a:cubicBezTo>
                    <a:cubicBezTo>
                      <a:pt x="92" y="9"/>
                      <a:pt x="6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2301;p75">
                <a:extLst>
                  <a:ext uri="{FF2B5EF4-FFF2-40B4-BE49-F238E27FC236}">
                    <a16:creationId xmlns:a16="http://schemas.microsoft.com/office/drawing/2014/main" id="{5E96619D-9C22-F63F-CE32-8973453F81CD}"/>
                  </a:ext>
                </a:extLst>
              </p:cNvPr>
              <p:cNvSpPr/>
              <p:nvPr/>
            </p:nvSpPr>
            <p:spPr>
              <a:xfrm>
                <a:off x="3712984" y="2766978"/>
                <a:ext cx="8490" cy="25516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668" extrusionOk="0">
                    <a:moveTo>
                      <a:pt x="70" y="1"/>
                    </a:moveTo>
                    <a:cubicBezTo>
                      <a:pt x="32" y="1"/>
                      <a:pt x="0" y="27"/>
                      <a:pt x="38" y="64"/>
                    </a:cubicBezTo>
                    <a:cubicBezTo>
                      <a:pt x="129" y="338"/>
                      <a:pt x="220" y="642"/>
                      <a:pt x="281" y="915"/>
                    </a:cubicBezTo>
                    <a:cubicBezTo>
                      <a:pt x="311" y="1128"/>
                      <a:pt x="311" y="1402"/>
                      <a:pt x="403" y="1645"/>
                    </a:cubicBezTo>
                    <a:cubicBezTo>
                      <a:pt x="403" y="1660"/>
                      <a:pt x="425" y="1668"/>
                      <a:pt x="448" y="1668"/>
                    </a:cubicBezTo>
                    <a:cubicBezTo>
                      <a:pt x="471" y="1668"/>
                      <a:pt x="494" y="1660"/>
                      <a:pt x="494" y="1645"/>
                    </a:cubicBezTo>
                    <a:cubicBezTo>
                      <a:pt x="555" y="1402"/>
                      <a:pt x="433" y="1128"/>
                      <a:pt x="403" y="946"/>
                    </a:cubicBezTo>
                    <a:cubicBezTo>
                      <a:pt x="372" y="642"/>
                      <a:pt x="251" y="338"/>
                      <a:pt x="129" y="34"/>
                    </a:cubicBezTo>
                    <a:cubicBezTo>
                      <a:pt x="118" y="11"/>
                      <a:pt x="93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2302;p75">
                <a:extLst>
                  <a:ext uri="{FF2B5EF4-FFF2-40B4-BE49-F238E27FC236}">
                    <a16:creationId xmlns:a16="http://schemas.microsoft.com/office/drawing/2014/main" id="{DE0E223E-CF8A-D350-5083-486DD252E6D3}"/>
                  </a:ext>
                </a:extLst>
              </p:cNvPr>
              <p:cNvSpPr/>
              <p:nvPr/>
            </p:nvSpPr>
            <p:spPr>
              <a:xfrm>
                <a:off x="3724258" y="2763964"/>
                <a:ext cx="10708" cy="1970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88" extrusionOk="0">
                    <a:moveTo>
                      <a:pt x="54" y="0"/>
                    </a:moveTo>
                    <a:cubicBezTo>
                      <a:pt x="22" y="0"/>
                      <a:pt x="0" y="30"/>
                      <a:pt x="0" y="48"/>
                    </a:cubicBezTo>
                    <a:cubicBezTo>
                      <a:pt x="91" y="261"/>
                      <a:pt x="243" y="474"/>
                      <a:pt x="304" y="687"/>
                    </a:cubicBezTo>
                    <a:cubicBezTo>
                      <a:pt x="395" y="869"/>
                      <a:pt x="456" y="1082"/>
                      <a:pt x="578" y="1264"/>
                    </a:cubicBezTo>
                    <a:cubicBezTo>
                      <a:pt x="593" y="1279"/>
                      <a:pt x="623" y="1287"/>
                      <a:pt x="650" y="1287"/>
                    </a:cubicBezTo>
                    <a:cubicBezTo>
                      <a:pt x="676" y="1287"/>
                      <a:pt x="699" y="1279"/>
                      <a:pt x="699" y="1264"/>
                    </a:cubicBezTo>
                    <a:cubicBezTo>
                      <a:pt x="699" y="1082"/>
                      <a:pt x="547" y="839"/>
                      <a:pt x="456" y="656"/>
                    </a:cubicBezTo>
                    <a:cubicBezTo>
                      <a:pt x="395" y="413"/>
                      <a:pt x="213" y="231"/>
                      <a:pt x="122" y="48"/>
                    </a:cubicBezTo>
                    <a:cubicBezTo>
                      <a:pt x="98" y="13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2303;p75">
                <a:extLst>
                  <a:ext uri="{FF2B5EF4-FFF2-40B4-BE49-F238E27FC236}">
                    <a16:creationId xmlns:a16="http://schemas.microsoft.com/office/drawing/2014/main" id="{0DA83167-1430-3772-995B-8CFFC904C28A}"/>
                  </a:ext>
                </a:extLst>
              </p:cNvPr>
              <p:cNvSpPr/>
              <p:nvPr/>
            </p:nvSpPr>
            <p:spPr>
              <a:xfrm>
                <a:off x="3738485" y="2766151"/>
                <a:ext cx="10892" cy="1762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1152" extrusionOk="0">
                    <a:moveTo>
                      <a:pt x="54" y="1"/>
                    </a:moveTo>
                    <a:cubicBezTo>
                      <a:pt x="31" y="1"/>
                      <a:pt x="1" y="36"/>
                      <a:pt x="43" y="57"/>
                    </a:cubicBezTo>
                    <a:cubicBezTo>
                      <a:pt x="225" y="331"/>
                      <a:pt x="377" y="544"/>
                      <a:pt x="438" y="848"/>
                    </a:cubicBezTo>
                    <a:cubicBezTo>
                      <a:pt x="499" y="969"/>
                      <a:pt x="529" y="1121"/>
                      <a:pt x="681" y="1152"/>
                    </a:cubicBezTo>
                    <a:cubicBezTo>
                      <a:pt x="711" y="1152"/>
                      <a:pt x="711" y="1121"/>
                      <a:pt x="681" y="1091"/>
                    </a:cubicBezTo>
                    <a:cubicBezTo>
                      <a:pt x="529" y="1000"/>
                      <a:pt x="529" y="817"/>
                      <a:pt x="438" y="665"/>
                    </a:cubicBezTo>
                    <a:cubicBezTo>
                      <a:pt x="347" y="422"/>
                      <a:pt x="195" y="240"/>
                      <a:pt x="73" y="27"/>
                    </a:cubicBezTo>
                    <a:cubicBezTo>
                      <a:pt x="73" y="8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2304;p75">
                <a:extLst>
                  <a:ext uri="{FF2B5EF4-FFF2-40B4-BE49-F238E27FC236}">
                    <a16:creationId xmlns:a16="http://schemas.microsoft.com/office/drawing/2014/main" id="{5D5EB1AB-7B9E-E51A-0F3C-496B0D6C3316}"/>
                  </a:ext>
                </a:extLst>
              </p:cNvPr>
              <p:cNvSpPr/>
              <p:nvPr/>
            </p:nvSpPr>
            <p:spPr>
              <a:xfrm>
                <a:off x="3750080" y="2769165"/>
                <a:ext cx="11259" cy="16185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058" extrusionOk="0">
                    <a:moveTo>
                      <a:pt x="60" y="0"/>
                    </a:moveTo>
                    <a:cubicBezTo>
                      <a:pt x="37" y="0"/>
                      <a:pt x="0" y="29"/>
                      <a:pt x="45" y="73"/>
                    </a:cubicBezTo>
                    <a:cubicBezTo>
                      <a:pt x="257" y="377"/>
                      <a:pt x="440" y="742"/>
                      <a:pt x="683" y="1046"/>
                    </a:cubicBezTo>
                    <a:cubicBezTo>
                      <a:pt x="683" y="1054"/>
                      <a:pt x="687" y="1058"/>
                      <a:pt x="693" y="1058"/>
                    </a:cubicBezTo>
                    <a:cubicBezTo>
                      <a:pt x="709" y="1058"/>
                      <a:pt x="736" y="1030"/>
                      <a:pt x="713" y="985"/>
                    </a:cubicBezTo>
                    <a:lnTo>
                      <a:pt x="713" y="955"/>
                    </a:lnTo>
                    <a:cubicBezTo>
                      <a:pt x="713" y="939"/>
                      <a:pt x="706" y="932"/>
                      <a:pt x="698" y="932"/>
                    </a:cubicBezTo>
                    <a:cubicBezTo>
                      <a:pt x="697" y="932"/>
                      <a:pt x="696" y="932"/>
                      <a:pt x="694" y="932"/>
                    </a:cubicBezTo>
                    <a:lnTo>
                      <a:pt x="694" y="932"/>
                    </a:lnTo>
                    <a:cubicBezTo>
                      <a:pt x="562" y="591"/>
                      <a:pt x="277" y="302"/>
                      <a:pt x="75" y="12"/>
                    </a:cubicBezTo>
                    <a:cubicBezTo>
                      <a:pt x="75" y="4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2305;p75">
                <a:extLst>
                  <a:ext uri="{FF2B5EF4-FFF2-40B4-BE49-F238E27FC236}">
                    <a16:creationId xmlns:a16="http://schemas.microsoft.com/office/drawing/2014/main" id="{EF0B3C04-1600-6CC9-F2B6-22A031022E4C}"/>
                  </a:ext>
                </a:extLst>
              </p:cNvPr>
              <p:cNvSpPr/>
              <p:nvPr/>
            </p:nvSpPr>
            <p:spPr>
              <a:xfrm>
                <a:off x="3753538" y="2761914"/>
                <a:ext cx="16016" cy="15083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986" extrusionOk="0">
                    <a:moveTo>
                      <a:pt x="62" y="0"/>
                    </a:moveTo>
                    <a:cubicBezTo>
                      <a:pt x="31" y="0"/>
                      <a:pt x="1" y="30"/>
                      <a:pt x="62" y="61"/>
                    </a:cubicBezTo>
                    <a:cubicBezTo>
                      <a:pt x="275" y="91"/>
                      <a:pt x="426" y="304"/>
                      <a:pt x="518" y="395"/>
                    </a:cubicBezTo>
                    <a:lnTo>
                      <a:pt x="974" y="973"/>
                    </a:lnTo>
                    <a:cubicBezTo>
                      <a:pt x="983" y="982"/>
                      <a:pt x="994" y="985"/>
                      <a:pt x="1004" y="985"/>
                    </a:cubicBezTo>
                    <a:cubicBezTo>
                      <a:pt x="1029" y="985"/>
                      <a:pt x="1047" y="964"/>
                      <a:pt x="1004" y="942"/>
                    </a:cubicBezTo>
                    <a:cubicBezTo>
                      <a:pt x="852" y="699"/>
                      <a:pt x="670" y="517"/>
                      <a:pt x="518" y="334"/>
                    </a:cubicBezTo>
                    <a:cubicBezTo>
                      <a:pt x="396" y="213"/>
                      <a:pt x="244" y="3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2306;p75">
                <a:extLst>
                  <a:ext uri="{FF2B5EF4-FFF2-40B4-BE49-F238E27FC236}">
                    <a16:creationId xmlns:a16="http://schemas.microsoft.com/office/drawing/2014/main" id="{997EE093-FFBE-4873-E5A3-2979949B912B}"/>
                  </a:ext>
                </a:extLst>
              </p:cNvPr>
              <p:cNvSpPr/>
              <p:nvPr/>
            </p:nvSpPr>
            <p:spPr>
              <a:xfrm>
                <a:off x="3761447" y="2761822"/>
                <a:ext cx="12575" cy="939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14" extrusionOk="0">
                    <a:moveTo>
                      <a:pt x="156" y="0"/>
                    </a:moveTo>
                    <a:cubicBezTo>
                      <a:pt x="135" y="0"/>
                      <a:pt x="114" y="2"/>
                      <a:pt x="92" y="6"/>
                    </a:cubicBezTo>
                    <a:cubicBezTo>
                      <a:pt x="1" y="6"/>
                      <a:pt x="1" y="67"/>
                      <a:pt x="61" y="67"/>
                    </a:cubicBezTo>
                    <a:cubicBezTo>
                      <a:pt x="72" y="66"/>
                      <a:pt x="83" y="65"/>
                      <a:pt x="93" y="65"/>
                    </a:cubicBezTo>
                    <a:cubicBezTo>
                      <a:pt x="400" y="65"/>
                      <a:pt x="465" y="496"/>
                      <a:pt x="730" y="614"/>
                    </a:cubicBezTo>
                    <a:cubicBezTo>
                      <a:pt x="761" y="614"/>
                      <a:pt x="821" y="614"/>
                      <a:pt x="821" y="553"/>
                    </a:cubicBezTo>
                    <a:lnTo>
                      <a:pt x="821" y="523"/>
                    </a:lnTo>
                    <a:cubicBezTo>
                      <a:pt x="821" y="508"/>
                      <a:pt x="806" y="500"/>
                      <a:pt x="791" y="500"/>
                    </a:cubicBezTo>
                    <a:cubicBezTo>
                      <a:pt x="782" y="500"/>
                      <a:pt x="773" y="503"/>
                      <a:pt x="767" y="508"/>
                    </a:cubicBezTo>
                    <a:lnTo>
                      <a:pt x="767" y="508"/>
                    </a:lnTo>
                    <a:cubicBezTo>
                      <a:pt x="569" y="323"/>
                      <a:pt x="423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2307;p75">
                <a:extLst>
                  <a:ext uri="{FF2B5EF4-FFF2-40B4-BE49-F238E27FC236}">
                    <a16:creationId xmlns:a16="http://schemas.microsoft.com/office/drawing/2014/main" id="{2BC7A65C-2E6E-16C3-A5CC-4A882399A51F}"/>
                  </a:ext>
                </a:extLst>
              </p:cNvPr>
              <p:cNvSpPr/>
              <p:nvPr/>
            </p:nvSpPr>
            <p:spPr>
              <a:xfrm>
                <a:off x="3764246" y="2759436"/>
                <a:ext cx="13492" cy="546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57" extrusionOk="0">
                    <a:moveTo>
                      <a:pt x="411" y="1"/>
                    </a:moveTo>
                    <a:cubicBezTo>
                      <a:pt x="296" y="1"/>
                      <a:pt x="185" y="50"/>
                      <a:pt x="61" y="71"/>
                    </a:cubicBezTo>
                    <a:cubicBezTo>
                      <a:pt x="0" y="71"/>
                      <a:pt x="61" y="162"/>
                      <a:pt x="91" y="162"/>
                    </a:cubicBezTo>
                    <a:cubicBezTo>
                      <a:pt x="203" y="118"/>
                      <a:pt x="314" y="89"/>
                      <a:pt x="425" y="89"/>
                    </a:cubicBezTo>
                    <a:cubicBezTo>
                      <a:pt x="466" y="89"/>
                      <a:pt x="506" y="93"/>
                      <a:pt x="547" y="101"/>
                    </a:cubicBezTo>
                    <a:cubicBezTo>
                      <a:pt x="669" y="162"/>
                      <a:pt x="760" y="223"/>
                      <a:pt x="851" y="344"/>
                    </a:cubicBezTo>
                    <a:cubicBezTo>
                      <a:pt x="851" y="353"/>
                      <a:pt x="854" y="357"/>
                      <a:pt x="857" y="357"/>
                    </a:cubicBezTo>
                    <a:cubicBezTo>
                      <a:pt x="866" y="357"/>
                      <a:pt x="882" y="335"/>
                      <a:pt x="882" y="314"/>
                    </a:cubicBezTo>
                    <a:cubicBezTo>
                      <a:pt x="851" y="192"/>
                      <a:pt x="699" y="71"/>
                      <a:pt x="578" y="40"/>
                    </a:cubicBezTo>
                    <a:cubicBezTo>
                      <a:pt x="520" y="12"/>
                      <a:pt x="46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2308;p75">
                <a:extLst>
                  <a:ext uri="{FF2B5EF4-FFF2-40B4-BE49-F238E27FC236}">
                    <a16:creationId xmlns:a16="http://schemas.microsoft.com/office/drawing/2014/main" id="{0AE6DBB2-CC26-D0AD-AEE3-392AEE594F72}"/>
                  </a:ext>
                </a:extLst>
              </p:cNvPr>
              <p:cNvSpPr/>
              <p:nvPr/>
            </p:nvSpPr>
            <p:spPr>
              <a:xfrm>
                <a:off x="3777723" y="2757264"/>
                <a:ext cx="8108" cy="530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347" extrusionOk="0">
                    <a:moveTo>
                      <a:pt x="61" y="0"/>
                    </a:moveTo>
                    <a:cubicBezTo>
                      <a:pt x="1" y="0"/>
                      <a:pt x="1" y="61"/>
                      <a:pt x="61" y="61"/>
                    </a:cubicBezTo>
                    <a:cubicBezTo>
                      <a:pt x="213" y="152"/>
                      <a:pt x="304" y="213"/>
                      <a:pt x="456" y="334"/>
                    </a:cubicBezTo>
                    <a:cubicBezTo>
                      <a:pt x="465" y="343"/>
                      <a:pt x="477" y="347"/>
                      <a:pt x="487" y="347"/>
                    </a:cubicBezTo>
                    <a:cubicBezTo>
                      <a:pt x="512" y="347"/>
                      <a:pt x="530" y="326"/>
                      <a:pt x="487" y="304"/>
                    </a:cubicBezTo>
                    <a:cubicBezTo>
                      <a:pt x="396" y="152"/>
                      <a:pt x="24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2309;p75">
                <a:extLst>
                  <a:ext uri="{FF2B5EF4-FFF2-40B4-BE49-F238E27FC236}">
                    <a16:creationId xmlns:a16="http://schemas.microsoft.com/office/drawing/2014/main" id="{1C535E8A-94D8-D266-37D8-1A6D7DCFC4E7}"/>
                  </a:ext>
                </a:extLst>
              </p:cNvPr>
              <p:cNvSpPr/>
              <p:nvPr/>
            </p:nvSpPr>
            <p:spPr>
              <a:xfrm>
                <a:off x="3779130" y="2752215"/>
                <a:ext cx="11626" cy="3549"/>
              </a:xfrm>
              <a:custGeom>
                <a:avLst/>
                <a:gdLst/>
                <a:ahLst/>
                <a:cxnLst/>
                <a:rect l="l" t="t" r="r" b="b"/>
                <a:pathLst>
                  <a:path w="760" h="232" extrusionOk="0">
                    <a:moveTo>
                      <a:pt x="514" y="0"/>
                    </a:moveTo>
                    <a:cubicBezTo>
                      <a:pt x="337" y="0"/>
                      <a:pt x="116" y="83"/>
                      <a:pt x="30" y="117"/>
                    </a:cubicBezTo>
                    <a:cubicBezTo>
                      <a:pt x="4" y="117"/>
                      <a:pt x="0" y="184"/>
                      <a:pt x="19" y="184"/>
                    </a:cubicBezTo>
                    <a:cubicBezTo>
                      <a:pt x="22" y="184"/>
                      <a:pt x="26" y="182"/>
                      <a:pt x="30" y="178"/>
                    </a:cubicBezTo>
                    <a:cubicBezTo>
                      <a:pt x="121" y="142"/>
                      <a:pt x="353" y="62"/>
                      <a:pt x="525" y="62"/>
                    </a:cubicBezTo>
                    <a:cubicBezTo>
                      <a:pt x="640" y="62"/>
                      <a:pt x="729" y="98"/>
                      <a:pt x="729" y="208"/>
                    </a:cubicBezTo>
                    <a:cubicBezTo>
                      <a:pt x="729" y="224"/>
                      <a:pt x="737" y="231"/>
                      <a:pt x="744" y="231"/>
                    </a:cubicBezTo>
                    <a:cubicBezTo>
                      <a:pt x="752" y="231"/>
                      <a:pt x="760" y="224"/>
                      <a:pt x="760" y="208"/>
                    </a:cubicBezTo>
                    <a:cubicBezTo>
                      <a:pt x="760" y="50"/>
                      <a:pt x="650" y="0"/>
                      <a:pt x="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2310;p75">
                <a:extLst>
                  <a:ext uri="{FF2B5EF4-FFF2-40B4-BE49-F238E27FC236}">
                    <a16:creationId xmlns:a16="http://schemas.microsoft.com/office/drawing/2014/main" id="{E892F964-EC0C-EC8F-A109-F32EC5499CB4}"/>
                  </a:ext>
                </a:extLst>
              </p:cNvPr>
              <p:cNvSpPr/>
              <p:nvPr/>
            </p:nvSpPr>
            <p:spPr>
              <a:xfrm>
                <a:off x="3460147" y="2834088"/>
                <a:ext cx="10708" cy="14505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482" extrusionOk="0">
                    <a:moveTo>
                      <a:pt x="403" y="1"/>
                    </a:moveTo>
                    <a:cubicBezTo>
                      <a:pt x="388" y="1"/>
                      <a:pt x="365" y="9"/>
                      <a:pt x="365" y="24"/>
                    </a:cubicBezTo>
                    <a:cubicBezTo>
                      <a:pt x="608" y="3063"/>
                      <a:pt x="365" y="6407"/>
                      <a:pt x="0" y="9446"/>
                    </a:cubicBezTo>
                    <a:cubicBezTo>
                      <a:pt x="0" y="9464"/>
                      <a:pt x="21" y="9481"/>
                      <a:pt x="38" y="9481"/>
                    </a:cubicBezTo>
                    <a:cubicBezTo>
                      <a:pt x="50" y="9481"/>
                      <a:pt x="61" y="9472"/>
                      <a:pt x="61" y="9446"/>
                    </a:cubicBezTo>
                    <a:cubicBezTo>
                      <a:pt x="517" y="6437"/>
                      <a:pt x="699" y="3002"/>
                      <a:pt x="395" y="24"/>
                    </a:cubicBezTo>
                    <a:cubicBezTo>
                      <a:pt x="426" y="9"/>
                      <a:pt x="418" y="1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2311;p75">
                <a:extLst>
                  <a:ext uri="{FF2B5EF4-FFF2-40B4-BE49-F238E27FC236}">
                    <a16:creationId xmlns:a16="http://schemas.microsoft.com/office/drawing/2014/main" id="{E29555A5-83C1-3C8C-30BB-BE5AC7694522}"/>
                  </a:ext>
                </a:extLst>
              </p:cNvPr>
              <p:cNvSpPr/>
              <p:nvPr/>
            </p:nvSpPr>
            <p:spPr>
              <a:xfrm>
                <a:off x="3399232" y="2855489"/>
                <a:ext cx="14196" cy="199602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3048" extrusionOk="0">
                    <a:moveTo>
                      <a:pt x="893" y="0"/>
                    </a:moveTo>
                    <a:cubicBezTo>
                      <a:pt x="874" y="0"/>
                      <a:pt x="852" y="8"/>
                      <a:pt x="852" y="23"/>
                    </a:cubicBezTo>
                    <a:cubicBezTo>
                      <a:pt x="711" y="1258"/>
                      <a:pt x="627" y="2503"/>
                      <a:pt x="564" y="3753"/>
                    </a:cubicBezTo>
                    <a:lnTo>
                      <a:pt x="564" y="3753"/>
                    </a:lnTo>
                    <a:cubicBezTo>
                      <a:pt x="663" y="2509"/>
                      <a:pt x="783" y="1266"/>
                      <a:pt x="912" y="23"/>
                    </a:cubicBezTo>
                    <a:cubicBezTo>
                      <a:pt x="928" y="8"/>
                      <a:pt x="912" y="0"/>
                      <a:pt x="893" y="0"/>
                    </a:cubicBezTo>
                    <a:close/>
                    <a:moveTo>
                      <a:pt x="564" y="3753"/>
                    </a:moveTo>
                    <a:cubicBezTo>
                      <a:pt x="477" y="4850"/>
                      <a:pt x="408" y="5947"/>
                      <a:pt x="365" y="7044"/>
                    </a:cubicBezTo>
                    <a:cubicBezTo>
                      <a:pt x="306" y="8005"/>
                      <a:pt x="304" y="8988"/>
                      <a:pt x="283" y="9964"/>
                    </a:cubicBezTo>
                    <a:lnTo>
                      <a:pt x="283" y="9964"/>
                    </a:lnTo>
                    <a:cubicBezTo>
                      <a:pt x="418" y="7899"/>
                      <a:pt x="461" y="5820"/>
                      <a:pt x="564" y="3753"/>
                    </a:cubicBezTo>
                    <a:close/>
                    <a:moveTo>
                      <a:pt x="283" y="9964"/>
                    </a:moveTo>
                    <a:cubicBezTo>
                      <a:pt x="217" y="10981"/>
                      <a:pt x="129" y="11995"/>
                      <a:pt x="0" y="13002"/>
                    </a:cubicBezTo>
                    <a:cubicBezTo>
                      <a:pt x="0" y="13032"/>
                      <a:pt x="16" y="13047"/>
                      <a:pt x="31" y="13047"/>
                    </a:cubicBezTo>
                    <a:cubicBezTo>
                      <a:pt x="46" y="13047"/>
                      <a:pt x="61" y="13032"/>
                      <a:pt x="61" y="13002"/>
                    </a:cubicBezTo>
                    <a:cubicBezTo>
                      <a:pt x="217" y="12018"/>
                      <a:pt x="261" y="10995"/>
                      <a:pt x="283" y="996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2312;p75">
                <a:extLst>
                  <a:ext uri="{FF2B5EF4-FFF2-40B4-BE49-F238E27FC236}">
                    <a16:creationId xmlns:a16="http://schemas.microsoft.com/office/drawing/2014/main" id="{F19282A4-227F-C702-3D90-26DAF20D3322}"/>
                  </a:ext>
                </a:extLst>
              </p:cNvPr>
              <p:cNvSpPr/>
              <p:nvPr/>
            </p:nvSpPr>
            <p:spPr>
              <a:xfrm>
                <a:off x="3496127" y="3188408"/>
                <a:ext cx="77023" cy="148738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9723" extrusionOk="0">
                    <a:moveTo>
                      <a:pt x="4993" y="0"/>
                    </a:moveTo>
                    <a:cubicBezTo>
                      <a:pt x="4981" y="0"/>
                      <a:pt x="4974" y="8"/>
                      <a:pt x="4974" y="23"/>
                    </a:cubicBezTo>
                    <a:cubicBezTo>
                      <a:pt x="4730" y="874"/>
                      <a:pt x="3788" y="1634"/>
                      <a:pt x="3302" y="2364"/>
                    </a:cubicBezTo>
                    <a:cubicBezTo>
                      <a:pt x="2694" y="3184"/>
                      <a:pt x="2299" y="4066"/>
                      <a:pt x="1873" y="4978"/>
                    </a:cubicBezTo>
                    <a:cubicBezTo>
                      <a:pt x="1205" y="6497"/>
                      <a:pt x="566" y="8078"/>
                      <a:pt x="19" y="9659"/>
                    </a:cubicBezTo>
                    <a:cubicBezTo>
                      <a:pt x="0" y="9696"/>
                      <a:pt x="40" y="9722"/>
                      <a:pt x="80" y="9722"/>
                    </a:cubicBezTo>
                    <a:cubicBezTo>
                      <a:pt x="104" y="9722"/>
                      <a:pt x="129" y="9712"/>
                      <a:pt x="141" y="9689"/>
                    </a:cubicBezTo>
                    <a:cubicBezTo>
                      <a:pt x="901" y="7865"/>
                      <a:pt x="1630" y="6041"/>
                      <a:pt x="2420" y="4248"/>
                    </a:cubicBezTo>
                    <a:cubicBezTo>
                      <a:pt x="2907" y="3063"/>
                      <a:pt x="3545" y="2151"/>
                      <a:pt x="4366" y="1178"/>
                    </a:cubicBezTo>
                    <a:cubicBezTo>
                      <a:pt x="4670" y="753"/>
                      <a:pt x="4913" y="540"/>
                      <a:pt x="5034" y="23"/>
                    </a:cubicBezTo>
                    <a:cubicBezTo>
                      <a:pt x="5019" y="8"/>
                      <a:pt x="5004" y="0"/>
                      <a:pt x="49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2313;p75">
                <a:extLst>
                  <a:ext uri="{FF2B5EF4-FFF2-40B4-BE49-F238E27FC236}">
                    <a16:creationId xmlns:a16="http://schemas.microsoft.com/office/drawing/2014/main" id="{EB01F630-E622-911A-7F2C-22347B1AF988}"/>
                  </a:ext>
                </a:extLst>
              </p:cNvPr>
              <p:cNvSpPr/>
              <p:nvPr/>
            </p:nvSpPr>
            <p:spPr>
              <a:xfrm>
                <a:off x="3556399" y="3220089"/>
                <a:ext cx="46336" cy="18462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12069" extrusionOk="0">
                    <a:moveTo>
                      <a:pt x="2954" y="1"/>
                    </a:moveTo>
                    <a:cubicBezTo>
                      <a:pt x="2934" y="1"/>
                      <a:pt x="2918" y="8"/>
                      <a:pt x="2918" y="19"/>
                    </a:cubicBezTo>
                    <a:cubicBezTo>
                      <a:pt x="2249" y="1964"/>
                      <a:pt x="1490" y="3879"/>
                      <a:pt x="1034" y="5916"/>
                    </a:cubicBezTo>
                    <a:cubicBezTo>
                      <a:pt x="578" y="7922"/>
                      <a:pt x="335" y="9958"/>
                      <a:pt x="0" y="12025"/>
                    </a:cubicBezTo>
                    <a:cubicBezTo>
                      <a:pt x="0" y="12047"/>
                      <a:pt x="46" y="12068"/>
                      <a:pt x="72" y="12068"/>
                    </a:cubicBezTo>
                    <a:cubicBezTo>
                      <a:pt x="84" y="12068"/>
                      <a:pt x="91" y="12065"/>
                      <a:pt x="91" y="12056"/>
                    </a:cubicBezTo>
                    <a:cubicBezTo>
                      <a:pt x="456" y="10050"/>
                      <a:pt x="669" y="7983"/>
                      <a:pt x="1094" y="5977"/>
                    </a:cubicBezTo>
                    <a:cubicBezTo>
                      <a:pt x="1550" y="3970"/>
                      <a:pt x="2310" y="2025"/>
                      <a:pt x="3009" y="80"/>
                    </a:cubicBezTo>
                    <a:cubicBezTo>
                      <a:pt x="3029" y="22"/>
                      <a:pt x="2987" y="1"/>
                      <a:pt x="2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2314;p75">
                <a:extLst>
                  <a:ext uri="{FF2B5EF4-FFF2-40B4-BE49-F238E27FC236}">
                    <a16:creationId xmlns:a16="http://schemas.microsoft.com/office/drawing/2014/main" id="{C1392B12-991D-7C2B-DCCB-DECCCC3A8B7A}"/>
                  </a:ext>
                </a:extLst>
              </p:cNvPr>
              <p:cNvSpPr/>
              <p:nvPr/>
            </p:nvSpPr>
            <p:spPr>
              <a:xfrm>
                <a:off x="3569417" y="3209963"/>
                <a:ext cx="31421" cy="105048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6867" extrusionOk="0">
                    <a:moveTo>
                      <a:pt x="2042" y="0"/>
                    </a:moveTo>
                    <a:cubicBezTo>
                      <a:pt x="2034" y="0"/>
                      <a:pt x="2020" y="15"/>
                      <a:pt x="2006" y="43"/>
                    </a:cubicBezTo>
                    <a:cubicBezTo>
                      <a:pt x="1608" y="981"/>
                      <a:pt x="1343" y="1973"/>
                      <a:pt x="1061" y="2969"/>
                    </a:cubicBezTo>
                    <a:lnTo>
                      <a:pt x="1061" y="2969"/>
                    </a:lnTo>
                    <a:cubicBezTo>
                      <a:pt x="1372" y="1983"/>
                      <a:pt x="1707" y="1008"/>
                      <a:pt x="2037" y="73"/>
                    </a:cubicBezTo>
                    <a:cubicBezTo>
                      <a:pt x="2054" y="23"/>
                      <a:pt x="2052" y="0"/>
                      <a:pt x="2042" y="0"/>
                    </a:cubicBezTo>
                    <a:close/>
                    <a:moveTo>
                      <a:pt x="1061" y="2969"/>
                    </a:moveTo>
                    <a:lnTo>
                      <a:pt x="1061" y="2969"/>
                    </a:lnTo>
                    <a:cubicBezTo>
                      <a:pt x="916" y="3431"/>
                      <a:pt x="775" y="3895"/>
                      <a:pt x="643" y="4358"/>
                    </a:cubicBezTo>
                    <a:lnTo>
                      <a:pt x="643" y="4358"/>
                    </a:lnTo>
                    <a:cubicBezTo>
                      <a:pt x="769" y="3964"/>
                      <a:pt x="894" y="3571"/>
                      <a:pt x="1003" y="3173"/>
                    </a:cubicBezTo>
                    <a:cubicBezTo>
                      <a:pt x="1023" y="3105"/>
                      <a:pt x="1042" y="3037"/>
                      <a:pt x="1061" y="2969"/>
                    </a:cubicBezTo>
                    <a:close/>
                    <a:moveTo>
                      <a:pt x="643" y="4358"/>
                    </a:moveTo>
                    <a:lnTo>
                      <a:pt x="643" y="4358"/>
                    </a:lnTo>
                    <a:cubicBezTo>
                      <a:pt x="384" y="5170"/>
                      <a:pt x="123" y="5982"/>
                      <a:pt x="0" y="6821"/>
                    </a:cubicBezTo>
                    <a:cubicBezTo>
                      <a:pt x="0" y="6851"/>
                      <a:pt x="8" y="6867"/>
                      <a:pt x="15" y="6867"/>
                    </a:cubicBezTo>
                    <a:cubicBezTo>
                      <a:pt x="23" y="6867"/>
                      <a:pt x="31" y="6851"/>
                      <a:pt x="31" y="6821"/>
                    </a:cubicBezTo>
                    <a:cubicBezTo>
                      <a:pt x="196" y="6014"/>
                      <a:pt x="406" y="5188"/>
                      <a:pt x="643" y="43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2315;p75">
                <a:extLst>
                  <a:ext uri="{FF2B5EF4-FFF2-40B4-BE49-F238E27FC236}">
                    <a16:creationId xmlns:a16="http://schemas.microsoft.com/office/drawing/2014/main" id="{D54745EC-174E-8AF8-B45C-A8D256298A0E}"/>
                  </a:ext>
                </a:extLst>
              </p:cNvPr>
              <p:cNvSpPr/>
              <p:nvPr/>
            </p:nvSpPr>
            <p:spPr>
              <a:xfrm>
                <a:off x="3764246" y="3220839"/>
                <a:ext cx="26985" cy="166758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0901" extrusionOk="0">
                    <a:moveTo>
                      <a:pt x="122" y="0"/>
                    </a:moveTo>
                    <a:cubicBezTo>
                      <a:pt x="91" y="0"/>
                      <a:pt x="0" y="0"/>
                      <a:pt x="61" y="31"/>
                    </a:cubicBezTo>
                    <a:cubicBezTo>
                      <a:pt x="1034" y="3587"/>
                      <a:pt x="1003" y="7295"/>
                      <a:pt x="1702" y="10882"/>
                    </a:cubicBezTo>
                    <a:cubicBezTo>
                      <a:pt x="1702" y="10893"/>
                      <a:pt x="1710" y="10900"/>
                      <a:pt x="1721" y="10900"/>
                    </a:cubicBezTo>
                    <a:cubicBezTo>
                      <a:pt x="1739" y="10900"/>
                      <a:pt x="1763" y="10879"/>
                      <a:pt x="1763" y="10821"/>
                    </a:cubicBezTo>
                    <a:cubicBezTo>
                      <a:pt x="1185" y="7235"/>
                      <a:pt x="1125" y="3526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2316;p75">
                <a:extLst>
                  <a:ext uri="{FF2B5EF4-FFF2-40B4-BE49-F238E27FC236}">
                    <a16:creationId xmlns:a16="http://schemas.microsoft.com/office/drawing/2014/main" id="{4C0C89A9-51E9-82D3-B3C2-A9154C587015}"/>
                  </a:ext>
                </a:extLst>
              </p:cNvPr>
              <p:cNvSpPr/>
              <p:nvPr/>
            </p:nvSpPr>
            <p:spPr>
              <a:xfrm>
                <a:off x="3738194" y="3192936"/>
                <a:ext cx="13967" cy="74178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49" extrusionOk="0">
                    <a:moveTo>
                      <a:pt x="62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122" y="791"/>
                      <a:pt x="457" y="1520"/>
                      <a:pt x="578" y="2311"/>
                    </a:cubicBezTo>
                    <a:cubicBezTo>
                      <a:pt x="700" y="3162"/>
                      <a:pt x="730" y="3952"/>
                      <a:pt x="761" y="4803"/>
                    </a:cubicBezTo>
                    <a:cubicBezTo>
                      <a:pt x="761" y="4834"/>
                      <a:pt x="791" y="4849"/>
                      <a:pt x="822" y="4849"/>
                    </a:cubicBezTo>
                    <a:cubicBezTo>
                      <a:pt x="852" y="4849"/>
                      <a:pt x="882" y="4834"/>
                      <a:pt x="882" y="4803"/>
                    </a:cubicBezTo>
                    <a:cubicBezTo>
                      <a:pt x="913" y="3922"/>
                      <a:pt x="882" y="3131"/>
                      <a:pt x="730" y="2280"/>
                    </a:cubicBezTo>
                    <a:cubicBezTo>
                      <a:pt x="700" y="2100"/>
                      <a:pt x="254" y="48"/>
                      <a:pt x="127" y="31"/>
                    </a:cubicBezTo>
                    <a:lnTo>
                      <a:pt x="127" y="31"/>
                    </a:lnTo>
                    <a:cubicBezTo>
                      <a:pt x="153" y="28"/>
                      <a:pt x="151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2317;p75">
                <a:extLst>
                  <a:ext uri="{FF2B5EF4-FFF2-40B4-BE49-F238E27FC236}">
                    <a16:creationId xmlns:a16="http://schemas.microsoft.com/office/drawing/2014/main" id="{3AE24666-869D-8ABA-8D08-9496E0D06A95}"/>
                  </a:ext>
                </a:extLst>
              </p:cNvPr>
              <p:cNvSpPr/>
              <p:nvPr/>
            </p:nvSpPr>
            <p:spPr>
              <a:xfrm>
                <a:off x="3726584" y="3268078"/>
                <a:ext cx="18602" cy="11028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209" extrusionOk="0">
                    <a:moveTo>
                      <a:pt x="39" y="1"/>
                    </a:moveTo>
                    <a:cubicBezTo>
                      <a:pt x="18" y="1"/>
                      <a:pt x="0" y="16"/>
                      <a:pt x="0" y="43"/>
                    </a:cubicBezTo>
                    <a:cubicBezTo>
                      <a:pt x="274" y="2414"/>
                      <a:pt x="699" y="4785"/>
                      <a:pt x="1155" y="7186"/>
                    </a:cubicBezTo>
                    <a:cubicBezTo>
                      <a:pt x="1155" y="7201"/>
                      <a:pt x="1170" y="7209"/>
                      <a:pt x="1185" y="7209"/>
                    </a:cubicBezTo>
                    <a:cubicBezTo>
                      <a:pt x="1201" y="7209"/>
                      <a:pt x="1216" y="7201"/>
                      <a:pt x="1216" y="7186"/>
                    </a:cubicBezTo>
                    <a:cubicBezTo>
                      <a:pt x="790" y="4785"/>
                      <a:pt x="334" y="2475"/>
                      <a:pt x="91" y="74"/>
                    </a:cubicBezTo>
                    <a:cubicBezTo>
                      <a:pt x="91" y="23"/>
                      <a:pt x="64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2318;p75">
                <a:extLst>
                  <a:ext uri="{FF2B5EF4-FFF2-40B4-BE49-F238E27FC236}">
                    <a16:creationId xmlns:a16="http://schemas.microsoft.com/office/drawing/2014/main" id="{552BB2DD-AD84-2B4C-4E57-62EC61E608EB}"/>
                  </a:ext>
                </a:extLst>
              </p:cNvPr>
              <p:cNvSpPr/>
              <p:nvPr/>
            </p:nvSpPr>
            <p:spPr>
              <a:xfrm>
                <a:off x="3810506" y="3278143"/>
                <a:ext cx="1529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304" extrusionOk="0">
                    <a:moveTo>
                      <a:pt x="35" y="1"/>
                    </a:moveTo>
                    <a:cubicBezTo>
                      <a:pt x="16" y="1"/>
                      <a:pt x="0" y="8"/>
                      <a:pt x="16" y="24"/>
                    </a:cubicBezTo>
                    <a:cubicBezTo>
                      <a:pt x="150" y="1493"/>
                      <a:pt x="290" y="2982"/>
                      <a:pt x="418" y="4479"/>
                    </a:cubicBezTo>
                    <a:lnTo>
                      <a:pt x="418" y="4479"/>
                    </a:lnTo>
                    <a:cubicBezTo>
                      <a:pt x="314" y="2989"/>
                      <a:pt x="199" y="1498"/>
                      <a:pt x="76" y="24"/>
                    </a:cubicBezTo>
                    <a:cubicBezTo>
                      <a:pt x="76" y="8"/>
                      <a:pt x="54" y="1"/>
                      <a:pt x="35" y="1"/>
                    </a:cubicBezTo>
                    <a:close/>
                    <a:moveTo>
                      <a:pt x="418" y="4479"/>
                    </a:moveTo>
                    <a:cubicBezTo>
                      <a:pt x="519" y="5937"/>
                      <a:pt x="609" y="7395"/>
                      <a:pt x="684" y="8838"/>
                    </a:cubicBezTo>
                    <a:cubicBezTo>
                      <a:pt x="735" y="9764"/>
                      <a:pt x="798" y="10693"/>
                      <a:pt x="849" y="11623"/>
                    </a:cubicBezTo>
                    <a:lnTo>
                      <a:pt x="849" y="11623"/>
                    </a:lnTo>
                    <a:cubicBezTo>
                      <a:pt x="789" y="9245"/>
                      <a:pt x="620" y="6850"/>
                      <a:pt x="418" y="4479"/>
                    </a:cubicBezTo>
                    <a:close/>
                    <a:moveTo>
                      <a:pt x="849" y="11623"/>
                    </a:moveTo>
                    <a:lnTo>
                      <a:pt x="849" y="11623"/>
                    </a:lnTo>
                    <a:cubicBezTo>
                      <a:pt x="896" y="13518"/>
                      <a:pt x="875" y="15402"/>
                      <a:pt x="745" y="17258"/>
                    </a:cubicBezTo>
                    <a:cubicBezTo>
                      <a:pt x="745" y="17288"/>
                      <a:pt x="753" y="17303"/>
                      <a:pt x="760" y="17303"/>
                    </a:cubicBezTo>
                    <a:cubicBezTo>
                      <a:pt x="768" y="17303"/>
                      <a:pt x="776" y="17288"/>
                      <a:pt x="776" y="17258"/>
                    </a:cubicBezTo>
                    <a:cubicBezTo>
                      <a:pt x="999" y="15387"/>
                      <a:pt x="951" y="13502"/>
                      <a:pt x="849" y="116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2319;p75">
                <a:extLst>
                  <a:ext uri="{FF2B5EF4-FFF2-40B4-BE49-F238E27FC236}">
                    <a16:creationId xmlns:a16="http://schemas.microsoft.com/office/drawing/2014/main" id="{7FC49413-1907-C841-6264-303F1DF950C3}"/>
                  </a:ext>
                </a:extLst>
              </p:cNvPr>
              <p:cNvSpPr/>
              <p:nvPr/>
            </p:nvSpPr>
            <p:spPr>
              <a:xfrm>
                <a:off x="3649943" y="3532556"/>
                <a:ext cx="24568" cy="98638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6448" extrusionOk="0">
                    <a:moveTo>
                      <a:pt x="1496" y="1"/>
                    </a:moveTo>
                    <a:cubicBezTo>
                      <a:pt x="1478" y="1"/>
                      <a:pt x="1454" y="22"/>
                      <a:pt x="1454" y="80"/>
                    </a:cubicBezTo>
                    <a:cubicBezTo>
                      <a:pt x="1454" y="1691"/>
                      <a:pt x="1484" y="3332"/>
                      <a:pt x="1271" y="4913"/>
                    </a:cubicBezTo>
                    <a:cubicBezTo>
                      <a:pt x="1271" y="4912"/>
                      <a:pt x="1271" y="4912"/>
                      <a:pt x="1271" y="4912"/>
                    </a:cubicBezTo>
                    <a:cubicBezTo>
                      <a:pt x="1268" y="4912"/>
                      <a:pt x="1119" y="6098"/>
                      <a:pt x="1059" y="6098"/>
                    </a:cubicBezTo>
                    <a:cubicBezTo>
                      <a:pt x="1028" y="6098"/>
                      <a:pt x="846" y="4791"/>
                      <a:pt x="815" y="4700"/>
                    </a:cubicBezTo>
                    <a:cubicBezTo>
                      <a:pt x="815" y="4669"/>
                      <a:pt x="755" y="4669"/>
                      <a:pt x="724" y="4669"/>
                    </a:cubicBezTo>
                    <a:cubicBezTo>
                      <a:pt x="577" y="4787"/>
                      <a:pt x="1" y="5248"/>
                      <a:pt x="105" y="5248"/>
                    </a:cubicBezTo>
                    <a:cubicBezTo>
                      <a:pt x="105" y="5248"/>
                      <a:pt x="106" y="5248"/>
                      <a:pt x="106" y="5248"/>
                    </a:cubicBezTo>
                    <a:lnTo>
                      <a:pt x="106" y="5248"/>
                    </a:lnTo>
                    <a:cubicBezTo>
                      <a:pt x="86" y="5254"/>
                      <a:pt x="90" y="5277"/>
                      <a:pt x="116" y="5277"/>
                    </a:cubicBezTo>
                    <a:cubicBezTo>
                      <a:pt x="202" y="5277"/>
                      <a:pt x="738" y="5038"/>
                      <a:pt x="634" y="4957"/>
                    </a:cubicBezTo>
                    <a:lnTo>
                      <a:pt x="634" y="4957"/>
                    </a:lnTo>
                    <a:cubicBezTo>
                      <a:pt x="988" y="5148"/>
                      <a:pt x="820" y="6077"/>
                      <a:pt x="998" y="6402"/>
                    </a:cubicBezTo>
                    <a:cubicBezTo>
                      <a:pt x="1013" y="6432"/>
                      <a:pt x="1043" y="6448"/>
                      <a:pt x="1070" y="6448"/>
                    </a:cubicBezTo>
                    <a:cubicBezTo>
                      <a:pt x="1097" y="6448"/>
                      <a:pt x="1119" y="6432"/>
                      <a:pt x="1119" y="6402"/>
                    </a:cubicBezTo>
                    <a:cubicBezTo>
                      <a:pt x="1484" y="5885"/>
                      <a:pt x="1454" y="4943"/>
                      <a:pt x="1484" y="4274"/>
                    </a:cubicBezTo>
                    <a:cubicBezTo>
                      <a:pt x="1606" y="2876"/>
                      <a:pt x="1515" y="1447"/>
                      <a:pt x="1515" y="19"/>
                    </a:cubicBezTo>
                    <a:cubicBezTo>
                      <a:pt x="1515" y="8"/>
                      <a:pt x="1506" y="1"/>
                      <a:pt x="1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2320;p75">
                <a:extLst>
                  <a:ext uri="{FF2B5EF4-FFF2-40B4-BE49-F238E27FC236}">
                    <a16:creationId xmlns:a16="http://schemas.microsoft.com/office/drawing/2014/main" id="{3FAECDF4-71ED-3BF8-73D6-D0A9725C08FB}"/>
                  </a:ext>
                </a:extLst>
              </p:cNvPr>
              <p:cNvSpPr/>
              <p:nvPr/>
            </p:nvSpPr>
            <p:spPr>
              <a:xfrm>
                <a:off x="3639633" y="3620410"/>
                <a:ext cx="6318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73" extrusionOk="0">
                    <a:moveTo>
                      <a:pt x="379" y="1"/>
                    </a:moveTo>
                    <a:cubicBezTo>
                      <a:pt x="365" y="1"/>
                      <a:pt x="347" y="8"/>
                      <a:pt x="334" y="21"/>
                    </a:cubicBezTo>
                    <a:cubicBezTo>
                      <a:pt x="304" y="173"/>
                      <a:pt x="213" y="355"/>
                      <a:pt x="152" y="507"/>
                    </a:cubicBezTo>
                    <a:cubicBezTo>
                      <a:pt x="61" y="598"/>
                      <a:pt x="0" y="629"/>
                      <a:pt x="0" y="750"/>
                    </a:cubicBezTo>
                    <a:cubicBezTo>
                      <a:pt x="0" y="765"/>
                      <a:pt x="8" y="773"/>
                      <a:pt x="15" y="773"/>
                    </a:cubicBezTo>
                    <a:cubicBezTo>
                      <a:pt x="23" y="773"/>
                      <a:pt x="30" y="765"/>
                      <a:pt x="30" y="750"/>
                    </a:cubicBezTo>
                    <a:cubicBezTo>
                      <a:pt x="30" y="629"/>
                      <a:pt x="182" y="507"/>
                      <a:pt x="243" y="416"/>
                    </a:cubicBezTo>
                    <a:cubicBezTo>
                      <a:pt x="334" y="294"/>
                      <a:pt x="365" y="173"/>
                      <a:pt x="395" y="51"/>
                    </a:cubicBezTo>
                    <a:cubicBezTo>
                      <a:pt x="413" y="15"/>
                      <a:pt x="399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2321;p75">
                <a:extLst>
                  <a:ext uri="{FF2B5EF4-FFF2-40B4-BE49-F238E27FC236}">
                    <a16:creationId xmlns:a16="http://schemas.microsoft.com/office/drawing/2014/main" id="{7ABAFB39-2B6C-930C-6317-976F1B58441F}"/>
                  </a:ext>
                </a:extLst>
              </p:cNvPr>
              <p:cNvSpPr/>
              <p:nvPr/>
            </p:nvSpPr>
            <p:spPr>
              <a:xfrm>
                <a:off x="3890710" y="3378006"/>
                <a:ext cx="19076" cy="38213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498" extrusionOk="0">
                    <a:moveTo>
                      <a:pt x="153" y="0"/>
                    </a:moveTo>
                    <a:cubicBezTo>
                      <a:pt x="122" y="0"/>
                      <a:pt x="31" y="0"/>
                      <a:pt x="31" y="31"/>
                    </a:cubicBezTo>
                    <a:cubicBezTo>
                      <a:pt x="1" y="243"/>
                      <a:pt x="153" y="486"/>
                      <a:pt x="305" y="699"/>
                    </a:cubicBezTo>
                    <a:cubicBezTo>
                      <a:pt x="457" y="973"/>
                      <a:pt x="1034" y="1611"/>
                      <a:pt x="943" y="1976"/>
                    </a:cubicBezTo>
                    <a:cubicBezTo>
                      <a:pt x="911" y="2039"/>
                      <a:pt x="863" y="2061"/>
                      <a:pt x="804" y="2061"/>
                    </a:cubicBezTo>
                    <a:cubicBezTo>
                      <a:pt x="671" y="2061"/>
                      <a:pt x="484" y="1950"/>
                      <a:pt x="312" y="1950"/>
                    </a:cubicBezTo>
                    <a:cubicBezTo>
                      <a:pt x="267" y="1950"/>
                      <a:pt x="224" y="1958"/>
                      <a:pt x="183" y="1976"/>
                    </a:cubicBezTo>
                    <a:cubicBezTo>
                      <a:pt x="31" y="2037"/>
                      <a:pt x="31" y="2310"/>
                      <a:pt x="1" y="2462"/>
                    </a:cubicBezTo>
                    <a:cubicBezTo>
                      <a:pt x="1" y="2480"/>
                      <a:pt x="11" y="2497"/>
                      <a:pt x="25" y="2497"/>
                    </a:cubicBezTo>
                    <a:cubicBezTo>
                      <a:pt x="36" y="2497"/>
                      <a:pt x="49" y="2488"/>
                      <a:pt x="61" y="2462"/>
                    </a:cubicBezTo>
                    <a:cubicBezTo>
                      <a:pt x="61" y="2371"/>
                      <a:pt x="92" y="2280"/>
                      <a:pt x="92" y="2219"/>
                    </a:cubicBezTo>
                    <a:cubicBezTo>
                      <a:pt x="183" y="2082"/>
                      <a:pt x="308" y="2065"/>
                      <a:pt x="430" y="2065"/>
                    </a:cubicBezTo>
                    <a:cubicBezTo>
                      <a:pt x="470" y="2065"/>
                      <a:pt x="510" y="2067"/>
                      <a:pt x="548" y="2067"/>
                    </a:cubicBezTo>
                    <a:cubicBezTo>
                      <a:pt x="658" y="2067"/>
                      <a:pt x="894" y="2193"/>
                      <a:pt x="1028" y="2193"/>
                    </a:cubicBezTo>
                    <a:cubicBezTo>
                      <a:pt x="1041" y="2193"/>
                      <a:pt x="1053" y="2191"/>
                      <a:pt x="1065" y="2189"/>
                    </a:cubicBezTo>
                    <a:cubicBezTo>
                      <a:pt x="1156" y="2158"/>
                      <a:pt x="1156" y="2158"/>
                      <a:pt x="1217" y="2006"/>
                    </a:cubicBezTo>
                    <a:cubicBezTo>
                      <a:pt x="1247" y="1733"/>
                      <a:pt x="973" y="1368"/>
                      <a:pt x="821" y="1155"/>
                    </a:cubicBezTo>
                    <a:cubicBezTo>
                      <a:pt x="639" y="821"/>
                      <a:pt x="183" y="39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2" name="그룹 1261">
            <a:extLst>
              <a:ext uri="{FF2B5EF4-FFF2-40B4-BE49-F238E27FC236}">
                <a16:creationId xmlns:a16="http://schemas.microsoft.com/office/drawing/2014/main" id="{224925D7-512C-23DE-3D0C-2661F3304971}"/>
              </a:ext>
            </a:extLst>
          </p:cNvPr>
          <p:cNvGrpSpPr/>
          <p:nvPr/>
        </p:nvGrpSpPr>
        <p:grpSpPr>
          <a:xfrm>
            <a:off x="3918748" y="1065788"/>
            <a:ext cx="1179243" cy="2413518"/>
            <a:chOff x="5768440" y="1171432"/>
            <a:chExt cx="1179243" cy="2413518"/>
          </a:xfrm>
        </p:grpSpPr>
        <p:pic>
          <p:nvPicPr>
            <p:cNvPr id="3" name="Google Shape;2042;p75">
              <a:extLst>
                <a:ext uri="{FF2B5EF4-FFF2-40B4-BE49-F238E27FC236}">
                  <a16:creationId xmlns:a16="http://schemas.microsoft.com/office/drawing/2014/main" id="{9ECD284A-5E37-0B59-31E3-C55469FD2C95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36492" t="7635" r="36605" b="9003"/>
            <a:stretch/>
          </p:blipFill>
          <p:spPr>
            <a:xfrm rot="10800000" flipH="1">
              <a:off x="5876357" y="1171432"/>
              <a:ext cx="1071326" cy="21466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77" name="Google Shape;2322;p75">
              <a:extLst>
                <a:ext uri="{FF2B5EF4-FFF2-40B4-BE49-F238E27FC236}">
                  <a16:creationId xmlns:a16="http://schemas.microsoft.com/office/drawing/2014/main" id="{8F7D79CC-31AE-FF5F-65B2-989F241D5C18}"/>
                </a:ext>
              </a:extLst>
            </p:cNvPr>
            <p:cNvGrpSpPr/>
            <p:nvPr/>
          </p:nvGrpSpPr>
          <p:grpSpPr>
            <a:xfrm>
              <a:off x="5768440" y="1186608"/>
              <a:ext cx="1154931" cy="2398342"/>
              <a:chOff x="3919546" y="2300802"/>
              <a:chExt cx="1154931" cy="2398342"/>
            </a:xfrm>
          </p:grpSpPr>
          <p:sp>
            <p:nvSpPr>
              <p:cNvPr id="778" name="Google Shape;2323;p75">
                <a:extLst>
                  <a:ext uri="{FF2B5EF4-FFF2-40B4-BE49-F238E27FC236}">
                    <a16:creationId xmlns:a16="http://schemas.microsoft.com/office/drawing/2014/main" id="{68D427ED-D367-F96C-A6A3-CF29B5F0CDA0}"/>
                  </a:ext>
                </a:extLst>
              </p:cNvPr>
              <p:cNvSpPr/>
              <p:nvPr/>
            </p:nvSpPr>
            <p:spPr>
              <a:xfrm>
                <a:off x="3919546" y="3611889"/>
                <a:ext cx="2341" cy="738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483" extrusionOk="0">
                    <a:moveTo>
                      <a:pt x="61" y="0"/>
                    </a:moveTo>
                    <a:cubicBezTo>
                      <a:pt x="61" y="152"/>
                      <a:pt x="91" y="304"/>
                      <a:pt x="0" y="426"/>
                    </a:cubicBezTo>
                    <a:cubicBezTo>
                      <a:pt x="0" y="447"/>
                      <a:pt x="29" y="482"/>
                      <a:pt x="47" y="482"/>
                    </a:cubicBezTo>
                    <a:cubicBezTo>
                      <a:pt x="55" y="482"/>
                      <a:pt x="61" y="475"/>
                      <a:pt x="61" y="456"/>
                    </a:cubicBezTo>
                    <a:cubicBezTo>
                      <a:pt x="152" y="365"/>
                      <a:pt x="91" y="12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2324;p75">
                <a:extLst>
                  <a:ext uri="{FF2B5EF4-FFF2-40B4-BE49-F238E27FC236}">
                    <a16:creationId xmlns:a16="http://schemas.microsoft.com/office/drawing/2014/main" id="{9172BFBA-20D0-8CA9-0CE7-6CD9DF10D8D3}"/>
                  </a:ext>
                </a:extLst>
              </p:cNvPr>
              <p:cNvSpPr/>
              <p:nvPr/>
            </p:nvSpPr>
            <p:spPr>
              <a:xfrm>
                <a:off x="4644908" y="2465953"/>
                <a:ext cx="5599" cy="4290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805" extrusionOk="0">
                    <a:moveTo>
                      <a:pt x="183" y="0"/>
                    </a:moveTo>
                    <a:cubicBezTo>
                      <a:pt x="168" y="0"/>
                      <a:pt x="152" y="15"/>
                      <a:pt x="152" y="46"/>
                    </a:cubicBezTo>
                    <a:cubicBezTo>
                      <a:pt x="274" y="897"/>
                      <a:pt x="92" y="1870"/>
                      <a:pt x="1" y="2781"/>
                    </a:cubicBezTo>
                    <a:cubicBezTo>
                      <a:pt x="1" y="2797"/>
                      <a:pt x="23" y="2804"/>
                      <a:pt x="46" y="2804"/>
                    </a:cubicBezTo>
                    <a:cubicBezTo>
                      <a:pt x="69" y="2804"/>
                      <a:pt x="92" y="2797"/>
                      <a:pt x="92" y="2781"/>
                    </a:cubicBezTo>
                    <a:cubicBezTo>
                      <a:pt x="213" y="1900"/>
                      <a:pt x="365" y="897"/>
                      <a:pt x="213" y="46"/>
                    </a:cubicBezTo>
                    <a:cubicBezTo>
                      <a:pt x="213" y="15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2325;p75">
                <a:extLst>
                  <a:ext uri="{FF2B5EF4-FFF2-40B4-BE49-F238E27FC236}">
                    <a16:creationId xmlns:a16="http://schemas.microsoft.com/office/drawing/2014/main" id="{98624908-6F2C-E31A-9EE8-258CE6226C01}"/>
                  </a:ext>
                </a:extLst>
              </p:cNvPr>
              <p:cNvSpPr/>
              <p:nvPr/>
            </p:nvSpPr>
            <p:spPr>
              <a:xfrm>
                <a:off x="4616210" y="2465372"/>
                <a:ext cx="34297" cy="113538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7422" extrusionOk="0">
                    <a:moveTo>
                      <a:pt x="2021" y="0"/>
                    </a:moveTo>
                    <a:cubicBezTo>
                      <a:pt x="2006" y="0"/>
                      <a:pt x="1998" y="8"/>
                      <a:pt x="1998" y="23"/>
                    </a:cubicBezTo>
                    <a:cubicBezTo>
                      <a:pt x="2120" y="1543"/>
                      <a:pt x="1725" y="3154"/>
                      <a:pt x="1512" y="4674"/>
                    </a:cubicBezTo>
                    <a:cubicBezTo>
                      <a:pt x="1329" y="5829"/>
                      <a:pt x="873" y="6497"/>
                      <a:pt x="22" y="7348"/>
                    </a:cubicBezTo>
                    <a:cubicBezTo>
                      <a:pt x="0" y="7393"/>
                      <a:pt x="10" y="7421"/>
                      <a:pt x="30" y="7421"/>
                    </a:cubicBezTo>
                    <a:cubicBezTo>
                      <a:pt x="36" y="7421"/>
                      <a:pt x="45" y="7417"/>
                      <a:pt x="53" y="7409"/>
                    </a:cubicBezTo>
                    <a:cubicBezTo>
                      <a:pt x="1025" y="6558"/>
                      <a:pt x="1481" y="6072"/>
                      <a:pt x="1694" y="4886"/>
                    </a:cubicBezTo>
                    <a:cubicBezTo>
                      <a:pt x="1998" y="3336"/>
                      <a:pt x="2241" y="1634"/>
                      <a:pt x="2089" y="23"/>
                    </a:cubicBezTo>
                    <a:cubicBezTo>
                      <a:pt x="2059" y="8"/>
                      <a:pt x="2036" y="0"/>
                      <a:pt x="2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2326;p75">
                <a:extLst>
                  <a:ext uri="{FF2B5EF4-FFF2-40B4-BE49-F238E27FC236}">
                    <a16:creationId xmlns:a16="http://schemas.microsoft.com/office/drawing/2014/main" id="{AFDF5E6B-D13F-8910-562E-E4439F67DC37}"/>
                  </a:ext>
                </a:extLst>
              </p:cNvPr>
              <p:cNvSpPr/>
              <p:nvPr/>
            </p:nvSpPr>
            <p:spPr>
              <a:xfrm>
                <a:off x="4542613" y="2581373"/>
                <a:ext cx="71072" cy="19734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290" extrusionOk="0">
                    <a:moveTo>
                      <a:pt x="4550" y="1"/>
                    </a:moveTo>
                    <a:cubicBezTo>
                      <a:pt x="4542" y="1"/>
                      <a:pt x="4535" y="3"/>
                      <a:pt x="4529" y="9"/>
                    </a:cubicBezTo>
                    <a:cubicBezTo>
                      <a:pt x="4043" y="404"/>
                      <a:pt x="3435" y="586"/>
                      <a:pt x="2858" y="799"/>
                    </a:cubicBezTo>
                    <a:cubicBezTo>
                      <a:pt x="2441" y="970"/>
                      <a:pt x="2069" y="1038"/>
                      <a:pt x="1710" y="1038"/>
                    </a:cubicBezTo>
                    <a:cubicBezTo>
                      <a:pt x="1177" y="1038"/>
                      <a:pt x="672" y="889"/>
                      <a:pt x="92" y="708"/>
                    </a:cubicBezTo>
                    <a:cubicBezTo>
                      <a:pt x="61" y="708"/>
                      <a:pt x="0" y="738"/>
                      <a:pt x="61" y="768"/>
                    </a:cubicBezTo>
                    <a:cubicBezTo>
                      <a:pt x="657" y="1021"/>
                      <a:pt x="1236" y="1290"/>
                      <a:pt x="1849" y="1290"/>
                    </a:cubicBezTo>
                    <a:cubicBezTo>
                      <a:pt x="2049" y="1290"/>
                      <a:pt x="2253" y="1261"/>
                      <a:pt x="2463" y="1194"/>
                    </a:cubicBezTo>
                    <a:cubicBezTo>
                      <a:pt x="3192" y="951"/>
                      <a:pt x="4043" y="616"/>
                      <a:pt x="4621" y="130"/>
                    </a:cubicBezTo>
                    <a:cubicBezTo>
                      <a:pt x="4646" y="55"/>
                      <a:pt x="4588" y="1"/>
                      <a:pt x="4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2327;p75">
                <a:extLst>
                  <a:ext uri="{FF2B5EF4-FFF2-40B4-BE49-F238E27FC236}">
                    <a16:creationId xmlns:a16="http://schemas.microsoft.com/office/drawing/2014/main" id="{35ED6E0B-D8B7-1454-3CB1-EFFB65044E51}"/>
                  </a:ext>
                </a:extLst>
              </p:cNvPr>
              <p:cNvSpPr/>
              <p:nvPr/>
            </p:nvSpPr>
            <p:spPr>
              <a:xfrm>
                <a:off x="4477614" y="2478268"/>
                <a:ext cx="39789" cy="106348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6952" extrusionOk="0">
                    <a:moveTo>
                      <a:pt x="14" y="18"/>
                    </a:moveTo>
                    <a:cubicBezTo>
                      <a:pt x="1" y="18"/>
                      <a:pt x="14" y="31"/>
                      <a:pt x="55" y="31"/>
                    </a:cubicBezTo>
                    <a:cubicBezTo>
                      <a:pt x="35" y="21"/>
                      <a:pt x="21" y="18"/>
                      <a:pt x="14" y="18"/>
                    </a:cubicBezTo>
                    <a:close/>
                    <a:moveTo>
                      <a:pt x="146" y="1"/>
                    </a:moveTo>
                    <a:cubicBezTo>
                      <a:pt x="85" y="1"/>
                      <a:pt x="55" y="1"/>
                      <a:pt x="55" y="31"/>
                    </a:cubicBezTo>
                    <a:cubicBezTo>
                      <a:pt x="420" y="92"/>
                      <a:pt x="450" y="4195"/>
                      <a:pt x="572" y="4712"/>
                    </a:cubicBezTo>
                    <a:cubicBezTo>
                      <a:pt x="815" y="5715"/>
                      <a:pt x="1666" y="6414"/>
                      <a:pt x="2547" y="6931"/>
                    </a:cubicBezTo>
                    <a:cubicBezTo>
                      <a:pt x="2555" y="6946"/>
                      <a:pt x="2562" y="6951"/>
                      <a:pt x="2568" y="6951"/>
                    </a:cubicBezTo>
                    <a:cubicBezTo>
                      <a:pt x="2589" y="6951"/>
                      <a:pt x="2601" y="6893"/>
                      <a:pt x="2578" y="6870"/>
                    </a:cubicBezTo>
                    <a:cubicBezTo>
                      <a:pt x="2031" y="6414"/>
                      <a:pt x="1362" y="5958"/>
                      <a:pt x="1028" y="5320"/>
                    </a:cubicBezTo>
                    <a:cubicBezTo>
                      <a:pt x="784" y="4864"/>
                      <a:pt x="754" y="4195"/>
                      <a:pt x="724" y="3679"/>
                    </a:cubicBezTo>
                    <a:cubicBezTo>
                      <a:pt x="572" y="2493"/>
                      <a:pt x="572" y="1156"/>
                      <a:pt x="176" y="31"/>
                    </a:cubicBez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2328;p75">
                <a:extLst>
                  <a:ext uri="{FF2B5EF4-FFF2-40B4-BE49-F238E27FC236}">
                    <a16:creationId xmlns:a16="http://schemas.microsoft.com/office/drawing/2014/main" id="{A41DE003-4EF4-DF3E-7C31-E26D5C534DB4}"/>
                  </a:ext>
                </a:extLst>
              </p:cNvPr>
              <p:cNvSpPr/>
              <p:nvPr/>
            </p:nvSpPr>
            <p:spPr>
              <a:xfrm>
                <a:off x="4513885" y="2579048"/>
                <a:ext cx="35720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012" extrusionOk="0">
                    <a:moveTo>
                      <a:pt x="37" y="0"/>
                    </a:moveTo>
                    <a:cubicBezTo>
                      <a:pt x="15" y="0"/>
                      <a:pt x="0" y="39"/>
                      <a:pt x="24" y="39"/>
                    </a:cubicBezTo>
                    <a:cubicBezTo>
                      <a:pt x="754" y="464"/>
                      <a:pt x="1514" y="738"/>
                      <a:pt x="2304" y="1012"/>
                    </a:cubicBezTo>
                    <a:cubicBezTo>
                      <a:pt x="2334" y="1012"/>
                      <a:pt x="2334" y="951"/>
                      <a:pt x="2334" y="951"/>
                    </a:cubicBezTo>
                    <a:cubicBezTo>
                      <a:pt x="1575" y="616"/>
                      <a:pt x="815" y="404"/>
                      <a:pt x="55" y="9"/>
                    </a:cubicBezTo>
                    <a:cubicBezTo>
                      <a:pt x="49" y="2"/>
                      <a:pt x="43" y="0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2329;p75">
                <a:extLst>
                  <a:ext uri="{FF2B5EF4-FFF2-40B4-BE49-F238E27FC236}">
                    <a16:creationId xmlns:a16="http://schemas.microsoft.com/office/drawing/2014/main" id="{568A3BAD-E0E1-98E3-7E92-3C31E7192BDD}"/>
                  </a:ext>
                </a:extLst>
              </p:cNvPr>
              <p:cNvSpPr/>
              <p:nvPr/>
            </p:nvSpPr>
            <p:spPr>
              <a:xfrm>
                <a:off x="4500759" y="2383760"/>
                <a:ext cx="97200" cy="88481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5784" extrusionOk="0">
                    <a:moveTo>
                      <a:pt x="6252" y="0"/>
                    </a:moveTo>
                    <a:cubicBezTo>
                      <a:pt x="6245" y="0"/>
                      <a:pt x="6238" y="3"/>
                      <a:pt x="6232" y="8"/>
                    </a:cubicBezTo>
                    <a:cubicBezTo>
                      <a:pt x="5381" y="1072"/>
                      <a:pt x="4651" y="2258"/>
                      <a:pt x="3618" y="3170"/>
                    </a:cubicBezTo>
                    <a:cubicBezTo>
                      <a:pt x="2524" y="4112"/>
                      <a:pt x="1338" y="4963"/>
                      <a:pt x="92" y="5662"/>
                    </a:cubicBezTo>
                    <a:cubicBezTo>
                      <a:pt x="1" y="5723"/>
                      <a:pt x="92" y="5784"/>
                      <a:pt x="153" y="5784"/>
                    </a:cubicBezTo>
                    <a:cubicBezTo>
                      <a:pt x="1369" y="5206"/>
                      <a:pt x="2433" y="4355"/>
                      <a:pt x="3466" y="3504"/>
                    </a:cubicBezTo>
                    <a:cubicBezTo>
                      <a:pt x="4682" y="2501"/>
                      <a:pt x="5411" y="1315"/>
                      <a:pt x="6354" y="69"/>
                    </a:cubicBezTo>
                    <a:cubicBezTo>
                      <a:pt x="6329" y="45"/>
                      <a:pt x="6284" y="0"/>
                      <a:pt x="6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2330;p75">
                <a:extLst>
                  <a:ext uri="{FF2B5EF4-FFF2-40B4-BE49-F238E27FC236}">
                    <a16:creationId xmlns:a16="http://schemas.microsoft.com/office/drawing/2014/main" id="{2036C857-8527-0466-00B3-37BF8706BEA6}"/>
                  </a:ext>
                </a:extLst>
              </p:cNvPr>
              <p:cNvSpPr/>
              <p:nvPr/>
            </p:nvSpPr>
            <p:spPr>
              <a:xfrm>
                <a:off x="4485416" y="2439611"/>
                <a:ext cx="47912" cy="40064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2619" extrusionOk="0">
                    <a:moveTo>
                      <a:pt x="3065" y="0"/>
                    </a:moveTo>
                    <a:cubicBezTo>
                      <a:pt x="3061" y="0"/>
                      <a:pt x="3053" y="10"/>
                      <a:pt x="3040" y="35"/>
                    </a:cubicBezTo>
                    <a:cubicBezTo>
                      <a:pt x="3051" y="25"/>
                      <a:pt x="3061" y="18"/>
                      <a:pt x="3070" y="15"/>
                    </a:cubicBezTo>
                    <a:lnTo>
                      <a:pt x="3070" y="15"/>
                    </a:lnTo>
                    <a:cubicBezTo>
                      <a:pt x="3071" y="21"/>
                      <a:pt x="3071" y="28"/>
                      <a:pt x="3071" y="35"/>
                    </a:cubicBezTo>
                    <a:cubicBezTo>
                      <a:pt x="2828" y="126"/>
                      <a:pt x="2615" y="430"/>
                      <a:pt x="2463" y="582"/>
                    </a:cubicBezTo>
                    <a:cubicBezTo>
                      <a:pt x="2128" y="886"/>
                      <a:pt x="1733" y="1160"/>
                      <a:pt x="1369" y="1464"/>
                    </a:cubicBezTo>
                    <a:cubicBezTo>
                      <a:pt x="973" y="1737"/>
                      <a:pt x="518" y="2133"/>
                      <a:pt x="92" y="2406"/>
                    </a:cubicBezTo>
                    <a:cubicBezTo>
                      <a:pt x="1" y="2467"/>
                      <a:pt x="62" y="2619"/>
                      <a:pt x="183" y="2619"/>
                    </a:cubicBezTo>
                    <a:cubicBezTo>
                      <a:pt x="426" y="2589"/>
                      <a:pt x="761" y="2285"/>
                      <a:pt x="943" y="2133"/>
                    </a:cubicBezTo>
                    <a:cubicBezTo>
                      <a:pt x="1369" y="1829"/>
                      <a:pt x="1733" y="1464"/>
                      <a:pt x="2128" y="1099"/>
                    </a:cubicBezTo>
                    <a:cubicBezTo>
                      <a:pt x="2280" y="947"/>
                      <a:pt x="3132" y="309"/>
                      <a:pt x="3101" y="35"/>
                    </a:cubicBezTo>
                    <a:cubicBezTo>
                      <a:pt x="3101" y="20"/>
                      <a:pt x="3094" y="12"/>
                      <a:pt x="3082" y="12"/>
                    </a:cubicBezTo>
                    <a:cubicBezTo>
                      <a:pt x="3079" y="12"/>
                      <a:pt x="3075" y="13"/>
                      <a:pt x="3070" y="15"/>
                    </a:cubicBezTo>
                    <a:lnTo>
                      <a:pt x="3070" y="15"/>
                    </a:lnTo>
                    <a:cubicBezTo>
                      <a:pt x="3070" y="6"/>
                      <a:pt x="3068" y="0"/>
                      <a:pt x="3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2331;p75">
                <a:extLst>
                  <a:ext uri="{FF2B5EF4-FFF2-40B4-BE49-F238E27FC236}">
                    <a16:creationId xmlns:a16="http://schemas.microsoft.com/office/drawing/2014/main" id="{C66B38F7-97F7-9C8A-F685-C52F3DC3849F}"/>
                  </a:ext>
                </a:extLst>
              </p:cNvPr>
              <p:cNvSpPr/>
              <p:nvPr/>
            </p:nvSpPr>
            <p:spPr>
              <a:xfrm>
                <a:off x="4474325" y="2465617"/>
                <a:ext cx="20223" cy="20116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5" extrusionOk="0">
                    <a:moveTo>
                      <a:pt x="1227" y="1"/>
                    </a:moveTo>
                    <a:cubicBezTo>
                      <a:pt x="1222" y="1"/>
                      <a:pt x="1216" y="3"/>
                      <a:pt x="1212" y="7"/>
                    </a:cubicBezTo>
                    <a:cubicBezTo>
                      <a:pt x="1030" y="250"/>
                      <a:pt x="817" y="463"/>
                      <a:pt x="604" y="676"/>
                    </a:cubicBezTo>
                    <a:cubicBezTo>
                      <a:pt x="391" y="858"/>
                      <a:pt x="179" y="980"/>
                      <a:pt x="27" y="1192"/>
                    </a:cubicBezTo>
                    <a:cubicBezTo>
                      <a:pt x="1" y="1219"/>
                      <a:pt x="42" y="1290"/>
                      <a:pt x="73" y="1290"/>
                    </a:cubicBezTo>
                    <a:cubicBezTo>
                      <a:pt x="78" y="1290"/>
                      <a:pt x="83" y="1288"/>
                      <a:pt x="87" y="1284"/>
                    </a:cubicBezTo>
                    <a:cubicBezTo>
                      <a:pt x="95" y="1280"/>
                      <a:pt x="102" y="1275"/>
                      <a:pt x="109" y="1271"/>
                    </a:cubicBezTo>
                    <a:lnTo>
                      <a:pt x="109" y="1271"/>
                    </a:lnTo>
                    <a:cubicBezTo>
                      <a:pt x="123" y="1294"/>
                      <a:pt x="131" y="1314"/>
                      <a:pt x="148" y="1314"/>
                    </a:cubicBezTo>
                    <a:cubicBezTo>
                      <a:pt x="181" y="1262"/>
                      <a:pt x="217" y="1213"/>
                      <a:pt x="254" y="1168"/>
                    </a:cubicBezTo>
                    <a:lnTo>
                      <a:pt x="254" y="1168"/>
                    </a:lnTo>
                    <a:cubicBezTo>
                      <a:pt x="362" y="1081"/>
                      <a:pt x="455" y="981"/>
                      <a:pt x="545" y="888"/>
                    </a:cubicBezTo>
                    <a:lnTo>
                      <a:pt x="545" y="888"/>
                    </a:lnTo>
                    <a:cubicBezTo>
                      <a:pt x="604" y="838"/>
                      <a:pt x="665" y="789"/>
                      <a:pt x="726" y="737"/>
                    </a:cubicBezTo>
                    <a:cubicBezTo>
                      <a:pt x="758" y="704"/>
                      <a:pt x="790" y="670"/>
                      <a:pt x="821" y="634"/>
                    </a:cubicBezTo>
                    <a:lnTo>
                      <a:pt x="821" y="634"/>
                    </a:lnTo>
                    <a:cubicBezTo>
                      <a:pt x="896" y="560"/>
                      <a:pt x="967" y="481"/>
                      <a:pt x="1030" y="402"/>
                    </a:cubicBezTo>
                    <a:lnTo>
                      <a:pt x="1030" y="402"/>
                    </a:lnTo>
                    <a:cubicBezTo>
                      <a:pt x="1018" y="406"/>
                      <a:pt x="1008" y="410"/>
                      <a:pt x="1000" y="413"/>
                    </a:cubicBezTo>
                    <a:lnTo>
                      <a:pt x="1000" y="413"/>
                    </a:lnTo>
                    <a:cubicBezTo>
                      <a:pt x="1078" y="313"/>
                      <a:pt x="1157" y="214"/>
                      <a:pt x="1243" y="129"/>
                    </a:cubicBezTo>
                    <a:cubicBezTo>
                      <a:pt x="1321" y="76"/>
                      <a:pt x="1264" y="1"/>
                      <a:pt x="1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2332;p75">
                <a:extLst>
                  <a:ext uri="{FF2B5EF4-FFF2-40B4-BE49-F238E27FC236}">
                    <a16:creationId xmlns:a16="http://schemas.microsoft.com/office/drawing/2014/main" id="{7C724136-E424-50EA-5B32-CEAC3D9D6024}"/>
                  </a:ext>
                </a:extLst>
              </p:cNvPr>
              <p:cNvSpPr/>
              <p:nvPr/>
            </p:nvSpPr>
            <p:spPr>
              <a:xfrm>
                <a:off x="4603054" y="2345868"/>
                <a:ext cx="1652" cy="1129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8" extrusionOk="0">
                    <a:moveTo>
                      <a:pt x="88" y="1"/>
                    </a:moveTo>
                    <a:cubicBezTo>
                      <a:pt x="77" y="1"/>
                      <a:pt x="62" y="8"/>
                      <a:pt x="62" y="23"/>
                    </a:cubicBezTo>
                    <a:cubicBezTo>
                      <a:pt x="62" y="236"/>
                      <a:pt x="1" y="479"/>
                      <a:pt x="1" y="692"/>
                    </a:cubicBezTo>
                    <a:cubicBezTo>
                      <a:pt x="1" y="722"/>
                      <a:pt x="16" y="738"/>
                      <a:pt x="31" y="738"/>
                    </a:cubicBezTo>
                    <a:cubicBezTo>
                      <a:pt x="47" y="738"/>
                      <a:pt x="62" y="722"/>
                      <a:pt x="62" y="692"/>
                    </a:cubicBezTo>
                    <a:cubicBezTo>
                      <a:pt x="62" y="479"/>
                      <a:pt x="92" y="236"/>
                      <a:pt x="92" y="23"/>
                    </a:cubicBezTo>
                    <a:cubicBezTo>
                      <a:pt x="107" y="8"/>
                      <a:pt x="100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2333;p75">
                <a:extLst>
                  <a:ext uri="{FF2B5EF4-FFF2-40B4-BE49-F238E27FC236}">
                    <a16:creationId xmlns:a16="http://schemas.microsoft.com/office/drawing/2014/main" id="{3CD2FB69-3923-5FCF-39C5-096B22C3872D}"/>
                  </a:ext>
                </a:extLst>
              </p:cNvPr>
              <p:cNvSpPr/>
              <p:nvPr/>
            </p:nvSpPr>
            <p:spPr>
              <a:xfrm>
                <a:off x="4597485" y="2321576"/>
                <a:ext cx="6517" cy="6302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120" extrusionOk="0">
                    <a:moveTo>
                      <a:pt x="365" y="0"/>
                    </a:moveTo>
                    <a:cubicBezTo>
                      <a:pt x="304" y="1368"/>
                      <a:pt x="183" y="2706"/>
                      <a:pt x="0" y="4043"/>
                    </a:cubicBezTo>
                    <a:cubicBezTo>
                      <a:pt x="0" y="4081"/>
                      <a:pt x="24" y="4120"/>
                      <a:pt x="58" y="4120"/>
                    </a:cubicBezTo>
                    <a:cubicBezTo>
                      <a:pt x="77" y="4120"/>
                      <a:pt x="99" y="4107"/>
                      <a:pt x="122" y="4073"/>
                    </a:cubicBezTo>
                    <a:cubicBezTo>
                      <a:pt x="365" y="2736"/>
                      <a:pt x="365" y="136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2334;p75">
                <a:extLst>
                  <a:ext uri="{FF2B5EF4-FFF2-40B4-BE49-F238E27FC236}">
                    <a16:creationId xmlns:a16="http://schemas.microsoft.com/office/drawing/2014/main" id="{C1978B3F-6326-FB77-EAE4-5B3B69B87641}"/>
                  </a:ext>
                </a:extLst>
              </p:cNvPr>
              <p:cNvSpPr/>
              <p:nvPr/>
            </p:nvSpPr>
            <p:spPr>
              <a:xfrm>
                <a:off x="4464963" y="2300802"/>
                <a:ext cx="135322" cy="99097"/>
              </a:xfrm>
              <a:custGeom>
                <a:avLst/>
                <a:gdLst/>
                <a:ahLst/>
                <a:cxnLst/>
                <a:rect l="l" t="t" r="r" b="b"/>
                <a:pathLst>
                  <a:path w="8846" h="6478" extrusionOk="0">
                    <a:moveTo>
                      <a:pt x="5280" y="1"/>
                    </a:moveTo>
                    <a:cubicBezTo>
                      <a:pt x="4956" y="1"/>
                      <a:pt x="4617" y="69"/>
                      <a:pt x="4256" y="234"/>
                    </a:cubicBezTo>
                    <a:cubicBezTo>
                      <a:pt x="2098" y="1206"/>
                      <a:pt x="821" y="4368"/>
                      <a:pt x="0" y="6434"/>
                    </a:cubicBezTo>
                    <a:cubicBezTo>
                      <a:pt x="0" y="6456"/>
                      <a:pt x="31" y="6477"/>
                      <a:pt x="49" y="6477"/>
                    </a:cubicBezTo>
                    <a:cubicBezTo>
                      <a:pt x="56" y="6477"/>
                      <a:pt x="61" y="6474"/>
                      <a:pt x="61" y="6465"/>
                    </a:cubicBezTo>
                    <a:cubicBezTo>
                      <a:pt x="943" y="4550"/>
                      <a:pt x="2280" y="1267"/>
                      <a:pt x="4286" y="447"/>
                    </a:cubicBezTo>
                    <a:cubicBezTo>
                      <a:pt x="4647" y="308"/>
                      <a:pt x="4977" y="251"/>
                      <a:pt x="5287" y="251"/>
                    </a:cubicBezTo>
                    <a:cubicBezTo>
                      <a:pt x="6540" y="251"/>
                      <a:pt x="7456" y="1193"/>
                      <a:pt x="8724" y="1510"/>
                    </a:cubicBezTo>
                    <a:cubicBezTo>
                      <a:pt x="8815" y="1510"/>
                      <a:pt x="8846" y="1450"/>
                      <a:pt x="8785" y="1419"/>
                    </a:cubicBezTo>
                    <a:cubicBezTo>
                      <a:pt x="7534" y="986"/>
                      <a:pt x="6511" y="1"/>
                      <a:pt x="5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2335;p75">
                <a:extLst>
                  <a:ext uri="{FF2B5EF4-FFF2-40B4-BE49-F238E27FC236}">
                    <a16:creationId xmlns:a16="http://schemas.microsoft.com/office/drawing/2014/main" id="{7ADAD16B-3ED6-1177-86F6-DF5B4A287127}"/>
                  </a:ext>
                </a:extLst>
              </p:cNvPr>
              <p:cNvSpPr/>
              <p:nvPr/>
            </p:nvSpPr>
            <p:spPr>
              <a:xfrm>
                <a:off x="4426643" y="2376096"/>
                <a:ext cx="47407" cy="181031"/>
              </a:xfrm>
              <a:custGeom>
                <a:avLst/>
                <a:gdLst/>
                <a:ahLst/>
                <a:cxnLst/>
                <a:rect l="l" t="t" r="r" b="b"/>
                <a:pathLst>
                  <a:path w="3099" h="11834" extrusionOk="0">
                    <a:moveTo>
                      <a:pt x="3094" y="0"/>
                    </a:moveTo>
                    <a:cubicBezTo>
                      <a:pt x="3091" y="0"/>
                      <a:pt x="3083" y="8"/>
                      <a:pt x="3083" y="23"/>
                    </a:cubicBezTo>
                    <a:cubicBezTo>
                      <a:pt x="3098" y="8"/>
                      <a:pt x="3098" y="0"/>
                      <a:pt x="3094" y="0"/>
                    </a:cubicBezTo>
                    <a:close/>
                    <a:moveTo>
                      <a:pt x="3083" y="23"/>
                    </a:moveTo>
                    <a:lnTo>
                      <a:pt x="3083" y="23"/>
                    </a:lnTo>
                    <a:cubicBezTo>
                      <a:pt x="2384" y="1695"/>
                      <a:pt x="1958" y="3488"/>
                      <a:pt x="1776" y="5251"/>
                    </a:cubicBezTo>
                    <a:cubicBezTo>
                      <a:pt x="1594" y="7257"/>
                      <a:pt x="2019" y="10510"/>
                      <a:pt x="74" y="11725"/>
                    </a:cubicBezTo>
                    <a:cubicBezTo>
                      <a:pt x="0" y="11750"/>
                      <a:pt x="45" y="11833"/>
                      <a:pt x="97" y="11833"/>
                    </a:cubicBezTo>
                    <a:cubicBezTo>
                      <a:pt x="110" y="11833"/>
                      <a:pt x="123" y="11828"/>
                      <a:pt x="135" y="11817"/>
                    </a:cubicBezTo>
                    <a:cubicBezTo>
                      <a:pt x="1745" y="10905"/>
                      <a:pt x="1745" y="8899"/>
                      <a:pt x="1867" y="7257"/>
                    </a:cubicBezTo>
                    <a:cubicBezTo>
                      <a:pt x="1989" y="4734"/>
                      <a:pt x="2262" y="2424"/>
                      <a:pt x="3083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2336;p75">
                <a:extLst>
                  <a:ext uri="{FF2B5EF4-FFF2-40B4-BE49-F238E27FC236}">
                    <a16:creationId xmlns:a16="http://schemas.microsoft.com/office/drawing/2014/main" id="{8F7F0C85-A8DC-2320-6577-9728C3EACD17}"/>
                  </a:ext>
                </a:extLst>
              </p:cNvPr>
              <p:cNvSpPr/>
              <p:nvPr/>
            </p:nvSpPr>
            <p:spPr>
              <a:xfrm>
                <a:off x="4409158" y="2537897"/>
                <a:ext cx="44194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2707" extrusionOk="0">
                    <a:moveTo>
                      <a:pt x="2782" y="1"/>
                    </a:moveTo>
                    <a:cubicBezTo>
                      <a:pt x="2775" y="1"/>
                      <a:pt x="2767" y="9"/>
                      <a:pt x="2737" y="24"/>
                    </a:cubicBezTo>
                    <a:cubicBezTo>
                      <a:pt x="2706" y="54"/>
                      <a:pt x="2706" y="115"/>
                      <a:pt x="2737" y="115"/>
                    </a:cubicBezTo>
                    <a:cubicBezTo>
                      <a:pt x="2767" y="115"/>
                      <a:pt x="2159" y="875"/>
                      <a:pt x="2037" y="996"/>
                    </a:cubicBezTo>
                    <a:cubicBezTo>
                      <a:pt x="1794" y="1300"/>
                      <a:pt x="1521" y="1544"/>
                      <a:pt x="1186" y="1756"/>
                    </a:cubicBezTo>
                    <a:cubicBezTo>
                      <a:pt x="987" y="1842"/>
                      <a:pt x="441" y="1980"/>
                      <a:pt x="348" y="2173"/>
                    </a:cubicBezTo>
                    <a:lnTo>
                      <a:pt x="348" y="2173"/>
                    </a:lnTo>
                    <a:cubicBezTo>
                      <a:pt x="265" y="2156"/>
                      <a:pt x="180" y="2139"/>
                      <a:pt x="92" y="2121"/>
                    </a:cubicBezTo>
                    <a:cubicBezTo>
                      <a:pt x="31" y="2121"/>
                      <a:pt x="1" y="2212"/>
                      <a:pt x="62" y="2243"/>
                    </a:cubicBezTo>
                    <a:cubicBezTo>
                      <a:pt x="120" y="2280"/>
                      <a:pt x="190" y="2295"/>
                      <a:pt x="267" y="2295"/>
                    </a:cubicBezTo>
                    <a:cubicBezTo>
                      <a:pt x="298" y="2295"/>
                      <a:pt x="329" y="2293"/>
                      <a:pt x="361" y="2289"/>
                    </a:cubicBezTo>
                    <a:lnTo>
                      <a:pt x="361" y="2289"/>
                    </a:lnTo>
                    <a:cubicBezTo>
                      <a:pt x="397" y="2317"/>
                      <a:pt x="463" y="2326"/>
                      <a:pt x="537" y="2326"/>
                    </a:cubicBezTo>
                    <a:cubicBezTo>
                      <a:pt x="654" y="2326"/>
                      <a:pt x="791" y="2303"/>
                      <a:pt x="852" y="2303"/>
                    </a:cubicBezTo>
                    <a:cubicBezTo>
                      <a:pt x="1385" y="2303"/>
                      <a:pt x="1865" y="2045"/>
                      <a:pt x="2342" y="1838"/>
                    </a:cubicBezTo>
                    <a:lnTo>
                      <a:pt x="2342" y="1838"/>
                    </a:lnTo>
                    <a:cubicBezTo>
                      <a:pt x="2299" y="1877"/>
                      <a:pt x="2265" y="1944"/>
                      <a:pt x="2189" y="1969"/>
                    </a:cubicBezTo>
                    <a:cubicBezTo>
                      <a:pt x="2007" y="2151"/>
                      <a:pt x="1764" y="2395"/>
                      <a:pt x="1581" y="2607"/>
                    </a:cubicBezTo>
                    <a:cubicBezTo>
                      <a:pt x="1557" y="2657"/>
                      <a:pt x="1593" y="2707"/>
                      <a:pt x="1640" y="2707"/>
                    </a:cubicBezTo>
                    <a:cubicBezTo>
                      <a:pt x="1650" y="2707"/>
                      <a:pt x="1662" y="2704"/>
                      <a:pt x="1673" y="2699"/>
                    </a:cubicBezTo>
                    <a:cubicBezTo>
                      <a:pt x="2037" y="2364"/>
                      <a:pt x="2433" y="1999"/>
                      <a:pt x="2797" y="1635"/>
                    </a:cubicBezTo>
                    <a:cubicBezTo>
                      <a:pt x="2818" y="1614"/>
                      <a:pt x="2810" y="1578"/>
                      <a:pt x="2793" y="1578"/>
                    </a:cubicBezTo>
                    <a:cubicBezTo>
                      <a:pt x="2786" y="1578"/>
                      <a:pt x="2776" y="1585"/>
                      <a:pt x="2767" y="1604"/>
                    </a:cubicBezTo>
                    <a:cubicBezTo>
                      <a:pt x="2341" y="1817"/>
                      <a:pt x="1825" y="2091"/>
                      <a:pt x="1399" y="2212"/>
                    </a:cubicBezTo>
                    <a:cubicBezTo>
                      <a:pt x="1257" y="2239"/>
                      <a:pt x="1125" y="2250"/>
                      <a:pt x="998" y="2250"/>
                    </a:cubicBezTo>
                    <a:cubicBezTo>
                      <a:pt x="867" y="2250"/>
                      <a:pt x="742" y="2238"/>
                      <a:pt x="616" y="2220"/>
                    </a:cubicBezTo>
                    <a:lnTo>
                      <a:pt x="616" y="2220"/>
                    </a:lnTo>
                    <a:cubicBezTo>
                      <a:pt x="920" y="2106"/>
                      <a:pt x="1238" y="1894"/>
                      <a:pt x="1399" y="1787"/>
                    </a:cubicBezTo>
                    <a:cubicBezTo>
                      <a:pt x="1916" y="1392"/>
                      <a:pt x="2615" y="723"/>
                      <a:pt x="2888" y="115"/>
                    </a:cubicBezTo>
                    <a:cubicBezTo>
                      <a:pt x="2888" y="85"/>
                      <a:pt x="2888" y="85"/>
                      <a:pt x="2828" y="24"/>
                    </a:cubicBezTo>
                    <a:cubicBezTo>
                      <a:pt x="2797" y="9"/>
                      <a:pt x="2790" y="1"/>
                      <a:pt x="2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2337;p75">
                <a:extLst>
                  <a:ext uri="{FF2B5EF4-FFF2-40B4-BE49-F238E27FC236}">
                    <a16:creationId xmlns:a16="http://schemas.microsoft.com/office/drawing/2014/main" id="{53AA2692-58C9-BCB5-F1A1-CE1FEFFADB5C}"/>
                  </a:ext>
                </a:extLst>
              </p:cNvPr>
              <p:cNvSpPr/>
              <p:nvPr/>
            </p:nvSpPr>
            <p:spPr>
              <a:xfrm>
                <a:off x="4443103" y="2576264"/>
                <a:ext cx="7297" cy="524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43" extrusionOk="0">
                    <a:moveTo>
                      <a:pt x="386" y="0"/>
                    </a:moveTo>
                    <a:cubicBezTo>
                      <a:pt x="378" y="0"/>
                      <a:pt x="371" y="3"/>
                      <a:pt x="366" y="8"/>
                    </a:cubicBezTo>
                    <a:cubicBezTo>
                      <a:pt x="244" y="69"/>
                      <a:pt x="122" y="191"/>
                      <a:pt x="62" y="282"/>
                    </a:cubicBezTo>
                    <a:cubicBezTo>
                      <a:pt x="1" y="312"/>
                      <a:pt x="62" y="343"/>
                      <a:pt x="92" y="343"/>
                    </a:cubicBezTo>
                    <a:cubicBezTo>
                      <a:pt x="244" y="312"/>
                      <a:pt x="335" y="191"/>
                      <a:pt x="426" y="130"/>
                    </a:cubicBezTo>
                    <a:cubicBezTo>
                      <a:pt x="476" y="55"/>
                      <a:pt x="423" y="0"/>
                      <a:pt x="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2338;p75">
                <a:extLst>
                  <a:ext uri="{FF2B5EF4-FFF2-40B4-BE49-F238E27FC236}">
                    <a16:creationId xmlns:a16="http://schemas.microsoft.com/office/drawing/2014/main" id="{B5F41A88-C6C6-342A-FCFD-0A0ED1F0448F}"/>
                  </a:ext>
                </a:extLst>
              </p:cNvPr>
              <p:cNvSpPr/>
              <p:nvPr/>
            </p:nvSpPr>
            <p:spPr>
              <a:xfrm>
                <a:off x="4439860" y="2572026"/>
                <a:ext cx="18020" cy="1413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924" extrusionOk="0">
                    <a:moveTo>
                      <a:pt x="1095" y="0"/>
                    </a:moveTo>
                    <a:cubicBezTo>
                      <a:pt x="1083" y="0"/>
                      <a:pt x="1071" y="4"/>
                      <a:pt x="1064" y="12"/>
                    </a:cubicBezTo>
                    <a:cubicBezTo>
                      <a:pt x="942" y="194"/>
                      <a:pt x="730" y="407"/>
                      <a:pt x="547" y="559"/>
                    </a:cubicBezTo>
                    <a:cubicBezTo>
                      <a:pt x="395" y="650"/>
                      <a:pt x="152" y="711"/>
                      <a:pt x="30" y="863"/>
                    </a:cubicBezTo>
                    <a:cubicBezTo>
                      <a:pt x="0" y="893"/>
                      <a:pt x="30" y="923"/>
                      <a:pt x="91" y="923"/>
                    </a:cubicBezTo>
                    <a:cubicBezTo>
                      <a:pt x="274" y="802"/>
                      <a:pt x="486" y="772"/>
                      <a:pt x="638" y="620"/>
                    </a:cubicBezTo>
                    <a:cubicBezTo>
                      <a:pt x="851" y="468"/>
                      <a:pt x="1003" y="285"/>
                      <a:pt x="1155" y="103"/>
                    </a:cubicBezTo>
                    <a:cubicBezTo>
                      <a:pt x="1178" y="34"/>
                      <a:pt x="1132" y="0"/>
                      <a:pt x="10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2339;p75">
                <a:extLst>
                  <a:ext uri="{FF2B5EF4-FFF2-40B4-BE49-F238E27FC236}">
                    <a16:creationId xmlns:a16="http://schemas.microsoft.com/office/drawing/2014/main" id="{D885ECA0-4A92-D21C-8431-0529A342B0A1}"/>
                  </a:ext>
                </a:extLst>
              </p:cNvPr>
              <p:cNvSpPr/>
              <p:nvPr/>
            </p:nvSpPr>
            <p:spPr>
              <a:xfrm>
                <a:off x="4439860" y="2570864"/>
                <a:ext cx="35842" cy="28346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1853" extrusionOk="0">
                    <a:moveTo>
                      <a:pt x="2288" y="1"/>
                    </a:moveTo>
                    <a:cubicBezTo>
                      <a:pt x="2274" y="1"/>
                      <a:pt x="2259" y="8"/>
                      <a:pt x="2249" y="27"/>
                    </a:cubicBezTo>
                    <a:cubicBezTo>
                      <a:pt x="1976" y="392"/>
                      <a:pt x="1641" y="696"/>
                      <a:pt x="1307" y="999"/>
                    </a:cubicBezTo>
                    <a:cubicBezTo>
                      <a:pt x="942" y="1303"/>
                      <a:pt x="486" y="1638"/>
                      <a:pt x="30" y="1759"/>
                    </a:cubicBezTo>
                    <a:cubicBezTo>
                      <a:pt x="0" y="1759"/>
                      <a:pt x="0" y="1851"/>
                      <a:pt x="30" y="1851"/>
                    </a:cubicBezTo>
                    <a:cubicBezTo>
                      <a:pt x="47" y="1852"/>
                      <a:pt x="64" y="1852"/>
                      <a:pt x="80" y="1852"/>
                    </a:cubicBezTo>
                    <a:cubicBezTo>
                      <a:pt x="515" y="1852"/>
                      <a:pt x="893" y="1477"/>
                      <a:pt x="1185" y="1243"/>
                    </a:cubicBezTo>
                    <a:cubicBezTo>
                      <a:pt x="1611" y="878"/>
                      <a:pt x="2006" y="513"/>
                      <a:pt x="2280" y="57"/>
                    </a:cubicBezTo>
                    <a:cubicBezTo>
                      <a:pt x="2343" y="36"/>
                      <a:pt x="2319" y="1"/>
                      <a:pt x="2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2340;p75">
                <a:extLst>
                  <a:ext uri="{FF2B5EF4-FFF2-40B4-BE49-F238E27FC236}">
                    <a16:creationId xmlns:a16="http://schemas.microsoft.com/office/drawing/2014/main" id="{0F28528B-5477-8D08-2DBE-E2A699B4DDE1}"/>
                  </a:ext>
                </a:extLst>
              </p:cNvPr>
              <p:cNvSpPr/>
              <p:nvPr/>
            </p:nvSpPr>
            <p:spPr>
              <a:xfrm>
                <a:off x="4456121" y="2581266"/>
                <a:ext cx="10708" cy="2972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943" extrusionOk="0">
                    <a:moveTo>
                      <a:pt x="654" y="0"/>
                    </a:moveTo>
                    <a:cubicBezTo>
                      <a:pt x="632" y="0"/>
                      <a:pt x="609" y="16"/>
                      <a:pt x="609" y="46"/>
                    </a:cubicBezTo>
                    <a:cubicBezTo>
                      <a:pt x="578" y="441"/>
                      <a:pt x="335" y="775"/>
                      <a:pt x="244" y="1171"/>
                    </a:cubicBezTo>
                    <a:cubicBezTo>
                      <a:pt x="153" y="1383"/>
                      <a:pt x="1" y="1657"/>
                      <a:pt x="92" y="1870"/>
                    </a:cubicBezTo>
                    <a:cubicBezTo>
                      <a:pt x="92" y="1914"/>
                      <a:pt x="108" y="1942"/>
                      <a:pt x="141" y="1942"/>
                    </a:cubicBezTo>
                    <a:cubicBezTo>
                      <a:pt x="153" y="1942"/>
                      <a:pt x="167" y="1939"/>
                      <a:pt x="183" y="1930"/>
                    </a:cubicBezTo>
                    <a:lnTo>
                      <a:pt x="244" y="1930"/>
                    </a:lnTo>
                    <a:cubicBezTo>
                      <a:pt x="274" y="1930"/>
                      <a:pt x="305" y="1839"/>
                      <a:pt x="244" y="1809"/>
                    </a:cubicBezTo>
                    <a:cubicBezTo>
                      <a:pt x="153" y="1778"/>
                      <a:pt x="457" y="1019"/>
                      <a:pt x="457" y="927"/>
                    </a:cubicBezTo>
                    <a:cubicBezTo>
                      <a:pt x="578" y="623"/>
                      <a:pt x="700" y="350"/>
                      <a:pt x="700" y="46"/>
                    </a:cubicBezTo>
                    <a:cubicBezTo>
                      <a:pt x="700" y="16"/>
                      <a:pt x="677" y="0"/>
                      <a:pt x="6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2341;p75">
                <a:extLst>
                  <a:ext uri="{FF2B5EF4-FFF2-40B4-BE49-F238E27FC236}">
                    <a16:creationId xmlns:a16="http://schemas.microsoft.com/office/drawing/2014/main" id="{7B7DDFDC-54FA-9BCA-BF06-A8EDE8399784}"/>
                  </a:ext>
                </a:extLst>
              </p:cNvPr>
              <p:cNvSpPr/>
              <p:nvPr/>
            </p:nvSpPr>
            <p:spPr>
              <a:xfrm>
                <a:off x="4464489" y="2589266"/>
                <a:ext cx="7465" cy="26189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712" extrusionOk="0">
                    <a:moveTo>
                      <a:pt x="301" y="1"/>
                    </a:moveTo>
                    <a:cubicBezTo>
                      <a:pt x="255" y="1"/>
                      <a:pt x="220" y="45"/>
                      <a:pt x="244" y="70"/>
                    </a:cubicBezTo>
                    <a:cubicBezTo>
                      <a:pt x="366" y="344"/>
                      <a:pt x="153" y="678"/>
                      <a:pt x="92" y="891"/>
                    </a:cubicBezTo>
                    <a:cubicBezTo>
                      <a:pt x="62" y="1012"/>
                      <a:pt x="62" y="1134"/>
                      <a:pt x="31" y="1286"/>
                    </a:cubicBezTo>
                    <a:cubicBezTo>
                      <a:pt x="31" y="1438"/>
                      <a:pt x="1" y="1711"/>
                      <a:pt x="214" y="1711"/>
                    </a:cubicBezTo>
                    <a:cubicBezTo>
                      <a:pt x="244" y="1711"/>
                      <a:pt x="244" y="1651"/>
                      <a:pt x="244" y="1620"/>
                    </a:cubicBezTo>
                    <a:cubicBezTo>
                      <a:pt x="92" y="1438"/>
                      <a:pt x="244" y="891"/>
                      <a:pt x="305" y="708"/>
                    </a:cubicBezTo>
                    <a:cubicBezTo>
                      <a:pt x="366" y="496"/>
                      <a:pt x="487" y="252"/>
                      <a:pt x="335" y="9"/>
                    </a:cubicBezTo>
                    <a:cubicBezTo>
                      <a:pt x="324" y="3"/>
                      <a:pt x="312" y="1"/>
                      <a:pt x="3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2342;p75">
                <a:extLst>
                  <a:ext uri="{FF2B5EF4-FFF2-40B4-BE49-F238E27FC236}">
                    <a16:creationId xmlns:a16="http://schemas.microsoft.com/office/drawing/2014/main" id="{FDAC6F33-774A-0801-6B9D-7E9E83724046}"/>
                  </a:ext>
                </a:extLst>
              </p:cNvPr>
              <p:cNvSpPr/>
              <p:nvPr/>
            </p:nvSpPr>
            <p:spPr>
              <a:xfrm>
                <a:off x="4470073" y="2591500"/>
                <a:ext cx="9790" cy="56968"/>
              </a:xfrm>
              <a:custGeom>
                <a:avLst/>
                <a:gdLst/>
                <a:ahLst/>
                <a:cxnLst/>
                <a:rect l="l" t="t" r="r" b="b"/>
                <a:pathLst>
                  <a:path w="640" h="3724" extrusionOk="0">
                    <a:moveTo>
                      <a:pt x="407" y="0"/>
                    </a:moveTo>
                    <a:cubicBezTo>
                      <a:pt x="388" y="0"/>
                      <a:pt x="365" y="15"/>
                      <a:pt x="335" y="46"/>
                    </a:cubicBezTo>
                    <a:cubicBezTo>
                      <a:pt x="274" y="957"/>
                      <a:pt x="1" y="1869"/>
                      <a:pt x="153" y="2781"/>
                    </a:cubicBezTo>
                    <a:cubicBezTo>
                      <a:pt x="183" y="3024"/>
                      <a:pt x="244" y="3693"/>
                      <a:pt x="578" y="3723"/>
                    </a:cubicBezTo>
                    <a:cubicBezTo>
                      <a:pt x="639" y="3723"/>
                      <a:pt x="639" y="3632"/>
                      <a:pt x="639" y="3602"/>
                    </a:cubicBezTo>
                    <a:lnTo>
                      <a:pt x="639" y="3572"/>
                    </a:lnTo>
                    <a:cubicBezTo>
                      <a:pt x="639" y="3556"/>
                      <a:pt x="624" y="3549"/>
                      <a:pt x="609" y="3549"/>
                    </a:cubicBezTo>
                    <a:cubicBezTo>
                      <a:pt x="600" y="3549"/>
                      <a:pt x="591" y="3551"/>
                      <a:pt x="585" y="3556"/>
                    </a:cubicBezTo>
                    <a:lnTo>
                      <a:pt x="585" y="3556"/>
                    </a:lnTo>
                    <a:cubicBezTo>
                      <a:pt x="623" y="3436"/>
                      <a:pt x="457" y="2993"/>
                      <a:pt x="457" y="2964"/>
                    </a:cubicBezTo>
                    <a:cubicBezTo>
                      <a:pt x="396" y="2568"/>
                      <a:pt x="335" y="2204"/>
                      <a:pt x="335" y="1869"/>
                    </a:cubicBezTo>
                    <a:cubicBezTo>
                      <a:pt x="335" y="1261"/>
                      <a:pt x="487" y="684"/>
                      <a:pt x="457" y="46"/>
                    </a:cubicBezTo>
                    <a:cubicBezTo>
                      <a:pt x="441" y="15"/>
                      <a:pt x="426" y="0"/>
                      <a:pt x="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2343;p75">
                <a:extLst>
                  <a:ext uri="{FF2B5EF4-FFF2-40B4-BE49-F238E27FC236}">
                    <a16:creationId xmlns:a16="http://schemas.microsoft.com/office/drawing/2014/main" id="{EE4D20DB-D9BE-2DB9-32CE-94847F36F393}"/>
                  </a:ext>
                </a:extLst>
              </p:cNvPr>
              <p:cNvSpPr/>
              <p:nvPr/>
            </p:nvSpPr>
            <p:spPr>
              <a:xfrm>
                <a:off x="4483565" y="2599164"/>
                <a:ext cx="11167" cy="3803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2486" extrusionOk="0">
                    <a:moveTo>
                      <a:pt x="122" y="1"/>
                    </a:moveTo>
                    <a:cubicBezTo>
                      <a:pt x="61" y="1"/>
                      <a:pt x="61" y="31"/>
                      <a:pt x="31" y="31"/>
                    </a:cubicBezTo>
                    <a:cubicBezTo>
                      <a:pt x="0" y="92"/>
                      <a:pt x="31" y="153"/>
                      <a:pt x="61" y="153"/>
                    </a:cubicBezTo>
                    <a:cubicBezTo>
                      <a:pt x="152" y="153"/>
                      <a:pt x="122" y="1368"/>
                      <a:pt x="122" y="1520"/>
                    </a:cubicBezTo>
                    <a:cubicBezTo>
                      <a:pt x="152" y="1855"/>
                      <a:pt x="183" y="2159"/>
                      <a:pt x="426" y="2463"/>
                    </a:cubicBezTo>
                    <a:cubicBezTo>
                      <a:pt x="441" y="2478"/>
                      <a:pt x="464" y="2485"/>
                      <a:pt x="483" y="2485"/>
                    </a:cubicBezTo>
                    <a:cubicBezTo>
                      <a:pt x="502" y="2485"/>
                      <a:pt x="517" y="2478"/>
                      <a:pt x="517" y="2463"/>
                    </a:cubicBezTo>
                    <a:cubicBezTo>
                      <a:pt x="639" y="2219"/>
                      <a:pt x="608" y="1976"/>
                      <a:pt x="730" y="1733"/>
                    </a:cubicBezTo>
                    <a:cubicBezTo>
                      <a:pt x="730" y="1703"/>
                      <a:pt x="669" y="1703"/>
                      <a:pt x="669" y="1703"/>
                    </a:cubicBezTo>
                    <a:cubicBezTo>
                      <a:pt x="593" y="1854"/>
                      <a:pt x="539" y="2068"/>
                      <a:pt x="470" y="2240"/>
                    </a:cubicBezTo>
                    <a:lnTo>
                      <a:pt x="470" y="2240"/>
                    </a:lnTo>
                    <a:cubicBezTo>
                      <a:pt x="168" y="1539"/>
                      <a:pt x="328" y="785"/>
                      <a:pt x="183" y="31"/>
                    </a:cubicBezTo>
                    <a:cubicBezTo>
                      <a:pt x="183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2344;p75">
                <a:extLst>
                  <a:ext uri="{FF2B5EF4-FFF2-40B4-BE49-F238E27FC236}">
                    <a16:creationId xmlns:a16="http://schemas.microsoft.com/office/drawing/2014/main" id="{9AEBF628-B441-328C-DC47-B7FAD7FB2A77}"/>
                  </a:ext>
                </a:extLst>
              </p:cNvPr>
              <p:cNvSpPr/>
              <p:nvPr/>
            </p:nvSpPr>
            <p:spPr>
              <a:xfrm>
                <a:off x="4494717" y="2608924"/>
                <a:ext cx="10249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15" extrusionOk="0">
                    <a:moveTo>
                      <a:pt x="31" y="1"/>
                    </a:moveTo>
                    <a:cubicBezTo>
                      <a:pt x="31" y="1"/>
                      <a:pt x="1" y="31"/>
                      <a:pt x="1" y="62"/>
                    </a:cubicBezTo>
                    <a:cubicBezTo>
                      <a:pt x="31" y="274"/>
                      <a:pt x="62" y="487"/>
                      <a:pt x="62" y="670"/>
                    </a:cubicBezTo>
                    <a:cubicBezTo>
                      <a:pt x="62" y="801"/>
                      <a:pt x="73" y="921"/>
                      <a:pt x="82" y="1030"/>
                    </a:cubicBezTo>
                    <a:lnTo>
                      <a:pt x="82" y="1030"/>
                    </a:lnTo>
                    <a:cubicBezTo>
                      <a:pt x="73" y="1083"/>
                      <a:pt x="67" y="1135"/>
                      <a:pt x="62" y="1186"/>
                    </a:cubicBezTo>
                    <a:lnTo>
                      <a:pt x="92" y="1186"/>
                    </a:lnTo>
                    <a:cubicBezTo>
                      <a:pt x="92" y="1197"/>
                      <a:pt x="92" y="1207"/>
                      <a:pt x="92" y="1217"/>
                    </a:cubicBezTo>
                    <a:cubicBezTo>
                      <a:pt x="92" y="1247"/>
                      <a:pt x="130" y="1262"/>
                      <a:pt x="168" y="1262"/>
                    </a:cubicBezTo>
                    <a:cubicBezTo>
                      <a:pt x="206" y="1262"/>
                      <a:pt x="244" y="1247"/>
                      <a:pt x="244" y="1217"/>
                    </a:cubicBezTo>
                    <a:cubicBezTo>
                      <a:pt x="244" y="1034"/>
                      <a:pt x="244" y="822"/>
                      <a:pt x="305" y="639"/>
                    </a:cubicBezTo>
                    <a:cubicBezTo>
                      <a:pt x="305" y="609"/>
                      <a:pt x="365" y="366"/>
                      <a:pt x="457" y="366"/>
                    </a:cubicBezTo>
                    <a:cubicBezTo>
                      <a:pt x="487" y="366"/>
                      <a:pt x="487" y="518"/>
                      <a:pt x="517" y="578"/>
                    </a:cubicBezTo>
                    <a:cubicBezTo>
                      <a:pt x="548" y="822"/>
                      <a:pt x="487" y="1095"/>
                      <a:pt x="517" y="1369"/>
                    </a:cubicBezTo>
                    <a:cubicBezTo>
                      <a:pt x="517" y="1399"/>
                      <a:pt x="548" y="1414"/>
                      <a:pt x="578" y="1414"/>
                    </a:cubicBezTo>
                    <a:cubicBezTo>
                      <a:pt x="609" y="1414"/>
                      <a:pt x="639" y="1399"/>
                      <a:pt x="639" y="1369"/>
                    </a:cubicBezTo>
                    <a:cubicBezTo>
                      <a:pt x="639" y="1338"/>
                      <a:pt x="669" y="1277"/>
                      <a:pt x="669" y="1247"/>
                    </a:cubicBezTo>
                    <a:cubicBezTo>
                      <a:pt x="669" y="1226"/>
                      <a:pt x="654" y="1204"/>
                      <a:pt x="635" y="1204"/>
                    </a:cubicBezTo>
                    <a:cubicBezTo>
                      <a:pt x="628" y="1204"/>
                      <a:pt x="621" y="1206"/>
                      <a:pt x="615" y="1212"/>
                    </a:cubicBezTo>
                    <a:lnTo>
                      <a:pt x="615" y="1212"/>
                    </a:lnTo>
                    <a:cubicBezTo>
                      <a:pt x="579" y="900"/>
                      <a:pt x="661" y="460"/>
                      <a:pt x="396" y="274"/>
                    </a:cubicBezTo>
                    <a:lnTo>
                      <a:pt x="365" y="274"/>
                    </a:lnTo>
                    <a:cubicBezTo>
                      <a:pt x="279" y="389"/>
                      <a:pt x="213" y="532"/>
                      <a:pt x="165" y="682"/>
                    </a:cubicBezTo>
                    <a:lnTo>
                      <a:pt x="165" y="682"/>
                    </a:lnTo>
                    <a:cubicBezTo>
                      <a:pt x="161" y="657"/>
                      <a:pt x="157" y="633"/>
                      <a:pt x="153" y="609"/>
                    </a:cubicBezTo>
                    <a:cubicBezTo>
                      <a:pt x="92" y="426"/>
                      <a:pt x="62" y="18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2345;p75">
                <a:extLst>
                  <a:ext uri="{FF2B5EF4-FFF2-40B4-BE49-F238E27FC236}">
                    <a16:creationId xmlns:a16="http://schemas.microsoft.com/office/drawing/2014/main" id="{06CC9164-7B27-D2CF-3699-1BA4246F9D1C}"/>
                  </a:ext>
                </a:extLst>
              </p:cNvPr>
              <p:cNvSpPr/>
              <p:nvPr/>
            </p:nvSpPr>
            <p:spPr>
              <a:xfrm>
                <a:off x="4603054" y="2326226"/>
                <a:ext cx="71164" cy="51277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3352" extrusionOk="0">
                    <a:moveTo>
                      <a:pt x="122" y="0"/>
                    </a:moveTo>
                    <a:cubicBezTo>
                      <a:pt x="62" y="61"/>
                      <a:pt x="1" y="92"/>
                      <a:pt x="62" y="122"/>
                    </a:cubicBezTo>
                    <a:cubicBezTo>
                      <a:pt x="274" y="244"/>
                      <a:pt x="457" y="213"/>
                      <a:pt x="700" y="244"/>
                    </a:cubicBezTo>
                    <a:cubicBezTo>
                      <a:pt x="1308" y="335"/>
                      <a:pt x="1885" y="578"/>
                      <a:pt x="2372" y="912"/>
                    </a:cubicBezTo>
                    <a:cubicBezTo>
                      <a:pt x="3284" y="1581"/>
                      <a:pt x="3922" y="2371"/>
                      <a:pt x="4530" y="3313"/>
                    </a:cubicBezTo>
                    <a:cubicBezTo>
                      <a:pt x="4539" y="3340"/>
                      <a:pt x="4553" y="3351"/>
                      <a:pt x="4568" y="3351"/>
                    </a:cubicBezTo>
                    <a:cubicBezTo>
                      <a:pt x="4606" y="3351"/>
                      <a:pt x="4651" y="3287"/>
                      <a:pt x="4651" y="3222"/>
                    </a:cubicBezTo>
                    <a:cubicBezTo>
                      <a:pt x="4104" y="2128"/>
                      <a:pt x="3588" y="1368"/>
                      <a:pt x="2585" y="699"/>
                    </a:cubicBezTo>
                    <a:cubicBezTo>
                      <a:pt x="2220" y="426"/>
                      <a:pt x="1764" y="183"/>
                      <a:pt x="1308" y="92"/>
                    </a:cubicBezTo>
                    <a:cubicBezTo>
                      <a:pt x="1176" y="61"/>
                      <a:pt x="1044" y="54"/>
                      <a:pt x="913" y="54"/>
                    </a:cubicBezTo>
                    <a:cubicBezTo>
                      <a:pt x="807" y="54"/>
                      <a:pt x="702" y="59"/>
                      <a:pt x="597" y="59"/>
                    </a:cubicBezTo>
                    <a:cubicBezTo>
                      <a:pt x="439" y="59"/>
                      <a:pt x="281" y="49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2346;p75">
                <a:extLst>
                  <a:ext uri="{FF2B5EF4-FFF2-40B4-BE49-F238E27FC236}">
                    <a16:creationId xmlns:a16="http://schemas.microsoft.com/office/drawing/2014/main" id="{06C79ED8-8EAA-7401-B1D5-9150EAD92337}"/>
                  </a:ext>
                </a:extLst>
              </p:cNvPr>
              <p:cNvSpPr/>
              <p:nvPr/>
            </p:nvSpPr>
            <p:spPr>
              <a:xfrm>
                <a:off x="4673744" y="2375698"/>
                <a:ext cx="13951" cy="114701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498" extrusionOk="0">
                    <a:moveTo>
                      <a:pt x="40" y="1"/>
                    </a:moveTo>
                    <a:cubicBezTo>
                      <a:pt x="22" y="1"/>
                      <a:pt x="0" y="31"/>
                      <a:pt x="0" y="49"/>
                    </a:cubicBezTo>
                    <a:cubicBezTo>
                      <a:pt x="638" y="2450"/>
                      <a:pt x="608" y="4973"/>
                      <a:pt x="91" y="7405"/>
                    </a:cubicBezTo>
                    <a:cubicBezTo>
                      <a:pt x="91" y="7464"/>
                      <a:pt x="142" y="7497"/>
                      <a:pt x="178" y="7497"/>
                    </a:cubicBezTo>
                    <a:cubicBezTo>
                      <a:pt x="198" y="7497"/>
                      <a:pt x="213" y="7487"/>
                      <a:pt x="213" y="7466"/>
                    </a:cubicBezTo>
                    <a:cubicBezTo>
                      <a:pt x="912" y="5064"/>
                      <a:pt x="821" y="2390"/>
                      <a:pt x="61" y="49"/>
                    </a:cubicBezTo>
                    <a:cubicBezTo>
                      <a:pt x="61" y="13"/>
                      <a:pt x="51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2347;p75">
                <a:extLst>
                  <a:ext uri="{FF2B5EF4-FFF2-40B4-BE49-F238E27FC236}">
                    <a16:creationId xmlns:a16="http://schemas.microsoft.com/office/drawing/2014/main" id="{A39B022D-15C6-67BE-9510-EE663741C8A7}"/>
                  </a:ext>
                </a:extLst>
              </p:cNvPr>
              <p:cNvSpPr/>
              <p:nvPr/>
            </p:nvSpPr>
            <p:spPr>
              <a:xfrm>
                <a:off x="4662576" y="2480073"/>
                <a:ext cx="21264" cy="11159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7295" extrusionOk="0">
                    <a:moveTo>
                      <a:pt x="467" y="0"/>
                    </a:moveTo>
                    <a:cubicBezTo>
                      <a:pt x="446" y="0"/>
                      <a:pt x="426" y="23"/>
                      <a:pt x="426" y="65"/>
                    </a:cubicBezTo>
                    <a:cubicBezTo>
                      <a:pt x="305" y="2375"/>
                      <a:pt x="1" y="5141"/>
                      <a:pt x="1277" y="7269"/>
                    </a:cubicBezTo>
                    <a:cubicBezTo>
                      <a:pt x="1296" y="7288"/>
                      <a:pt x="1315" y="7295"/>
                      <a:pt x="1331" y="7295"/>
                    </a:cubicBezTo>
                    <a:cubicBezTo>
                      <a:pt x="1367" y="7295"/>
                      <a:pt x="1389" y="7259"/>
                      <a:pt x="1368" y="7238"/>
                    </a:cubicBezTo>
                    <a:cubicBezTo>
                      <a:pt x="1125" y="6266"/>
                      <a:pt x="760" y="5293"/>
                      <a:pt x="578" y="4290"/>
                    </a:cubicBezTo>
                    <a:cubicBezTo>
                      <a:pt x="305" y="2861"/>
                      <a:pt x="487" y="1463"/>
                      <a:pt x="517" y="95"/>
                    </a:cubicBezTo>
                    <a:cubicBezTo>
                      <a:pt x="517" y="30"/>
                      <a:pt x="491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2348;p75">
                <a:extLst>
                  <a:ext uri="{FF2B5EF4-FFF2-40B4-BE49-F238E27FC236}">
                    <a16:creationId xmlns:a16="http://schemas.microsoft.com/office/drawing/2014/main" id="{B42BF05F-1C5D-C87B-8756-7705FBC1B0DF}"/>
                  </a:ext>
                </a:extLst>
              </p:cNvPr>
              <p:cNvSpPr/>
              <p:nvPr/>
            </p:nvSpPr>
            <p:spPr>
              <a:xfrm>
                <a:off x="4684895" y="2598231"/>
                <a:ext cx="26052" cy="288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886" extrusionOk="0">
                    <a:moveTo>
                      <a:pt x="1" y="1"/>
                    </a:moveTo>
                    <a:cubicBezTo>
                      <a:pt x="61" y="62"/>
                      <a:pt x="61" y="62"/>
                      <a:pt x="31" y="92"/>
                    </a:cubicBezTo>
                    <a:lnTo>
                      <a:pt x="92" y="274"/>
                    </a:lnTo>
                    <a:cubicBezTo>
                      <a:pt x="122" y="366"/>
                      <a:pt x="213" y="457"/>
                      <a:pt x="274" y="548"/>
                    </a:cubicBezTo>
                    <a:cubicBezTo>
                      <a:pt x="426" y="700"/>
                      <a:pt x="548" y="882"/>
                      <a:pt x="730" y="1004"/>
                    </a:cubicBezTo>
                    <a:cubicBezTo>
                      <a:pt x="943" y="1156"/>
                      <a:pt x="1308" y="1338"/>
                      <a:pt x="1429" y="1521"/>
                    </a:cubicBezTo>
                    <a:cubicBezTo>
                      <a:pt x="1530" y="1688"/>
                      <a:pt x="1536" y="1745"/>
                      <a:pt x="1499" y="1745"/>
                    </a:cubicBezTo>
                    <a:cubicBezTo>
                      <a:pt x="1435" y="1745"/>
                      <a:pt x="1244" y="1578"/>
                      <a:pt x="1186" y="1521"/>
                    </a:cubicBezTo>
                    <a:cubicBezTo>
                      <a:pt x="1064" y="1460"/>
                      <a:pt x="1004" y="1369"/>
                      <a:pt x="882" y="1308"/>
                    </a:cubicBezTo>
                    <a:cubicBezTo>
                      <a:pt x="852" y="1308"/>
                      <a:pt x="852" y="1308"/>
                      <a:pt x="882" y="1338"/>
                    </a:cubicBezTo>
                    <a:cubicBezTo>
                      <a:pt x="1064" y="1490"/>
                      <a:pt x="1338" y="1825"/>
                      <a:pt x="1612" y="1885"/>
                    </a:cubicBezTo>
                    <a:cubicBezTo>
                      <a:pt x="1642" y="1885"/>
                      <a:pt x="1642" y="1825"/>
                      <a:pt x="1642" y="1825"/>
                    </a:cubicBezTo>
                    <a:cubicBezTo>
                      <a:pt x="1703" y="1490"/>
                      <a:pt x="1308" y="1277"/>
                      <a:pt x="1034" y="1065"/>
                    </a:cubicBezTo>
                    <a:cubicBezTo>
                      <a:pt x="730" y="821"/>
                      <a:pt x="244" y="457"/>
                      <a:pt x="92" y="62"/>
                    </a:cubicBezTo>
                    <a:cubicBezTo>
                      <a:pt x="92" y="1"/>
                      <a:pt x="6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2349;p75">
                <a:extLst>
                  <a:ext uri="{FF2B5EF4-FFF2-40B4-BE49-F238E27FC236}">
                    <a16:creationId xmlns:a16="http://schemas.microsoft.com/office/drawing/2014/main" id="{7D4F5A9A-E5FC-FD57-1F3C-98916C5AD0A8}"/>
                  </a:ext>
                </a:extLst>
              </p:cNvPr>
              <p:cNvSpPr/>
              <p:nvPr/>
            </p:nvSpPr>
            <p:spPr>
              <a:xfrm>
                <a:off x="4675380" y="2595722"/>
                <a:ext cx="20223" cy="21264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90" extrusionOk="0">
                    <a:moveTo>
                      <a:pt x="35" y="1"/>
                    </a:moveTo>
                    <a:cubicBezTo>
                      <a:pt x="21" y="1"/>
                      <a:pt x="1" y="29"/>
                      <a:pt x="45" y="74"/>
                    </a:cubicBezTo>
                    <a:cubicBezTo>
                      <a:pt x="349" y="378"/>
                      <a:pt x="592" y="681"/>
                      <a:pt x="835" y="1016"/>
                    </a:cubicBezTo>
                    <a:cubicBezTo>
                      <a:pt x="945" y="1153"/>
                      <a:pt x="1104" y="1389"/>
                      <a:pt x="1268" y="1389"/>
                    </a:cubicBezTo>
                    <a:cubicBezTo>
                      <a:pt x="1286" y="1389"/>
                      <a:pt x="1304" y="1387"/>
                      <a:pt x="1322" y="1381"/>
                    </a:cubicBezTo>
                    <a:lnTo>
                      <a:pt x="1322" y="1350"/>
                    </a:lnTo>
                    <a:cubicBezTo>
                      <a:pt x="1048" y="1289"/>
                      <a:pt x="866" y="925"/>
                      <a:pt x="714" y="742"/>
                    </a:cubicBezTo>
                    <a:cubicBezTo>
                      <a:pt x="531" y="469"/>
                      <a:pt x="258" y="256"/>
                      <a:pt x="45" y="13"/>
                    </a:cubicBezTo>
                    <a:cubicBezTo>
                      <a:pt x="45" y="5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2350;p75">
                <a:extLst>
                  <a:ext uri="{FF2B5EF4-FFF2-40B4-BE49-F238E27FC236}">
                    <a16:creationId xmlns:a16="http://schemas.microsoft.com/office/drawing/2014/main" id="{99C2BB6C-7CA3-49FB-7C37-67DF4DFF956A}"/>
                  </a:ext>
                </a:extLst>
              </p:cNvPr>
              <p:cNvSpPr/>
              <p:nvPr/>
            </p:nvSpPr>
            <p:spPr>
              <a:xfrm>
                <a:off x="4661643" y="2590444"/>
                <a:ext cx="27918" cy="36821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2407" extrusionOk="0">
                    <a:moveTo>
                      <a:pt x="81" y="1"/>
                    </a:moveTo>
                    <a:cubicBezTo>
                      <a:pt x="69" y="1"/>
                      <a:pt x="62" y="8"/>
                      <a:pt x="62" y="23"/>
                    </a:cubicBezTo>
                    <a:cubicBezTo>
                      <a:pt x="1" y="327"/>
                      <a:pt x="578" y="875"/>
                      <a:pt x="730" y="1087"/>
                    </a:cubicBezTo>
                    <a:cubicBezTo>
                      <a:pt x="1065" y="1543"/>
                      <a:pt x="1399" y="1969"/>
                      <a:pt x="1764" y="2394"/>
                    </a:cubicBezTo>
                    <a:cubicBezTo>
                      <a:pt x="1772" y="2402"/>
                      <a:pt x="1780" y="2406"/>
                      <a:pt x="1788" y="2406"/>
                    </a:cubicBezTo>
                    <a:cubicBezTo>
                      <a:pt x="1808" y="2406"/>
                      <a:pt x="1825" y="2378"/>
                      <a:pt x="1825" y="2334"/>
                    </a:cubicBezTo>
                    <a:cubicBezTo>
                      <a:pt x="1794" y="2242"/>
                      <a:pt x="1733" y="2151"/>
                      <a:pt x="1612" y="2030"/>
                    </a:cubicBezTo>
                    <a:cubicBezTo>
                      <a:pt x="1429" y="1817"/>
                      <a:pt x="1277" y="1574"/>
                      <a:pt x="1065" y="1361"/>
                    </a:cubicBezTo>
                    <a:cubicBezTo>
                      <a:pt x="943" y="1178"/>
                      <a:pt x="761" y="935"/>
                      <a:pt x="639" y="753"/>
                    </a:cubicBezTo>
                    <a:cubicBezTo>
                      <a:pt x="487" y="571"/>
                      <a:pt x="214" y="297"/>
                      <a:pt x="122" y="23"/>
                    </a:cubicBezTo>
                    <a:cubicBezTo>
                      <a:pt x="107" y="8"/>
                      <a:pt x="9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2351;p75">
                <a:extLst>
                  <a:ext uri="{FF2B5EF4-FFF2-40B4-BE49-F238E27FC236}">
                    <a16:creationId xmlns:a16="http://schemas.microsoft.com/office/drawing/2014/main" id="{10E33DC3-5F41-FA11-3C7B-967CE1DF3BCE}"/>
                  </a:ext>
                </a:extLst>
              </p:cNvPr>
              <p:cNvSpPr/>
              <p:nvPr/>
            </p:nvSpPr>
            <p:spPr>
              <a:xfrm>
                <a:off x="4661643" y="2609398"/>
                <a:ext cx="13967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004" extrusionOk="0">
                    <a:moveTo>
                      <a:pt x="305" y="0"/>
                    </a:moveTo>
                    <a:cubicBezTo>
                      <a:pt x="305" y="15"/>
                      <a:pt x="297" y="15"/>
                      <a:pt x="286" y="15"/>
                    </a:cubicBezTo>
                    <a:cubicBezTo>
                      <a:pt x="274" y="15"/>
                      <a:pt x="259" y="15"/>
                      <a:pt x="244" y="31"/>
                    </a:cubicBezTo>
                    <a:cubicBezTo>
                      <a:pt x="214" y="183"/>
                      <a:pt x="274" y="304"/>
                      <a:pt x="396" y="426"/>
                    </a:cubicBezTo>
                    <a:lnTo>
                      <a:pt x="401" y="435"/>
                    </a:lnTo>
                    <a:lnTo>
                      <a:pt x="401" y="435"/>
                    </a:lnTo>
                    <a:cubicBezTo>
                      <a:pt x="318" y="363"/>
                      <a:pt x="215" y="298"/>
                      <a:pt x="92" y="274"/>
                    </a:cubicBezTo>
                    <a:cubicBezTo>
                      <a:pt x="62" y="274"/>
                      <a:pt x="62" y="274"/>
                      <a:pt x="62" y="304"/>
                    </a:cubicBezTo>
                    <a:cubicBezTo>
                      <a:pt x="1" y="547"/>
                      <a:pt x="92" y="730"/>
                      <a:pt x="214" y="912"/>
                    </a:cubicBezTo>
                    <a:cubicBezTo>
                      <a:pt x="214" y="922"/>
                      <a:pt x="217" y="926"/>
                      <a:pt x="221" y="926"/>
                    </a:cubicBezTo>
                    <a:cubicBezTo>
                      <a:pt x="230" y="926"/>
                      <a:pt x="244" y="912"/>
                      <a:pt x="244" y="912"/>
                    </a:cubicBezTo>
                    <a:cubicBezTo>
                      <a:pt x="244" y="760"/>
                      <a:pt x="153" y="699"/>
                      <a:pt x="153" y="547"/>
                    </a:cubicBezTo>
                    <a:cubicBezTo>
                      <a:pt x="131" y="448"/>
                      <a:pt x="153" y="413"/>
                      <a:pt x="193" y="413"/>
                    </a:cubicBezTo>
                    <a:cubicBezTo>
                      <a:pt x="263" y="413"/>
                      <a:pt x="388" y="520"/>
                      <a:pt x="426" y="578"/>
                    </a:cubicBezTo>
                    <a:cubicBezTo>
                      <a:pt x="515" y="689"/>
                      <a:pt x="571" y="832"/>
                      <a:pt x="678" y="913"/>
                    </a:cubicBezTo>
                    <a:lnTo>
                      <a:pt x="678" y="913"/>
                    </a:lnTo>
                    <a:lnTo>
                      <a:pt x="730" y="1003"/>
                    </a:lnTo>
                    <a:cubicBezTo>
                      <a:pt x="740" y="985"/>
                      <a:pt x="746" y="969"/>
                      <a:pt x="752" y="955"/>
                    </a:cubicBezTo>
                    <a:lnTo>
                      <a:pt x="752" y="955"/>
                    </a:lnTo>
                    <a:cubicBezTo>
                      <a:pt x="773" y="963"/>
                      <a:pt x="796" y="969"/>
                      <a:pt x="821" y="973"/>
                    </a:cubicBezTo>
                    <a:cubicBezTo>
                      <a:pt x="852" y="973"/>
                      <a:pt x="913" y="943"/>
                      <a:pt x="882" y="882"/>
                    </a:cubicBezTo>
                    <a:cubicBezTo>
                      <a:pt x="761" y="730"/>
                      <a:pt x="700" y="608"/>
                      <a:pt x="578" y="456"/>
                    </a:cubicBezTo>
                    <a:cubicBezTo>
                      <a:pt x="517" y="335"/>
                      <a:pt x="366" y="183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2352;p75">
                <a:extLst>
                  <a:ext uri="{FF2B5EF4-FFF2-40B4-BE49-F238E27FC236}">
                    <a16:creationId xmlns:a16="http://schemas.microsoft.com/office/drawing/2014/main" id="{252818B7-337C-E627-39F5-A4FB167B2695}"/>
                  </a:ext>
                </a:extLst>
              </p:cNvPr>
              <p:cNvSpPr/>
              <p:nvPr/>
            </p:nvSpPr>
            <p:spPr>
              <a:xfrm>
                <a:off x="4647233" y="2595248"/>
                <a:ext cx="17225" cy="40202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628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26" y="1"/>
                      <a:pt x="18" y="4"/>
                      <a:pt x="0" y="13"/>
                    </a:cubicBezTo>
                    <a:cubicBezTo>
                      <a:pt x="3" y="17"/>
                      <a:pt x="5" y="20"/>
                      <a:pt x="8" y="24"/>
                    </a:cubicBezTo>
                    <a:lnTo>
                      <a:pt x="8" y="24"/>
                    </a:lnTo>
                    <a:cubicBezTo>
                      <a:pt x="17" y="11"/>
                      <a:pt x="30" y="1"/>
                      <a:pt x="27" y="1"/>
                    </a:cubicBezTo>
                    <a:close/>
                    <a:moveTo>
                      <a:pt x="8" y="24"/>
                    </a:moveTo>
                    <a:cubicBezTo>
                      <a:pt x="4" y="30"/>
                      <a:pt x="0" y="37"/>
                      <a:pt x="0" y="44"/>
                    </a:cubicBezTo>
                    <a:cubicBezTo>
                      <a:pt x="304" y="591"/>
                      <a:pt x="365" y="1229"/>
                      <a:pt x="578" y="1807"/>
                    </a:cubicBezTo>
                    <a:cubicBezTo>
                      <a:pt x="669" y="1989"/>
                      <a:pt x="821" y="2567"/>
                      <a:pt x="1034" y="2627"/>
                    </a:cubicBezTo>
                    <a:cubicBezTo>
                      <a:pt x="1064" y="2627"/>
                      <a:pt x="1125" y="2597"/>
                      <a:pt x="1064" y="2567"/>
                    </a:cubicBezTo>
                    <a:cubicBezTo>
                      <a:pt x="973" y="2475"/>
                      <a:pt x="912" y="2293"/>
                      <a:pt x="852" y="2141"/>
                    </a:cubicBezTo>
                    <a:cubicBezTo>
                      <a:pt x="700" y="1837"/>
                      <a:pt x="578" y="1533"/>
                      <a:pt x="456" y="1199"/>
                    </a:cubicBezTo>
                    <a:cubicBezTo>
                      <a:pt x="366" y="808"/>
                      <a:pt x="246" y="357"/>
                      <a:pt x="8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2353;p75">
                <a:extLst>
                  <a:ext uri="{FF2B5EF4-FFF2-40B4-BE49-F238E27FC236}">
                    <a16:creationId xmlns:a16="http://schemas.microsoft.com/office/drawing/2014/main" id="{78224713-E35A-B05A-8DA9-23717D558B19}"/>
                  </a:ext>
                </a:extLst>
              </p:cNvPr>
              <p:cNvSpPr/>
              <p:nvPr/>
            </p:nvSpPr>
            <p:spPr>
              <a:xfrm>
                <a:off x="4646774" y="2603233"/>
                <a:ext cx="7909" cy="34266"/>
              </a:xfrm>
              <a:custGeom>
                <a:avLst/>
                <a:gdLst/>
                <a:ahLst/>
                <a:cxnLst/>
                <a:rect l="l" t="t" r="r" b="b"/>
                <a:pathLst>
                  <a:path w="517" h="2240" extrusionOk="0">
                    <a:moveTo>
                      <a:pt x="46" y="1"/>
                    </a:moveTo>
                    <a:cubicBezTo>
                      <a:pt x="23" y="1"/>
                      <a:pt x="0" y="23"/>
                      <a:pt x="0" y="69"/>
                    </a:cubicBezTo>
                    <a:cubicBezTo>
                      <a:pt x="152" y="707"/>
                      <a:pt x="30" y="1649"/>
                      <a:pt x="456" y="2227"/>
                    </a:cubicBezTo>
                    <a:cubicBezTo>
                      <a:pt x="465" y="2236"/>
                      <a:pt x="474" y="2240"/>
                      <a:pt x="482" y="2240"/>
                    </a:cubicBezTo>
                    <a:cubicBezTo>
                      <a:pt x="502" y="2240"/>
                      <a:pt x="517" y="2218"/>
                      <a:pt x="517" y="2197"/>
                    </a:cubicBezTo>
                    <a:cubicBezTo>
                      <a:pt x="456" y="1801"/>
                      <a:pt x="334" y="1467"/>
                      <a:pt x="274" y="1102"/>
                    </a:cubicBezTo>
                    <a:cubicBezTo>
                      <a:pt x="213" y="738"/>
                      <a:pt x="152" y="403"/>
                      <a:pt x="91" y="69"/>
                    </a:cubicBezTo>
                    <a:cubicBezTo>
                      <a:pt x="91" y="23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2354;p75">
                <a:extLst>
                  <a:ext uri="{FF2B5EF4-FFF2-40B4-BE49-F238E27FC236}">
                    <a16:creationId xmlns:a16="http://schemas.microsoft.com/office/drawing/2014/main" id="{6D7FD715-159C-416D-286C-FA93A0FE1543}"/>
                  </a:ext>
                </a:extLst>
              </p:cNvPr>
              <p:cNvSpPr/>
              <p:nvPr/>
            </p:nvSpPr>
            <p:spPr>
              <a:xfrm>
                <a:off x="4631431" y="2611249"/>
                <a:ext cx="12819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838" h="1325" extrusionOk="0">
                    <a:moveTo>
                      <a:pt x="274" y="1"/>
                    </a:moveTo>
                    <a:cubicBezTo>
                      <a:pt x="216" y="87"/>
                      <a:pt x="179" y="188"/>
                      <a:pt x="156" y="292"/>
                    </a:cubicBezTo>
                    <a:lnTo>
                      <a:pt x="156" y="292"/>
                    </a:lnTo>
                    <a:cubicBezTo>
                      <a:pt x="134" y="233"/>
                      <a:pt x="113" y="176"/>
                      <a:pt x="91" y="122"/>
                    </a:cubicBezTo>
                    <a:cubicBezTo>
                      <a:pt x="82" y="104"/>
                      <a:pt x="69" y="96"/>
                      <a:pt x="57" y="96"/>
                    </a:cubicBezTo>
                    <a:cubicBezTo>
                      <a:pt x="29" y="96"/>
                      <a:pt x="0" y="132"/>
                      <a:pt x="0" y="153"/>
                    </a:cubicBezTo>
                    <a:cubicBezTo>
                      <a:pt x="0" y="163"/>
                      <a:pt x="0" y="173"/>
                      <a:pt x="1" y="183"/>
                    </a:cubicBezTo>
                    <a:lnTo>
                      <a:pt x="1" y="183"/>
                    </a:ln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84"/>
                      <a:pt x="0" y="184"/>
                      <a:pt x="1" y="184"/>
                    </a:cubicBezTo>
                    <a:lnTo>
                      <a:pt x="1" y="184"/>
                    </a:lnTo>
                    <a:cubicBezTo>
                      <a:pt x="6" y="326"/>
                      <a:pt x="49" y="448"/>
                      <a:pt x="113" y="552"/>
                    </a:cubicBezTo>
                    <a:lnTo>
                      <a:pt x="113" y="552"/>
                    </a:lnTo>
                    <a:cubicBezTo>
                      <a:pt x="119" y="609"/>
                      <a:pt x="122" y="668"/>
                      <a:pt x="122" y="730"/>
                    </a:cubicBezTo>
                    <a:cubicBezTo>
                      <a:pt x="122" y="756"/>
                      <a:pt x="148" y="770"/>
                      <a:pt x="178" y="770"/>
                    </a:cubicBezTo>
                    <a:cubicBezTo>
                      <a:pt x="221" y="770"/>
                      <a:pt x="274" y="741"/>
                      <a:pt x="274" y="670"/>
                    </a:cubicBezTo>
                    <a:cubicBezTo>
                      <a:pt x="274" y="648"/>
                      <a:pt x="273" y="628"/>
                      <a:pt x="272" y="609"/>
                    </a:cubicBezTo>
                    <a:lnTo>
                      <a:pt x="272" y="609"/>
                    </a:lnTo>
                    <a:cubicBezTo>
                      <a:pt x="273" y="609"/>
                      <a:pt x="273" y="609"/>
                      <a:pt x="274" y="609"/>
                    </a:cubicBezTo>
                    <a:cubicBezTo>
                      <a:pt x="273" y="607"/>
                      <a:pt x="272" y="606"/>
                      <a:pt x="272" y="604"/>
                    </a:cubicBezTo>
                    <a:lnTo>
                      <a:pt x="272" y="604"/>
                    </a:lnTo>
                    <a:cubicBezTo>
                      <a:pt x="265" y="488"/>
                      <a:pt x="243" y="403"/>
                      <a:pt x="243" y="274"/>
                    </a:cubicBezTo>
                    <a:cubicBezTo>
                      <a:pt x="254" y="148"/>
                      <a:pt x="279" y="102"/>
                      <a:pt x="308" y="102"/>
                    </a:cubicBezTo>
                    <a:cubicBezTo>
                      <a:pt x="364" y="102"/>
                      <a:pt x="436" y="266"/>
                      <a:pt x="456" y="366"/>
                    </a:cubicBezTo>
                    <a:cubicBezTo>
                      <a:pt x="481" y="441"/>
                      <a:pt x="504" y="520"/>
                      <a:pt x="523" y="599"/>
                    </a:cubicBezTo>
                    <a:lnTo>
                      <a:pt x="523" y="599"/>
                    </a:lnTo>
                    <a:cubicBezTo>
                      <a:pt x="543" y="705"/>
                      <a:pt x="561" y="817"/>
                      <a:pt x="579" y="930"/>
                    </a:cubicBezTo>
                    <a:lnTo>
                      <a:pt x="579" y="930"/>
                    </a:lnTo>
                    <a:cubicBezTo>
                      <a:pt x="588" y="1028"/>
                      <a:pt x="588" y="1124"/>
                      <a:pt x="578" y="1217"/>
                    </a:cubicBezTo>
                    <a:lnTo>
                      <a:pt x="632" y="1217"/>
                    </a:lnTo>
                    <a:cubicBezTo>
                      <a:pt x="634" y="1227"/>
                      <a:pt x="636" y="1237"/>
                      <a:pt x="638" y="1247"/>
                    </a:cubicBezTo>
                    <a:cubicBezTo>
                      <a:pt x="652" y="1300"/>
                      <a:pt x="694" y="1324"/>
                      <a:pt x="735" y="1324"/>
                    </a:cubicBezTo>
                    <a:cubicBezTo>
                      <a:pt x="788" y="1324"/>
                      <a:pt x="838" y="1285"/>
                      <a:pt x="821" y="1217"/>
                    </a:cubicBezTo>
                    <a:cubicBezTo>
                      <a:pt x="791" y="1084"/>
                      <a:pt x="755" y="952"/>
                      <a:pt x="715" y="824"/>
                    </a:cubicBezTo>
                    <a:lnTo>
                      <a:pt x="715" y="824"/>
                    </a:lnTo>
                    <a:cubicBezTo>
                      <a:pt x="695" y="668"/>
                      <a:pt x="671" y="513"/>
                      <a:pt x="638" y="366"/>
                    </a:cubicBezTo>
                    <a:cubicBezTo>
                      <a:pt x="638" y="309"/>
                      <a:pt x="609" y="286"/>
                      <a:pt x="575" y="286"/>
                    </a:cubicBezTo>
                    <a:cubicBezTo>
                      <a:pt x="562" y="286"/>
                      <a:pt x="549" y="289"/>
                      <a:pt x="536" y="295"/>
                    </a:cubicBezTo>
                    <a:lnTo>
                      <a:pt x="536" y="295"/>
                    </a:lnTo>
                    <a:cubicBezTo>
                      <a:pt x="492" y="189"/>
                      <a:pt x="421" y="87"/>
                      <a:pt x="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2355;p75">
                <a:extLst>
                  <a:ext uri="{FF2B5EF4-FFF2-40B4-BE49-F238E27FC236}">
                    <a16:creationId xmlns:a16="http://schemas.microsoft.com/office/drawing/2014/main" id="{5A5603D5-E869-0CFF-18FE-0489630B4BB1}"/>
                  </a:ext>
                </a:extLst>
              </p:cNvPr>
              <p:cNvSpPr/>
              <p:nvPr/>
            </p:nvSpPr>
            <p:spPr>
              <a:xfrm>
                <a:off x="4603987" y="2581189"/>
                <a:ext cx="9316" cy="73382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797" extrusionOk="0">
                    <a:moveTo>
                      <a:pt x="445" y="1"/>
                    </a:moveTo>
                    <a:cubicBezTo>
                      <a:pt x="422" y="1"/>
                      <a:pt x="383" y="15"/>
                      <a:pt x="365" y="51"/>
                    </a:cubicBezTo>
                    <a:cubicBezTo>
                      <a:pt x="183" y="1571"/>
                      <a:pt x="1" y="3242"/>
                      <a:pt x="365" y="4732"/>
                    </a:cubicBezTo>
                    <a:cubicBezTo>
                      <a:pt x="380" y="4774"/>
                      <a:pt x="413" y="4797"/>
                      <a:pt x="445" y="4797"/>
                    </a:cubicBezTo>
                    <a:cubicBezTo>
                      <a:pt x="483" y="4797"/>
                      <a:pt x="517" y="4767"/>
                      <a:pt x="517" y="4701"/>
                    </a:cubicBezTo>
                    <a:cubicBezTo>
                      <a:pt x="365" y="3151"/>
                      <a:pt x="609" y="1571"/>
                      <a:pt x="457" y="21"/>
                    </a:cubicBezTo>
                    <a:cubicBezTo>
                      <a:pt x="469" y="8"/>
                      <a:pt x="461" y="1"/>
                      <a:pt x="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2356;p75">
                <a:extLst>
                  <a:ext uri="{FF2B5EF4-FFF2-40B4-BE49-F238E27FC236}">
                    <a16:creationId xmlns:a16="http://schemas.microsoft.com/office/drawing/2014/main" id="{3983755D-8486-9FB2-078A-9AEEFF9326BC}"/>
                  </a:ext>
                </a:extLst>
              </p:cNvPr>
              <p:cNvSpPr/>
              <p:nvPr/>
            </p:nvSpPr>
            <p:spPr>
              <a:xfrm>
                <a:off x="4485508" y="2584096"/>
                <a:ext cx="43170" cy="101698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6648" extrusionOk="0">
                    <a:moveTo>
                      <a:pt x="2562" y="1"/>
                    </a:moveTo>
                    <a:cubicBezTo>
                      <a:pt x="2536" y="1"/>
                      <a:pt x="2487" y="29"/>
                      <a:pt x="2487" y="74"/>
                    </a:cubicBezTo>
                    <a:cubicBezTo>
                      <a:pt x="2670" y="1138"/>
                      <a:pt x="2457" y="2262"/>
                      <a:pt x="2305" y="3326"/>
                    </a:cubicBezTo>
                    <a:cubicBezTo>
                      <a:pt x="2062" y="4937"/>
                      <a:pt x="1059" y="5545"/>
                      <a:pt x="25" y="6548"/>
                    </a:cubicBezTo>
                    <a:cubicBezTo>
                      <a:pt x="0" y="6598"/>
                      <a:pt x="36" y="6647"/>
                      <a:pt x="67" y="6647"/>
                    </a:cubicBezTo>
                    <a:cubicBezTo>
                      <a:pt x="74" y="6647"/>
                      <a:pt x="80" y="6645"/>
                      <a:pt x="86" y="6639"/>
                    </a:cubicBezTo>
                    <a:cubicBezTo>
                      <a:pt x="1271" y="5636"/>
                      <a:pt x="2214" y="5332"/>
                      <a:pt x="2426" y="3782"/>
                    </a:cubicBezTo>
                    <a:cubicBezTo>
                      <a:pt x="2578" y="2566"/>
                      <a:pt x="2822" y="1229"/>
                      <a:pt x="2578" y="13"/>
                    </a:cubicBezTo>
                    <a:cubicBezTo>
                      <a:pt x="2578" y="5"/>
                      <a:pt x="2572" y="1"/>
                      <a:pt x="2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2357;p75">
                <a:extLst>
                  <a:ext uri="{FF2B5EF4-FFF2-40B4-BE49-F238E27FC236}">
                    <a16:creationId xmlns:a16="http://schemas.microsoft.com/office/drawing/2014/main" id="{3919B75C-7F7F-7965-9D70-D1A5AEDC1B86}"/>
                  </a:ext>
                </a:extLst>
              </p:cNvPr>
              <p:cNvSpPr/>
              <p:nvPr/>
            </p:nvSpPr>
            <p:spPr>
              <a:xfrm>
                <a:off x="4597608" y="2381832"/>
                <a:ext cx="51032" cy="87502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720" extrusionOk="0">
                    <a:moveTo>
                      <a:pt x="67" y="1"/>
                    </a:moveTo>
                    <a:cubicBezTo>
                      <a:pt x="27" y="1"/>
                      <a:pt x="0" y="29"/>
                      <a:pt x="23" y="74"/>
                    </a:cubicBezTo>
                    <a:cubicBezTo>
                      <a:pt x="752" y="682"/>
                      <a:pt x="1208" y="1654"/>
                      <a:pt x="1664" y="2444"/>
                    </a:cubicBezTo>
                    <a:cubicBezTo>
                      <a:pt x="2241" y="3417"/>
                      <a:pt x="3001" y="4572"/>
                      <a:pt x="3214" y="5697"/>
                    </a:cubicBezTo>
                    <a:cubicBezTo>
                      <a:pt x="3214" y="5712"/>
                      <a:pt x="3244" y="5720"/>
                      <a:pt x="3275" y="5720"/>
                    </a:cubicBezTo>
                    <a:cubicBezTo>
                      <a:pt x="3305" y="5720"/>
                      <a:pt x="3336" y="5712"/>
                      <a:pt x="3336" y="5697"/>
                    </a:cubicBezTo>
                    <a:cubicBezTo>
                      <a:pt x="3214" y="4572"/>
                      <a:pt x="2485" y="3508"/>
                      <a:pt x="1937" y="2566"/>
                    </a:cubicBezTo>
                    <a:cubicBezTo>
                      <a:pt x="1421" y="1685"/>
                      <a:pt x="874" y="682"/>
                      <a:pt x="114" y="13"/>
                    </a:cubicBezTo>
                    <a:cubicBezTo>
                      <a:pt x="97" y="5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2358;p75">
                <a:extLst>
                  <a:ext uri="{FF2B5EF4-FFF2-40B4-BE49-F238E27FC236}">
                    <a16:creationId xmlns:a16="http://schemas.microsoft.com/office/drawing/2014/main" id="{65B27412-9ECA-49F2-E2D6-CC15326D04D0}"/>
                  </a:ext>
                </a:extLst>
              </p:cNvPr>
              <p:cNvSpPr/>
              <p:nvPr/>
            </p:nvSpPr>
            <p:spPr>
              <a:xfrm>
                <a:off x="4623598" y="2434915"/>
                <a:ext cx="22258" cy="3920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563" extrusionOk="0">
                    <a:moveTo>
                      <a:pt x="113" y="0"/>
                    </a:moveTo>
                    <a:cubicBezTo>
                      <a:pt x="58" y="0"/>
                      <a:pt x="1" y="54"/>
                      <a:pt x="26" y="130"/>
                    </a:cubicBezTo>
                    <a:cubicBezTo>
                      <a:pt x="603" y="798"/>
                      <a:pt x="1029" y="1649"/>
                      <a:pt x="1302" y="2531"/>
                    </a:cubicBezTo>
                    <a:cubicBezTo>
                      <a:pt x="1313" y="2552"/>
                      <a:pt x="1328" y="2562"/>
                      <a:pt x="1342" y="2562"/>
                    </a:cubicBezTo>
                    <a:cubicBezTo>
                      <a:pt x="1368" y="2562"/>
                      <a:pt x="1394" y="2529"/>
                      <a:pt x="1394" y="2470"/>
                    </a:cubicBezTo>
                    <a:lnTo>
                      <a:pt x="1454" y="2470"/>
                    </a:lnTo>
                    <a:cubicBezTo>
                      <a:pt x="1454" y="2105"/>
                      <a:pt x="1181" y="1619"/>
                      <a:pt x="998" y="1254"/>
                    </a:cubicBezTo>
                    <a:cubicBezTo>
                      <a:pt x="755" y="798"/>
                      <a:pt x="451" y="373"/>
                      <a:pt x="147" y="8"/>
                    </a:cubicBezTo>
                    <a:cubicBezTo>
                      <a:pt x="137" y="3"/>
                      <a:pt x="125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2359;p75">
                <a:extLst>
                  <a:ext uri="{FF2B5EF4-FFF2-40B4-BE49-F238E27FC236}">
                    <a16:creationId xmlns:a16="http://schemas.microsoft.com/office/drawing/2014/main" id="{BCB6B3DD-A29F-BE53-D411-F730801D46DB}"/>
                  </a:ext>
                </a:extLst>
              </p:cNvPr>
              <p:cNvSpPr/>
              <p:nvPr/>
            </p:nvSpPr>
            <p:spPr>
              <a:xfrm>
                <a:off x="4636035" y="2454144"/>
                <a:ext cx="15726" cy="34098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229" extrusionOk="0">
                    <a:moveTo>
                      <a:pt x="13" y="0"/>
                    </a:moveTo>
                    <a:cubicBezTo>
                      <a:pt x="3" y="0"/>
                      <a:pt x="0" y="25"/>
                      <a:pt x="33" y="58"/>
                    </a:cubicBezTo>
                    <a:cubicBezTo>
                      <a:pt x="33" y="17"/>
                      <a:pt x="21" y="0"/>
                      <a:pt x="13" y="0"/>
                    </a:cubicBezTo>
                    <a:close/>
                    <a:moveTo>
                      <a:pt x="33" y="58"/>
                    </a:moveTo>
                    <a:lnTo>
                      <a:pt x="33" y="58"/>
                    </a:lnTo>
                    <a:cubicBezTo>
                      <a:pt x="216" y="392"/>
                      <a:pt x="337" y="818"/>
                      <a:pt x="459" y="1183"/>
                    </a:cubicBezTo>
                    <a:cubicBezTo>
                      <a:pt x="611" y="1517"/>
                      <a:pt x="824" y="1882"/>
                      <a:pt x="976" y="2216"/>
                    </a:cubicBezTo>
                    <a:cubicBezTo>
                      <a:pt x="976" y="2225"/>
                      <a:pt x="981" y="2229"/>
                      <a:pt x="987" y="2229"/>
                    </a:cubicBezTo>
                    <a:cubicBezTo>
                      <a:pt x="1003" y="2229"/>
                      <a:pt x="1028" y="2207"/>
                      <a:pt x="1006" y="2186"/>
                    </a:cubicBezTo>
                    <a:lnTo>
                      <a:pt x="550" y="1152"/>
                    </a:lnTo>
                    <a:cubicBezTo>
                      <a:pt x="368" y="727"/>
                      <a:pt x="246" y="362"/>
                      <a:pt x="33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2360;p75">
                <a:extLst>
                  <a:ext uri="{FF2B5EF4-FFF2-40B4-BE49-F238E27FC236}">
                    <a16:creationId xmlns:a16="http://schemas.microsoft.com/office/drawing/2014/main" id="{0094C72C-6A59-F928-12A6-7EFE1FC6CF03}"/>
                  </a:ext>
                </a:extLst>
              </p:cNvPr>
              <p:cNvSpPr/>
              <p:nvPr/>
            </p:nvSpPr>
            <p:spPr>
              <a:xfrm>
                <a:off x="4644908" y="2480975"/>
                <a:ext cx="16292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01" extrusionOk="0">
                    <a:moveTo>
                      <a:pt x="554" y="1"/>
                    </a:moveTo>
                    <a:cubicBezTo>
                      <a:pt x="366" y="1"/>
                      <a:pt x="196" y="185"/>
                      <a:pt x="304" y="401"/>
                    </a:cubicBezTo>
                    <a:cubicBezTo>
                      <a:pt x="304" y="459"/>
                      <a:pt x="329" y="480"/>
                      <a:pt x="347" y="480"/>
                    </a:cubicBezTo>
                    <a:cubicBezTo>
                      <a:pt x="357" y="480"/>
                      <a:pt x="365" y="473"/>
                      <a:pt x="365" y="462"/>
                    </a:cubicBezTo>
                    <a:cubicBezTo>
                      <a:pt x="517" y="492"/>
                      <a:pt x="608" y="523"/>
                      <a:pt x="760" y="584"/>
                    </a:cubicBezTo>
                    <a:lnTo>
                      <a:pt x="760" y="796"/>
                    </a:lnTo>
                    <a:cubicBezTo>
                      <a:pt x="821" y="979"/>
                      <a:pt x="730" y="1283"/>
                      <a:pt x="700" y="1435"/>
                    </a:cubicBezTo>
                    <a:cubicBezTo>
                      <a:pt x="608" y="1830"/>
                      <a:pt x="517" y="2164"/>
                      <a:pt x="426" y="2499"/>
                    </a:cubicBezTo>
                    <a:cubicBezTo>
                      <a:pt x="365" y="2802"/>
                      <a:pt x="152" y="3106"/>
                      <a:pt x="92" y="3380"/>
                    </a:cubicBezTo>
                    <a:cubicBezTo>
                      <a:pt x="61" y="3502"/>
                      <a:pt x="1" y="3441"/>
                      <a:pt x="1" y="3532"/>
                    </a:cubicBezTo>
                    <a:cubicBezTo>
                      <a:pt x="1" y="3578"/>
                      <a:pt x="31" y="3600"/>
                      <a:pt x="61" y="3600"/>
                    </a:cubicBezTo>
                    <a:cubicBezTo>
                      <a:pt x="92" y="3600"/>
                      <a:pt x="122" y="3578"/>
                      <a:pt x="122" y="3532"/>
                    </a:cubicBezTo>
                    <a:cubicBezTo>
                      <a:pt x="122" y="3534"/>
                      <a:pt x="123" y="3535"/>
                      <a:pt x="124" y="3535"/>
                    </a:cubicBezTo>
                    <a:cubicBezTo>
                      <a:pt x="144" y="3535"/>
                      <a:pt x="282" y="3377"/>
                      <a:pt x="302" y="3377"/>
                    </a:cubicBezTo>
                    <a:cubicBezTo>
                      <a:pt x="304" y="3377"/>
                      <a:pt x="304" y="3378"/>
                      <a:pt x="304" y="3380"/>
                    </a:cubicBezTo>
                    <a:cubicBezTo>
                      <a:pt x="517" y="3167"/>
                      <a:pt x="548" y="2802"/>
                      <a:pt x="578" y="2529"/>
                    </a:cubicBezTo>
                    <a:cubicBezTo>
                      <a:pt x="730" y="1860"/>
                      <a:pt x="1064" y="1009"/>
                      <a:pt x="882" y="310"/>
                    </a:cubicBezTo>
                    <a:cubicBezTo>
                      <a:pt x="820" y="87"/>
                      <a:pt x="683" y="1"/>
                      <a:pt x="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2361;p75">
                <a:extLst>
                  <a:ext uri="{FF2B5EF4-FFF2-40B4-BE49-F238E27FC236}">
                    <a16:creationId xmlns:a16="http://schemas.microsoft.com/office/drawing/2014/main" id="{FBA5776B-22F5-7143-F13E-5AE7BC815625}"/>
                  </a:ext>
                </a:extLst>
              </p:cNvPr>
              <p:cNvSpPr/>
              <p:nvPr/>
            </p:nvSpPr>
            <p:spPr>
              <a:xfrm>
                <a:off x="4631706" y="2531748"/>
                <a:ext cx="24843" cy="49304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3223" extrusionOk="0">
                    <a:moveTo>
                      <a:pt x="712" y="0"/>
                    </a:moveTo>
                    <a:cubicBezTo>
                      <a:pt x="681" y="0"/>
                      <a:pt x="651" y="91"/>
                      <a:pt x="712" y="91"/>
                    </a:cubicBezTo>
                    <a:cubicBezTo>
                      <a:pt x="1380" y="243"/>
                      <a:pt x="1289" y="1277"/>
                      <a:pt x="1259" y="1763"/>
                    </a:cubicBezTo>
                    <a:cubicBezTo>
                      <a:pt x="1259" y="2037"/>
                      <a:pt x="1198" y="2371"/>
                      <a:pt x="1076" y="2614"/>
                    </a:cubicBezTo>
                    <a:cubicBezTo>
                      <a:pt x="947" y="2815"/>
                      <a:pt x="770" y="2908"/>
                      <a:pt x="594" y="2908"/>
                    </a:cubicBezTo>
                    <a:cubicBezTo>
                      <a:pt x="398" y="2908"/>
                      <a:pt x="202" y="2792"/>
                      <a:pt x="73" y="2584"/>
                    </a:cubicBezTo>
                    <a:cubicBezTo>
                      <a:pt x="73" y="2565"/>
                      <a:pt x="64" y="2558"/>
                      <a:pt x="54" y="2558"/>
                    </a:cubicBezTo>
                    <a:cubicBezTo>
                      <a:pt x="31" y="2558"/>
                      <a:pt x="1" y="2593"/>
                      <a:pt x="43" y="2614"/>
                    </a:cubicBezTo>
                    <a:cubicBezTo>
                      <a:pt x="104" y="2888"/>
                      <a:pt x="347" y="3192"/>
                      <a:pt x="651" y="3222"/>
                    </a:cubicBezTo>
                    <a:cubicBezTo>
                      <a:pt x="1015" y="3222"/>
                      <a:pt x="1198" y="2827"/>
                      <a:pt x="1289" y="2523"/>
                    </a:cubicBezTo>
                    <a:cubicBezTo>
                      <a:pt x="1502" y="1885"/>
                      <a:pt x="1623" y="213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2362;p75">
                <a:extLst>
                  <a:ext uri="{FF2B5EF4-FFF2-40B4-BE49-F238E27FC236}">
                    <a16:creationId xmlns:a16="http://schemas.microsoft.com/office/drawing/2014/main" id="{5A95FE93-8181-5687-35E8-CEBD046271B1}"/>
                  </a:ext>
                </a:extLst>
              </p:cNvPr>
              <p:cNvSpPr/>
              <p:nvPr/>
            </p:nvSpPr>
            <p:spPr>
              <a:xfrm>
                <a:off x="4637152" y="2536322"/>
                <a:ext cx="17500" cy="40997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680" extrusionOk="0">
                    <a:moveTo>
                      <a:pt x="323" y="0"/>
                    </a:moveTo>
                    <a:cubicBezTo>
                      <a:pt x="295" y="0"/>
                      <a:pt x="265" y="2"/>
                      <a:pt x="234" y="5"/>
                    </a:cubicBezTo>
                    <a:cubicBezTo>
                      <a:pt x="204" y="36"/>
                      <a:pt x="204" y="66"/>
                      <a:pt x="264" y="66"/>
                    </a:cubicBezTo>
                    <a:cubicBezTo>
                      <a:pt x="933" y="66"/>
                      <a:pt x="963" y="917"/>
                      <a:pt x="963" y="1403"/>
                    </a:cubicBezTo>
                    <a:cubicBezTo>
                      <a:pt x="1011" y="1781"/>
                      <a:pt x="875" y="2487"/>
                      <a:pt x="471" y="2487"/>
                    </a:cubicBezTo>
                    <a:cubicBezTo>
                      <a:pt x="354" y="2487"/>
                      <a:pt x="215" y="2428"/>
                      <a:pt x="52" y="2285"/>
                    </a:cubicBezTo>
                    <a:cubicBezTo>
                      <a:pt x="42" y="2266"/>
                      <a:pt x="33" y="2259"/>
                      <a:pt x="25" y="2259"/>
                    </a:cubicBezTo>
                    <a:cubicBezTo>
                      <a:pt x="8" y="2259"/>
                      <a:pt x="0" y="2294"/>
                      <a:pt x="21" y="2315"/>
                    </a:cubicBezTo>
                    <a:cubicBezTo>
                      <a:pt x="172" y="2466"/>
                      <a:pt x="240" y="2680"/>
                      <a:pt x="414" y="2680"/>
                    </a:cubicBezTo>
                    <a:cubicBezTo>
                      <a:pt x="450" y="2680"/>
                      <a:pt x="491" y="2670"/>
                      <a:pt x="538" y="2650"/>
                    </a:cubicBezTo>
                    <a:cubicBezTo>
                      <a:pt x="903" y="2528"/>
                      <a:pt x="1055" y="2102"/>
                      <a:pt x="1085" y="1829"/>
                    </a:cubicBezTo>
                    <a:cubicBezTo>
                      <a:pt x="1144" y="1184"/>
                      <a:pt x="1117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2363;p75">
                <a:extLst>
                  <a:ext uri="{FF2B5EF4-FFF2-40B4-BE49-F238E27FC236}">
                    <a16:creationId xmlns:a16="http://schemas.microsoft.com/office/drawing/2014/main" id="{B3184206-7B99-8640-1C92-7B272047392E}"/>
                  </a:ext>
                </a:extLst>
              </p:cNvPr>
              <p:cNvSpPr/>
              <p:nvPr/>
            </p:nvSpPr>
            <p:spPr>
              <a:xfrm>
                <a:off x="4477048" y="2483041"/>
                <a:ext cx="11182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657" extrusionOk="0">
                    <a:moveTo>
                      <a:pt x="183" y="0"/>
                    </a:moveTo>
                    <a:cubicBezTo>
                      <a:pt x="168" y="0"/>
                      <a:pt x="153" y="8"/>
                      <a:pt x="153" y="23"/>
                    </a:cubicBezTo>
                    <a:cubicBezTo>
                      <a:pt x="31" y="357"/>
                      <a:pt x="92" y="692"/>
                      <a:pt x="31" y="1026"/>
                    </a:cubicBezTo>
                    <a:cubicBezTo>
                      <a:pt x="31" y="1391"/>
                      <a:pt x="1" y="1786"/>
                      <a:pt x="31" y="2151"/>
                    </a:cubicBezTo>
                    <a:cubicBezTo>
                      <a:pt x="83" y="2437"/>
                      <a:pt x="247" y="2656"/>
                      <a:pt x="502" y="2656"/>
                    </a:cubicBezTo>
                    <a:cubicBezTo>
                      <a:pt x="545" y="2656"/>
                      <a:pt x="591" y="2650"/>
                      <a:pt x="639" y="2637"/>
                    </a:cubicBezTo>
                    <a:cubicBezTo>
                      <a:pt x="730" y="2637"/>
                      <a:pt x="700" y="2546"/>
                      <a:pt x="639" y="2516"/>
                    </a:cubicBezTo>
                    <a:cubicBezTo>
                      <a:pt x="31" y="2455"/>
                      <a:pt x="183" y="1725"/>
                      <a:pt x="153" y="1300"/>
                    </a:cubicBezTo>
                    <a:cubicBezTo>
                      <a:pt x="153" y="905"/>
                      <a:pt x="122" y="449"/>
                      <a:pt x="213" y="23"/>
                    </a:cubicBezTo>
                    <a:cubicBezTo>
                      <a:pt x="213" y="8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2364;p75">
                <a:extLst>
                  <a:ext uri="{FF2B5EF4-FFF2-40B4-BE49-F238E27FC236}">
                    <a16:creationId xmlns:a16="http://schemas.microsoft.com/office/drawing/2014/main" id="{50F1FF0E-231B-1EC0-9F91-008F5FAC6AC5}"/>
                  </a:ext>
                </a:extLst>
              </p:cNvPr>
              <p:cNvSpPr/>
              <p:nvPr/>
            </p:nvSpPr>
            <p:spPr>
              <a:xfrm>
                <a:off x="4470073" y="2522661"/>
                <a:ext cx="28254" cy="49931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3264" extrusionOk="0">
                    <a:moveTo>
                      <a:pt x="697" y="1"/>
                    </a:moveTo>
                    <a:cubicBezTo>
                      <a:pt x="674" y="1"/>
                      <a:pt x="650" y="14"/>
                      <a:pt x="639" y="47"/>
                    </a:cubicBezTo>
                    <a:cubicBezTo>
                      <a:pt x="426" y="898"/>
                      <a:pt x="1" y="1840"/>
                      <a:pt x="578" y="2631"/>
                    </a:cubicBezTo>
                    <a:cubicBezTo>
                      <a:pt x="800" y="2934"/>
                      <a:pt x="1116" y="3263"/>
                      <a:pt x="1411" y="3263"/>
                    </a:cubicBezTo>
                    <a:cubicBezTo>
                      <a:pt x="1559" y="3263"/>
                      <a:pt x="1702" y="3179"/>
                      <a:pt x="1824" y="2965"/>
                    </a:cubicBezTo>
                    <a:cubicBezTo>
                      <a:pt x="1847" y="2921"/>
                      <a:pt x="1820" y="2892"/>
                      <a:pt x="1792" y="2892"/>
                    </a:cubicBezTo>
                    <a:cubicBezTo>
                      <a:pt x="1782" y="2892"/>
                      <a:pt x="1772" y="2896"/>
                      <a:pt x="1764" y="2904"/>
                    </a:cubicBezTo>
                    <a:cubicBezTo>
                      <a:pt x="1664" y="2989"/>
                      <a:pt x="1564" y="3025"/>
                      <a:pt x="1467" y="3025"/>
                    </a:cubicBezTo>
                    <a:cubicBezTo>
                      <a:pt x="971" y="3025"/>
                      <a:pt x="538" y="2075"/>
                      <a:pt x="487" y="1719"/>
                    </a:cubicBezTo>
                    <a:cubicBezTo>
                      <a:pt x="457" y="1141"/>
                      <a:pt x="639" y="625"/>
                      <a:pt x="761" y="77"/>
                    </a:cubicBezTo>
                    <a:cubicBezTo>
                      <a:pt x="780" y="39"/>
                      <a:pt x="738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2365;p75">
                <a:extLst>
                  <a:ext uri="{FF2B5EF4-FFF2-40B4-BE49-F238E27FC236}">
                    <a16:creationId xmlns:a16="http://schemas.microsoft.com/office/drawing/2014/main" id="{C65ADF60-555D-37B3-E496-59D5D2136B8B}"/>
                  </a:ext>
                </a:extLst>
              </p:cNvPr>
              <p:cNvSpPr/>
              <p:nvPr/>
            </p:nvSpPr>
            <p:spPr>
              <a:xfrm>
                <a:off x="4468222" y="2525812"/>
                <a:ext cx="23252" cy="4081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8" extrusionOk="0">
                    <a:moveTo>
                      <a:pt x="612" y="1"/>
                    </a:moveTo>
                    <a:cubicBezTo>
                      <a:pt x="593" y="1"/>
                      <a:pt x="562" y="8"/>
                      <a:pt x="547" y="23"/>
                    </a:cubicBezTo>
                    <a:cubicBezTo>
                      <a:pt x="274" y="692"/>
                      <a:pt x="0" y="1209"/>
                      <a:pt x="365" y="1817"/>
                    </a:cubicBezTo>
                    <a:cubicBezTo>
                      <a:pt x="608" y="2273"/>
                      <a:pt x="912" y="2607"/>
                      <a:pt x="1490" y="2668"/>
                    </a:cubicBezTo>
                    <a:cubicBezTo>
                      <a:pt x="1520" y="2668"/>
                      <a:pt x="1520" y="2607"/>
                      <a:pt x="1490" y="2577"/>
                    </a:cubicBezTo>
                    <a:cubicBezTo>
                      <a:pt x="1003" y="2455"/>
                      <a:pt x="669" y="2151"/>
                      <a:pt x="426" y="1695"/>
                    </a:cubicBezTo>
                    <a:cubicBezTo>
                      <a:pt x="152" y="1148"/>
                      <a:pt x="426" y="571"/>
                      <a:pt x="608" y="23"/>
                    </a:cubicBezTo>
                    <a:cubicBezTo>
                      <a:pt x="638" y="8"/>
                      <a:pt x="631" y="1"/>
                      <a:pt x="6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2366;p75">
                <a:extLst>
                  <a:ext uri="{FF2B5EF4-FFF2-40B4-BE49-F238E27FC236}">
                    <a16:creationId xmlns:a16="http://schemas.microsoft.com/office/drawing/2014/main" id="{66EFBC8F-1C50-AAFC-ED17-89FB59AECB69}"/>
                  </a:ext>
                </a:extLst>
              </p:cNvPr>
              <p:cNvSpPr/>
              <p:nvPr/>
            </p:nvSpPr>
            <p:spPr>
              <a:xfrm>
                <a:off x="4610029" y="2637760"/>
                <a:ext cx="171592" cy="43261"/>
              </a:xfrm>
              <a:custGeom>
                <a:avLst/>
                <a:gdLst/>
                <a:ahLst/>
                <a:cxnLst/>
                <a:rect l="l" t="t" r="r" b="b"/>
                <a:pathLst>
                  <a:path w="11217" h="2828" extrusionOk="0">
                    <a:moveTo>
                      <a:pt x="92" y="0"/>
                    </a:moveTo>
                    <a:cubicBezTo>
                      <a:pt x="62" y="0"/>
                      <a:pt x="1" y="61"/>
                      <a:pt x="62" y="92"/>
                    </a:cubicBezTo>
                    <a:cubicBezTo>
                      <a:pt x="913" y="1064"/>
                      <a:pt x="3101" y="1490"/>
                      <a:pt x="4226" y="1794"/>
                    </a:cubicBezTo>
                    <a:cubicBezTo>
                      <a:pt x="6475" y="2402"/>
                      <a:pt x="8876" y="2523"/>
                      <a:pt x="11156" y="2827"/>
                    </a:cubicBezTo>
                    <a:cubicBezTo>
                      <a:pt x="11186" y="2827"/>
                      <a:pt x="11217" y="2736"/>
                      <a:pt x="11156" y="2706"/>
                    </a:cubicBezTo>
                    <a:cubicBezTo>
                      <a:pt x="9059" y="2280"/>
                      <a:pt x="6901" y="2128"/>
                      <a:pt x="4803" y="1672"/>
                    </a:cubicBezTo>
                    <a:cubicBezTo>
                      <a:pt x="3436" y="1368"/>
                      <a:pt x="1186" y="973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2367;p75">
                <a:extLst>
                  <a:ext uri="{FF2B5EF4-FFF2-40B4-BE49-F238E27FC236}">
                    <a16:creationId xmlns:a16="http://schemas.microsoft.com/office/drawing/2014/main" id="{8D82F8DA-B80B-5C80-17D2-3C5E939AABA9}"/>
                  </a:ext>
                </a:extLst>
              </p:cNvPr>
              <p:cNvSpPr/>
              <p:nvPr/>
            </p:nvSpPr>
            <p:spPr>
              <a:xfrm>
                <a:off x="4777491" y="2680210"/>
                <a:ext cx="55285" cy="44470"/>
              </a:xfrm>
              <a:custGeom>
                <a:avLst/>
                <a:gdLst/>
                <a:ahLst/>
                <a:cxnLst/>
                <a:rect l="l" t="t" r="r" b="b"/>
                <a:pathLst>
                  <a:path w="3614" h="2907" extrusionOk="0">
                    <a:moveTo>
                      <a:pt x="23" y="1"/>
                    </a:moveTo>
                    <a:cubicBezTo>
                      <a:pt x="0" y="1"/>
                      <a:pt x="11" y="52"/>
                      <a:pt x="57" y="52"/>
                    </a:cubicBezTo>
                    <a:cubicBezTo>
                      <a:pt x="756" y="52"/>
                      <a:pt x="1607" y="387"/>
                      <a:pt x="2246" y="782"/>
                    </a:cubicBezTo>
                    <a:cubicBezTo>
                      <a:pt x="3097" y="1268"/>
                      <a:pt x="3401" y="1906"/>
                      <a:pt x="3492" y="2849"/>
                    </a:cubicBezTo>
                    <a:cubicBezTo>
                      <a:pt x="3492" y="2890"/>
                      <a:pt x="3517" y="2906"/>
                      <a:pt x="3544" y="2906"/>
                    </a:cubicBezTo>
                    <a:cubicBezTo>
                      <a:pt x="3577" y="2906"/>
                      <a:pt x="3613" y="2882"/>
                      <a:pt x="3613" y="2849"/>
                    </a:cubicBezTo>
                    <a:cubicBezTo>
                      <a:pt x="3584" y="1196"/>
                      <a:pt x="1896" y="13"/>
                      <a:pt x="289" y="13"/>
                    </a:cubicBezTo>
                    <a:cubicBezTo>
                      <a:pt x="212" y="13"/>
                      <a:pt x="134" y="16"/>
                      <a:pt x="57" y="22"/>
                    </a:cubicBezTo>
                    <a:cubicBezTo>
                      <a:pt x="42" y="7"/>
                      <a:pt x="30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2368;p75">
                <a:extLst>
                  <a:ext uri="{FF2B5EF4-FFF2-40B4-BE49-F238E27FC236}">
                    <a16:creationId xmlns:a16="http://schemas.microsoft.com/office/drawing/2014/main" id="{2D8C2F8E-39AA-CAD6-F528-9CB79E72C5C4}"/>
                  </a:ext>
                </a:extLst>
              </p:cNvPr>
              <p:cNvSpPr/>
              <p:nvPr/>
            </p:nvSpPr>
            <p:spPr>
              <a:xfrm>
                <a:off x="4383764" y="2685182"/>
                <a:ext cx="106318" cy="57457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3756" extrusionOk="0">
                    <a:moveTo>
                      <a:pt x="6889" y="1"/>
                    </a:moveTo>
                    <a:cubicBezTo>
                      <a:pt x="4700" y="1308"/>
                      <a:pt x="2208" y="2159"/>
                      <a:pt x="50" y="3618"/>
                    </a:cubicBezTo>
                    <a:cubicBezTo>
                      <a:pt x="1" y="3667"/>
                      <a:pt x="31" y="3756"/>
                      <a:pt x="93" y="3756"/>
                    </a:cubicBezTo>
                    <a:cubicBezTo>
                      <a:pt x="107" y="3756"/>
                      <a:pt x="124" y="3751"/>
                      <a:pt x="141" y="3739"/>
                    </a:cubicBezTo>
                    <a:cubicBezTo>
                      <a:pt x="2360" y="2493"/>
                      <a:pt x="4761" y="1429"/>
                      <a:pt x="6919" y="62"/>
                    </a:cubicBezTo>
                    <a:cubicBezTo>
                      <a:pt x="6950" y="31"/>
                      <a:pt x="6950" y="1"/>
                      <a:pt x="68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2369;p75">
                <a:extLst>
                  <a:ext uri="{FF2B5EF4-FFF2-40B4-BE49-F238E27FC236}">
                    <a16:creationId xmlns:a16="http://schemas.microsoft.com/office/drawing/2014/main" id="{B0D64D59-B0AB-B8A5-6312-1C58A830BC63}"/>
                  </a:ext>
                </a:extLst>
              </p:cNvPr>
              <p:cNvSpPr/>
              <p:nvPr/>
            </p:nvSpPr>
            <p:spPr>
              <a:xfrm>
                <a:off x="4362271" y="2714385"/>
                <a:ext cx="79853" cy="42986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810" extrusionOk="0">
                    <a:moveTo>
                      <a:pt x="5176" y="0"/>
                    </a:moveTo>
                    <a:cubicBezTo>
                      <a:pt x="5172" y="0"/>
                      <a:pt x="5168" y="2"/>
                      <a:pt x="5163" y="7"/>
                    </a:cubicBezTo>
                    <a:cubicBezTo>
                      <a:pt x="4282" y="432"/>
                      <a:pt x="3400" y="736"/>
                      <a:pt x="2519" y="1192"/>
                    </a:cubicBezTo>
                    <a:cubicBezTo>
                      <a:pt x="1668" y="1648"/>
                      <a:pt x="908" y="2286"/>
                      <a:pt x="26" y="2712"/>
                    </a:cubicBezTo>
                    <a:cubicBezTo>
                      <a:pt x="0" y="2738"/>
                      <a:pt x="19" y="2809"/>
                      <a:pt x="44" y="2809"/>
                    </a:cubicBezTo>
                    <a:cubicBezTo>
                      <a:pt x="48" y="2809"/>
                      <a:pt x="52" y="2807"/>
                      <a:pt x="57" y="2803"/>
                    </a:cubicBezTo>
                    <a:cubicBezTo>
                      <a:pt x="908" y="2590"/>
                      <a:pt x="1698" y="1800"/>
                      <a:pt x="2458" y="1374"/>
                    </a:cubicBezTo>
                    <a:cubicBezTo>
                      <a:pt x="3339" y="888"/>
                      <a:pt x="4282" y="463"/>
                      <a:pt x="5194" y="67"/>
                    </a:cubicBezTo>
                    <a:cubicBezTo>
                      <a:pt x="5220" y="67"/>
                      <a:pt x="5201" y="0"/>
                      <a:pt x="5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2370;p75">
                <a:extLst>
                  <a:ext uri="{FF2B5EF4-FFF2-40B4-BE49-F238E27FC236}">
                    <a16:creationId xmlns:a16="http://schemas.microsoft.com/office/drawing/2014/main" id="{F7C3D18B-AEDF-D89E-778C-78E3A29C211B}"/>
                  </a:ext>
                </a:extLst>
              </p:cNvPr>
              <p:cNvSpPr/>
              <p:nvPr/>
            </p:nvSpPr>
            <p:spPr>
              <a:xfrm>
                <a:off x="4752786" y="2678329"/>
                <a:ext cx="26052" cy="17740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1597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3883"/>
                      <a:pt x="1064" y="7744"/>
                      <a:pt x="1611" y="11574"/>
                    </a:cubicBezTo>
                    <a:cubicBezTo>
                      <a:pt x="1611" y="11589"/>
                      <a:pt x="1634" y="11596"/>
                      <a:pt x="1657" y="11596"/>
                    </a:cubicBezTo>
                    <a:cubicBezTo>
                      <a:pt x="1680" y="11596"/>
                      <a:pt x="1702" y="11589"/>
                      <a:pt x="1702" y="11574"/>
                    </a:cubicBezTo>
                    <a:cubicBezTo>
                      <a:pt x="1459" y="7744"/>
                      <a:pt x="669" y="3792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2371;p75">
                <a:extLst>
                  <a:ext uri="{FF2B5EF4-FFF2-40B4-BE49-F238E27FC236}">
                    <a16:creationId xmlns:a16="http://schemas.microsoft.com/office/drawing/2014/main" id="{AE1D6F80-BFA6-B61E-0031-BFC22004360F}"/>
                  </a:ext>
                </a:extLst>
              </p:cNvPr>
              <p:cNvSpPr/>
              <p:nvPr/>
            </p:nvSpPr>
            <p:spPr>
              <a:xfrm>
                <a:off x="4432640" y="2870480"/>
                <a:ext cx="54842" cy="164571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10758" extrusionOk="0">
                    <a:moveTo>
                      <a:pt x="20" y="0"/>
                    </a:moveTo>
                    <a:cubicBezTo>
                      <a:pt x="8" y="0"/>
                      <a:pt x="1" y="16"/>
                      <a:pt x="16" y="46"/>
                    </a:cubicBezTo>
                    <a:cubicBezTo>
                      <a:pt x="1202" y="3602"/>
                      <a:pt x="1688" y="7371"/>
                      <a:pt x="3481" y="10745"/>
                    </a:cubicBezTo>
                    <a:cubicBezTo>
                      <a:pt x="3490" y="10754"/>
                      <a:pt x="3504" y="10758"/>
                      <a:pt x="3518" y="10758"/>
                    </a:cubicBezTo>
                    <a:cubicBezTo>
                      <a:pt x="3552" y="10758"/>
                      <a:pt x="3585" y="10736"/>
                      <a:pt x="3542" y="10715"/>
                    </a:cubicBezTo>
                    <a:cubicBezTo>
                      <a:pt x="2113" y="7250"/>
                      <a:pt x="1353" y="3511"/>
                      <a:pt x="46" y="46"/>
                    </a:cubicBezTo>
                    <a:cubicBezTo>
                      <a:pt x="46" y="16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2372;p75">
                <a:extLst>
                  <a:ext uri="{FF2B5EF4-FFF2-40B4-BE49-F238E27FC236}">
                    <a16:creationId xmlns:a16="http://schemas.microsoft.com/office/drawing/2014/main" id="{6B8B3FE5-F9A5-4B6B-E66B-BCEA915A368E}"/>
                  </a:ext>
                </a:extLst>
              </p:cNvPr>
              <p:cNvSpPr/>
              <p:nvPr/>
            </p:nvSpPr>
            <p:spPr>
              <a:xfrm>
                <a:off x="4509601" y="3020427"/>
                <a:ext cx="236224" cy="21417"/>
              </a:xfrm>
              <a:custGeom>
                <a:avLst/>
                <a:gdLst/>
                <a:ahLst/>
                <a:cxnLst/>
                <a:rect l="l" t="t" r="r" b="b"/>
                <a:pathLst>
                  <a:path w="15442" h="1400" extrusionOk="0">
                    <a:moveTo>
                      <a:pt x="15350" y="1"/>
                    </a:moveTo>
                    <a:cubicBezTo>
                      <a:pt x="14588" y="431"/>
                      <a:pt x="13687" y="497"/>
                      <a:pt x="12801" y="497"/>
                    </a:cubicBezTo>
                    <a:cubicBezTo>
                      <a:pt x="12414" y="497"/>
                      <a:pt x="12031" y="484"/>
                      <a:pt x="11663" y="484"/>
                    </a:cubicBezTo>
                    <a:cubicBezTo>
                      <a:pt x="11563" y="484"/>
                      <a:pt x="11465" y="485"/>
                      <a:pt x="11368" y="487"/>
                    </a:cubicBezTo>
                    <a:cubicBezTo>
                      <a:pt x="10061" y="518"/>
                      <a:pt x="8754" y="609"/>
                      <a:pt x="7447" y="670"/>
                    </a:cubicBezTo>
                    <a:cubicBezTo>
                      <a:pt x="4985" y="791"/>
                      <a:pt x="2523" y="1126"/>
                      <a:pt x="31" y="1338"/>
                    </a:cubicBezTo>
                    <a:cubicBezTo>
                      <a:pt x="0" y="1338"/>
                      <a:pt x="0" y="1399"/>
                      <a:pt x="31" y="1399"/>
                    </a:cubicBezTo>
                    <a:cubicBezTo>
                      <a:pt x="3010" y="1278"/>
                      <a:pt x="5928" y="913"/>
                      <a:pt x="8906" y="761"/>
                    </a:cubicBezTo>
                    <a:cubicBezTo>
                      <a:pt x="9176" y="744"/>
                      <a:pt x="9463" y="738"/>
                      <a:pt x="9763" y="738"/>
                    </a:cubicBezTo>
                    <a:cubicBezTo>
                      <a:pt x="10355" y="738"/>
                      <a:pt x="10995" y="760"/>
                      <a:pt x="11640" y="760"/>
                    </a:cubicBezTo>
                    <a:cubicBezTo>
                      <a:pt x="12994" y="760"/>
                      <a:pt x="14373" y="663"/>
                      <a:pt x="15381" y="62"/>
                    </a:cubicBezTo>
                    <a:cubicBezTo>
                      <a:pt x="15441" y="31"/>
                      <a:pt x="15381" y="1"/>
                      <a:pt x="1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2373;p75">
                <a:extLst>
                  <a:ext uri="{FF2B5EF4-FFF2-40B4-BE49-F238E27FC236}">
                    <a16:creationId xmlns:a16="http://schemas.microsoft.com/office/drawing/2014/main" id="{D4C5F09D-1945-0BE8-C19B-22DDE97C77F5}"/>
                  </a:ext>
                </a:extLst>
              </p:cNvPr>
              <p:cNvSpPr/>
              <p:nvPr/>
            </p:nvSpPr>
            <p:spPr>
              <a:xfrm>
                <a:off x="4746468" y="3021084"/>
                <a:ext cx="4941" cy="61787"/>
              </a:xfrm>
              <a:custGeom>
                <a:avLst/>
                <a:gdLst/>
                <a:ahLst/>
                <a:cxnLst/>
                <a:rect l="l" t="t" r="r" b="b"/>
                <a:pathLst>
                  <a:path w="323" h="4039" extrusionOk="0">
                    <a:moveTo>
                      <a:pt x="272" y="1"/>
                    </a:moveTo>
                    <a:cubicBezTo>
                      <a:pt x="265" y="1"/>
                      <a:pt x="261" y="8"/>
                      <a:pt x="261" y="19"/>
                    </a:cubicBezTo>
                    <a:cubicBezTo>
                      <a:pt x="201" y="839"/>
                      <a:pt x="140" y="1599"/>
                      <a:pt x="109" y="2390"/>
                    </a:cubicBezTo>
                    <a:cubicBezTo>
                      <a:pt x="109" y="2406"/>
                      <a:pt x="108" y="2427"/>
                      <a:pt x="107" y="2450"/>
                    </a:cubicBezTo>
                    <a:lnTo>
                      <a:pt x="49" y="2450"/>
                    </a:lnTo>
                    <a:lnTo>
                      <a:pt x="49" y="2987"/>
                    </a:lnTo>
                    <a:lnTo>
                      <a:pt x="49" y="2987"/>
                    </a:lnTo>
                    <a:cubicBezTo>
                      <a:pt x="20" y="3262"/>
                      <a:pt x="1" y="3540"/>
                      <a:pt x="49" y="3636"/>
                    </a:cubicBezTo>
                    <a:lnTo>
                      <a:pt x="49" y="3970"/>
                    </a:lnTo>
                    <a:cubicBezTo>
                      <a:pt x="49" y="4016"/>
                      <a:pt x="79" y="4039"/>
                      <a:pt x="109" y="4039"/>
                    </a:cubicBezTo>
                    <a:cubicBezTo>
                      <a:pt x="140" y="4039"/>
                      <a:pt x="170" y="4016"/>
                      <a:pt x="170" y="3970"/>
                    </a:cubicBezTo>
                    <a:cubicBezTo>
                      <a:pt x="201" y="2694"/>
                      <a:pt x="292" y="1356"/>
                      <a:pt x="322" y="80"/>
                    </a:cubicBezTo>
                    <a:cubicBezTo>
                      <a:pt x="303" y="22"/>
                      <a:pt x="284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2374;p75">
                <a:extLst>
                  <a:ext uri="{FF2B5EF4-FFF2-40B4-BE49-F238E27FC236}">
                    <a16:creationId xmlns:a16="http://schemas.microsoft.com/office/drawing/2014/main" id="{68A78F72-1783-0508-DDF5-06FF55FF646D}"/>
                  </a:ext>
                </a:extLst>
              </p:cNvPr>
              <p:cNvSpPr/>
              <p:nvPr/>
            </p:nvSpPr>
            <p:spPr>
              <a:xfrm>
                <a:off x="4744418" y="3022415"/>
                <a:ext cx="8842" cy="7150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4674" extrusionOk="0">
                    <a:moveTo>
                      <a:pt x="213" y="0"/>
                    </a:moveTo>
                    <a:cubicBezTo>
                      <a:pt x="183" y="0"/>
                      <a:pt x="152" y="8"/>
                      <a:pt x="152" y="23"/>
                    </a:cubicBezTo>
                    <a:cubicBezTo>
                      <a:pt x="213" y="1543"/>
                      <a:pt x="0" y="3093"/>
                      <a:pt x="183" y="4582"/>
                    </a:cubicBezTo>
                    <a:cubicBezTo>
                      <a:pt x="183" y="4643"/>
                      <a:pt x="221" y="4673"/>
                      <a:pt x="266" y="4673"/>
                    </a:cubicBezTo>
                    <a:cubicBezTo>
                      <a:pt x="312" y="4673"/>
                      <a:pt x="365" y="4643"/>
                      <a:pt x="395" y="4582"/>
                    </a:cubicBezTo>
                    <a:cubicBezTo>
                      <a:pt x="578" y="3093"/>
                      <a:pt x="395" y="1452"/>
                      <a:pt x="274" y="23"/>
                    </a:cubicBezTo>
                    <a:cubicBezTo>
                      <a:pt x="274" y="8"/>
                      <a:pt x="243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2375;p75">
                <a:extLst>
                  <a:ext uri="{FF2B5EF4-FFF2-40B4-BE49-F238E27FC236}">
                    <a16:creationId xmlns:a16="http://schemas.microsoft.com/office/drawing/2014/main" id="{248F0534-CAFC-9A56-E82F-466916CD9E14}"/>
                  </a:ext>
                </a:extLst>
              </p:cNvPr>
              <p:cNvSpPr/>
              <p:nvPr/>
            </p:nvSpPr>
            <p:spPr>
              <a:xfrm>
                <a:off x="4491933" y="3041583"/>
                <a:ext cx="5125" cy="5326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482" extrusionOk="0">
                    <a:moveTo>
                      <a:pt x="262" y="1"/>
                    </a:moveTo>
                    <a:cubicBezTo>
                      <a:pt x="236" y="1"/>
                      <a:pt x="198" y="16"/>
                      <a:pt x="183" y="47"/>
                    </a:cubicBezTo>
                    <a:cubicBezTo>
                      <a:pt x="138" y="608"/>
                      <a:pt x="116" y="1156"/>
                      <a:pt x="107" y="1696"/>
                    </a:cubicBezTo>
                    <a:lnTo>
                      <a:pt x="107" y="1696"/>
                    </a:lnTo>
                    <a:cubicBezTo>
                      <a:pt x="90" y="1532"/>
                      <a:pt x="75" y="1368"/>
                      <a:pt x="61" y="1202"/>
                    </a:cubicBezTo>
                    <a:cubicBezTo>
                      <a:pt x="61" y="1186"/>
                      <a:pt x="46" y="1179"/>
                      <a:pt x="31" y="1179"/>
                    </a:cubicBezTo>
                    <a:cubicBezTo>
                      <a:pt x="16" y="1179"/>
                      <a:pt x="0" y="1186"/>
                      <a:pt x="0" y="1202"/>
                    </a:cubicBezTo>
                    <a:cubicBezTo>
                      <a:pt x="35" y="1612"/>
                      <a:pt x="78" y="2031"/>
                      <a:pt x="105" y="2445"/>
                    </a:cubicBezTo>
                    <a:lnTo>
                      <a:pt x="105" y="2445"/>
                    </a:lnTo>
                    <a:cubicBezTo>
                      <a:pt x="107" y="2761"/>
                      <a:pt x="113" y="3075"/>
                      <a:pt x="122" y="3390"/>
                    </a:cubicBezTo>
                    <a:cubicBezTo>
                      <a:pt x="122" y="3451"/>
                      <a:pt x="175" y="3481"/>
                      <a:pt x="228" y="3481"/>
                    </a:cubicBezTo>
                    <a:cubicBezTo>
                      <a:pt x="281" y="3481"/>
                      <a:pt x="335" y="3451"/>
                      <a:pt x="335" y="3390"/>
                    </a:cubicBezTo>
                    <a:cubicBezTo>
                      <a:pt x="334" y="3380"/>
                      <a:pt x="334" y="3370"/>
                      <a:pt x="333" y="3360"/>
                    </a:cubicBezTo>
                    <a:lnTo>
                      <a:pt x="333" y="3360"/>
                    </a:lnTo>
                    <a:cubicBezTo>
                      <a:pt x="334" y="3360"/>
                      <a:pt x="334" y="3360"/>
                      <a:pt x="335" y="3360"/>
                    </a:cubicBezTo>
                    <a:cubicBezTo>
                      <a:pt x="334" y="3355"/>
                      <a:pt x="333" y="3350"/>
                      <a:pt x="332" y="3345"/>
                    </a:cubicBezTo>
                    <a:lnTo>
                      <a:pt x="332" y="3345"/>
                    </a:lnTo>
                    <a:cubicBezTo>
                      <a:pt x="273" y="2236"/>
                      <a:pt x="244" y="1156"/>
                      <a:pt x="274" y="47"/>
                    </a:cubicBezTo>
                    <a:cubicBezTo>
                      <a:pt x="304" y="16"/>
                      <a:pt x="289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2376;p75">
                <a:extLst>
                  <a:ext uri="{FF2B5EF4-FFF2-40B4-BE49-F238E27FC236}">
                    <a16:creationId xmlns:a16="http://schemas.microsoft.com/office/drawing/2014/main" id="{AABC87CE-E277-E944-26D4-603D4594862D}"/>
                  </a:ext>
                </a:extLst>
              </p:cNvPr>
              <p:cNvSpPr/>
              <p:nvPr/>
            </p:nvSpPr>
            <p:spPr>
              <a:xfrm>
                <a:off x="4484024" y="3032634"/>
                <a:ext cx="8383" cy="7365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4815" extrusionOk="0">
                    <a:moveTo>
                      <a:pt x="270" y="1"/>
                    </a:moveTo>
                    <a:cubicBezTo>
                      <a:pt x="259" y="1"/>
                      <a:pt x="244" y="8"/>
                      <a:pt x="244" y="24"/>
                    </a:cubicBezTo>
                    <a:cubicBezTo>
                      <a:pt x="274" y="875"/>
                      <a:pt x="244" y="1665"/>
                      <a:pt x="183" y="2516"/>
                    </a:cubicBezTo>
                    <a:cubicBezTo>
                      <a:pt x="183" y="3215"/>
                      <a:pt x="1" y="4036"/>
                      <a:pt x="244" y="4705"/>
                    </a:cubicBezTo>
                    <a:cubicBezTo>
                      <a:pt x="258" y="4777"/>
                      <a:pt x="328" y="4815"/>
                      <a:pt x="397" y="4815"/>
                    </a:cubicBezTo>
                    <a:cubicBezTo>
                      <a:pt x="473" y="4815"/>
                      <a:pt x="548" y="4770"/>
                      <a:pt x="548" y="4674"/>
                    </a:cubicBezTo>
                    <a:cubicBezTo>
                      <a:pt x="487" y="3154"/>
                      <a:pt x="457" y="1543"/>
                      <a:pt x="274" y="24"/>
                    </a:cubicBezTo>
                    <a:cubicBezTo>
                      <a:pt x="289" y="8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2377;p75">
                <a:extLst>
                  <a:ext uri="{FF2B5EF4-FFF2-40B4-BE49-F238E27FC236}">
                    <a16:creationId xmlns:a16="http://schemas.microsoft.com/office/drawing/2014/main" id="{5440313C-7AD4-49D9-3170-D726E5E930DF}"/>
                  </a:ext>
                </a:extLst>
              </p:cNvPr>
              <p:cNvSpPr/>
              <p:nvPr/>
            </p:nvSpPr>
            <p:spPr>
              <a:xfrm>
                <a:off x="4515185" y="3092891"/>
                <a:ext cx="235750" cy="14502"/>
              </a:xfrm>
              <a:custGeom>
                <a:avLst/>
                <a:gdLst/>
                <a:ahLst/>
                <a:cxnLst/>
                <a:rect l="l" t="t" r="r" b="b"/>
                <a:pathLst>
                  <a:path w="15411" h="948" extrusionOk="0">
                    <a:moveTo>
                      <a:pt x="15347" y="1"/>
                    </a:moveTo>
                    <a:cubicBezTo>
                      <a:pt x="15339" y="1"/>
                      <a:pt x="15330" y="2"/>
                      <a:pt x="15320" y="6"/>
                    </a:cubicBezTo>
                    <a:cubicBezTo>
                      <a:pt x="13919" y="447"/>
                      <a:pt x="12299" y="549"/>
                      <a:pt x="10707" y="549"/>
                    </a:cubicBezTo>
                    <a:cubicBezTo>
                      <a:pt x="9777" y="549"/>
                      <a:pt x="8857" y="514"/>
                      <a:pt x="7994" y="492"/>
                    </a:cubicBezTo>
                    <a:cubicBezTo>
                      <a:pt x="5380" y="492"/>
                      <a:pt x="2705" y="583"/>
                      <a:pt x="91" y="857"/>
                    </a:cubicBezTo>
                    <a:cubicBezTo>
                      <a:pt x="0" y="857"/>
                      <a:pt x="0" y="948"/>
                      <a:pt x="91" y="948"/>
                    </a:cubicBezTo>
                    <a:cubicBezTo>
                      <a:pt x="2949" y="766"/>
                      <a:pt x="5836" y="644"/>
                      <a:pt x="8693" y="644"/>
                    </a:cubicBezTo>
                    <a:cubicBezTo>
                      <a:pt x="9269" y="644"/>
                      <a:pt x="9864" y="653"/>
                      <a:pt x="10467" y="653"/>
                    </a:cubicBezTo>
                    <a:cubicBezTo>
                      <a:pt x="12124" y="653"/>
                      <a:pt x="13842" y="587"/>
                      <a:pt x="15380" y="97"/>
                    </a:cubicBezTo>
                    <a:cubicBezTo>
                      <a:pt x="15407" y="97"/>
                      <a:pt x="15410" y="1"/>
                      <a:pt x="15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2378;p75">
                <a:extLst>
                  <a:ext uri="{FF2B5EF4-FFF2-40B4-BE49-F238E27FC236}">
                    <a16:creationId xmlns:a16="http://schemas.microsoft.com/office/drawing/2014/main" id="{381C4977-B054-8A3F-01AD-4D712C33A80B}"/>
                  </a:ext>
                </a:extLst>
              </p:cNvPr>
              <p:cNvSpPr/>
              <p:nvPr/>
            </p:nvSpPr>
            <p:spPr>
              <a:xfrm>
                <a:off x="4518902" y="3083666"/>
                <a:ext cx="213905" cy="9469"/>
              </a:xfrm>
              <a:custGeom>
                <a:avLst/>
                <a:gdLst/>
                <a:ahLst/>
                <a:cxnLst/>
                <a:rect l="l" t="t" r="r" b="b"/>
                <a:pathLst>
                  <a:path w="13983" h="619" extrusionOk="0">
                    <a:moveTo>
                      <a:pt x="13922" y="1"/>
                    </a:moveTo>
                    <a:cubicBezTo>
                      <a:pt x="9301" y="122"/>
                      <a:pt x="4712" y="274"/>
                      <a:pt x="91" y="457"/>
                    </a:cubicBezTo>
                    <a:cubicBezTo>
                      <a:pt x="0" y="457"/>
                      <a:pt x="0" y="578"/>
                      <a:pt x="91" y="578"/>
                    </a:cubicBezTo>
                    <a:cubicBezTo>
                      <a:pt x="795" y="606"/>
                      <a:pt x="1501" y="619"/>
                      <a:pt x="2210" y="619"/>
                    </a:cubicBezTo>
                    <a:cubicBezTo>
                      <a:pt x="6100" y="619"/>
                      <a:pt x="10065" y="251"/>
                      <a:pt x="13922" y="122"/>
                    </a:cubicBezTo>
                    <a:cubicBezTo>
                      <a:pt x="13982" y="122"/>
                      <a:pt x="13982" y="1"/>
                      <a:pt x="13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2379;p75">
                <a:extLst>
                  <a:ext uri="{FF2B5EF4-FFF2-40B4-BE49-F238E27FC236}">
                    <a16:creationId xmlns:a16="http://schemas.microsoft.com/office/drawing/2014/main" id="{D1642B98-B976-02C0-8D8C-E06B995ECC4D}"/>
                  </a:ext>
                </a:extLst>
              </p:cNvPr>
              <p:cNvSpPr/>
              <p:nvPr/>
            </p:nvSpPr>
            <p:spPr>
              <a:xfrm>
                <a:off x="4490082" y="3066472"/>
                <a:ext cx="111595" cy="7113"/>
              </a:xfrm>
              <a:custGeom>
                <a:avLst/>
                <a:gdLst/>
                <a:ahLst/>
                <a:cxnLst/>
                <a:rect l="l" t="t" r="r" b="b"/>
                <a:pathLst>
                  <a:path w="7295" h="465" extrusionOk="0">
                    <a:moveTo>
                      <a:pt x="7204" y="0"/>
                    </a:moveTo>
                    <a:cubicBezTo>
                      <a:pt x="4802" y="31"/>
                      <a:pt x="2401" y="334"/>
                      <a:pt x="30" y="395"/>
                    </a:cubicBezTo>
                    <a:cubicBezTo>
                      <a:pt x="26" y="391"/>
                      <a:pt x="22" y="389"/>
                      <a:pt x="19" y="389"/>
                    </a:cubicBezTo>
                    <a:cubicBezTo>
                      <a:pt x="0" y="389"/>
                      <a:pt x="4" y="456"/>
                      <a:pt x="30" y="456"/>
                    </a:cubicBezTo>
                    <a:cubicBezTo>
                      <a:pt x="264" y="462"/>
                      <a:pt x="497" y="465"/>
                      <a:pt x="731" y="465"/>
                    </a:cubicBezTo>
                    <a:cubicBezTo>
                      <a:pt x="2893" y="465"/>
                      <a:pt x="5036" y="228"/>
                      <a:pt x="7204" y="91"/>
                    </a:cubicBezTo>
                    <a:cubicBezTo>
                      <a:pt x="7295" y="91"/>
                      <a:pt x="7295" y="0"/>
                      <a:pt x="7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2380;p75">
                <a:extLst>
                  <a:ext uri="{FF2B5EF4-FFF2-40B4-BE49-F238E27FC236}">
                    <a16:creationId xmlns:a16="http://schemas.microsoft.com/office/drawing/2014/main" id="{2A003786-B2E6-DF82-82F1-ACC303575762}"/>
                  </a:ext>
                </a:extLst>
              </p:cNvPr>
              <p:cNvSpPr/>
              <p:nvPr/>
            </p:nvSpPr>
            <p:spPr>
              <a:xfrm>
                <a:off x="4502626" y="3053622"/>
                <a:ext cx="119978" cy="4023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63" extrusionOk="0">
                    <a:moveTo>
                      <a:pt x="6056" y="0"/>
                    </a:moveTo>
                    <a:cubicBezTo>
                      <a:pt x="4047" y="0"/>
                      <a:pt x="2048" y="76"/>
                      <a:pt x="31" y="171"/>
                    </a:cubicBezTo>
                    <a:cubicBezTo>
                      <a:pt x="0" y="171"/>
                      <a:pt x="0" y="263"/>
                      <a:pt x="31" y="263"/>
                    </a:cubicBezTo>
                    <a:cubicBezTo>
                      <a:pt x="2614" y="232"/>
                      <a:pt x="5168" y="232"/>
                      <a:pt x="7751" y="141"/>
                    </a:cubicBezTo>
                    <a:cubicBezTo>
                      <a:pt x="7843" y="141"/>
                      <a:pt x="7843" y="50"/>
                      <a:pt x="7751" y="19"/>
                    </a:cubicBezTo>
                    <a:cubicBezTo>
                      <a:pt x="7185" y="6"/>
                      <a:pt x="6620" y="0"/>
                      <a:pt x="60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2381;p75">
                <a:extLst>
                  <a:ext uri="{FF2B5EF4-FFF2-40B4-BE49-F238E27FC236}">
                    <a16:creationId xmlns:a16="http://schemas.microsoft.com/office/drawing/2014/main" id="{3958B302-4E6B-3B56-7D62-7B9A0CFC17D7}"/>
                  </a:ext>
                </a:extLst>
              </p:cNvPr>
              <p:cNvSpPr/>
              <p:nvPr/>
            </p:nvSpPr>
            <p:spPr>
              <a:xfrm>
                <a:off x="4830436" y="2725812"/>
                <a:ext cx="24660" cy="179088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1707" extrusionOk="0">
                    <a:moveTo>
                      <a:pt x="68" y="0"/>
                    </a:moveTo>
                    <a:cubicBezTo>
                      <a:pt x="35" y="0"/>
                      <a:pt x="0" y="32"/>
                      <a:pt x="0" y="80"/>
                    </a:cubicBezTo>
                    <a:cubicBezTo>
                      <a:pt x="608" y="3941"/>
                      <a:pt x="1155" y="7740"/>
                      <a:pt x="1490" y="11661"/>
                    </a:cubicBezTo>
                    <a:cubicBezTo>
                      <a:pt x="1490" y="11691"/>
                      <a:pt x="1520" y="11707"/>
                      <a:pt x="1551" y="11707"/>
                    </a:cubicBezTo>
                    <a:cubicBezTo>
                      <a:pt x="1581" y="11707"/>
                      <a:pt x="1611" y="11691"/>
                      <a:pt x="1611" y="11661"/>
                    </a:cubicBezTo>
                    <a:cubicBezTo>
                      <a:pt x="1490" y="7740"/>
                      <a:pt x="760" y="3910"/>
                      <a:pt x="122" y="80"/>
                    </a:cubicBezTo>
                    <a:cubicBezTo>
                      <a:pt x="122" y="24"/>
                      <a:pt x="96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2382;p75">
                <a:extLst>
                  <a:ext uri="{FF2B5EF4-FFF2-40B4-BE49-F238E27FC236}">
                    <a16:creationId xmlns:a16="http://schemas.microsoft.com/office/drawing/2014/main" id="{0CA2DFFA-6C40-35F9-8C52-DAA6FD38AA0E}"/>
                  </a:ext>
                </a:extLst>
              </p:cNvPr>
              <p:cNvSpPr/>
              <p:nvPr/>
            </p:nvSpPr>
            <p:spPr>
              <a:xfrm>
                <a:off x="4838804" y="2751328"/>
                <a:ext cx="13033" cy="209377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3687" extrusionOk="0">
                    <a:moveTo>
                      <a:pt x="16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396" y="4552"/>
                      <a:pt x="213" y="9112"/>
                      <a:pt x="760" y="13641"/>
                    </a:cubicBezTo>
                    <a:cubicBezTo>
                      <a:pt x="760" y="13671"/>
                      <a:pt x="783" y="13686"/>
                      <a:pt x="806" y="13686"/>
                    </a:cubicBezTo>
                    <a:cubicBezTo>
                      <a:pt x="829" y="13686"/>
                      <a:pt x="852" y="13671"/>
                      <a:pt x="852" y="13641"/>
                    </a:cubicBezTo>
                    <a:cubicBezTo>
                      <a:pt x="791" y="11361"/>
                      <a:pt x="548" y="9112"/>
                      <a:pt x="365" y="6862"/>
                    </a:cubicBezTo>
                    <a:cubicBezTo>
                      <a:pt x="213" y="4583"/>
                      <a:pt x="304" y="2303"/>
                      <a:pt x="31" y="23"/>
                    </a:cubicBezTo>
                    <a:cubicBezTo>
                      <a:pt x="31" y="8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2383;p75">
                <a:extLst>
                  <a:ext uri="{FF2B5EF4-FFF2-40B4-BE49-F238E27FC236}">
                    <a16:creationId xmlns:a16="http://schemas.microsoft.com/office/drawing/2014/main" id="{FBEDC3BD-30CE-0514-F3B4-FFED18A3626E}"/>
                  </a:ext>
                </a:extLst>
              </p:cNvPr>
              <p:cNvSpPr/>
              <p:nvPr/>
            </p:nvSpPr>
            <p:spPr>
              <a:xfrm>
                <a:off x="4847171" y="2873662"/>
                <a:ext cx="17684" cy="18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270" extrusionOk="0">
                    <a:moveTo>
                      <a:pt x="289" y="0"/>
                    </a:moveTo>
                    <a:cubicBezTo>
                      <a:pt x="265" y="0"/>
                      <a:pt x="244" y="8"/>
                      <a:pt x="244" y="20"/>
                    </a:cubicBezTo>
                    <a:cubicBezTo>
                      <a:pt x="213" y="3972"/>
                      <a:pt x="1" y="8349"/>
                      <a:pt x="913" y="12209"/>
                    </a:cubicBezTo>
                    <a:cubicBezTo>
                      <a:pt x="913" y="12239"/>
                      <a:pt x="973" y="12270"/>
                      <a:pt x="1004" y="12270"/>
                    </a:cubicBezTo>
                    <a:lnTo>
                      <a:pt x="1034" y="12270"/>
                    </a:lnTo>
                    <a:cubicBezTo>
                      <a:pt x="1125" y="12270"/>
                      <a:pt x="1156" y="12179"/>
                      <a:pt x="1065" y="12118"/>
                    </a:cubicBezTo>
                    <a:cubicBezTo>
                      <a:pt x="1004" y="12087"/>
                      <a:pt x="973" y="9899"/>
                      <a:pt x="913" y="9595"/>
                    </a:cubicBezTo>
                    <a:cubicBezTo>
                      <a:pt x="821" y="8531"/>
                      <a:pt x="700" y="7498"/>
                      <a:pt x="578" y="6464"/>
                    </a:cubicBezTo>
                    <a:cubicBezTo>
                      <a:pt x="365" y="4337"/>
                      <a:pt x="365" y="2178"/>
                      <a:pt x="365" y="51"/>
                    </a:cubicBezTo>
                    <a:cubicBezTo>
                      <a:pt x="365" y="15"/>
                      <a:pt x="324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2384;p75">
                <a:extLst>
                  <a:ext uri="{FF2B5EF4-FFF2-40B4-BE49-F238E27FC236}">
                    <a16:creationId xmlns:a16="http://schemas.microsoft.com/office/drawing/2014/main" id="{BD31F646-5765-C9C7-9CF6-084FDE3AD035}"/>
                  </a:ext>
                </a:extLst>
              </p:cNvPr>
              <p:cNvSpPr/>
              <p:nvPr/>
            </p:nvSpPr>
            <p:spPr>
              <a:xfrm>
                <a:off x="4772780" y="2932665"/>
                <a:ext cx="20009" cy="152363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9960" extrusionOk="0">
                    <a:moveTo>
                      <a:pt x="46" y="1"/>
                    </a:moveTo>
                    <a:cubicBezTo>
                      <a:pt x="23" y="1"/>
                      <a:pt x="0" y="8"/>
                      <a:pt x="0" y="24"/>
                    </a:cubicBezTo>
                    <a:lnTo>
                      <a:pt x="0" y="84"/>
                    </a:lnTo>
                    <a:cubicBezTo>
                      <a:pt x="0" y="115"/>
                      <a:pt x="23" y="130"/>
                      <a:pt x="46" y="130"/>
                    </a:cubicBezTo>
                    <a:cubicBezTo>
                      <a:pt x="69" y="130"/>
                      <a:pt x="92" y="115"/>
                      <a:pt x="92" y="84"/>
                    </a:cubicBezTo>
                    <a:cubicBezTo>
                      <a:pt x="92" y="1817"/>
                      <a:pt x="335" y="3580"/>
                      <a:pt x="578" y="5312"/>
                    </a:cubicBezTo>
                    <a:cubicBezTo>
                      <a:pt x="760" y="6832"/>
                      <a:pt x="821" y="8443"/>
                      <a:pt x="1186" y="9902"/>
                    </a:cubicBezTo>
                    <a:cubicBezTo>
                      <a:pt x="1186" y="9943"/>
                      <a:pt x="1211" y="9960"/>
                      <a:pt x="1238" y="9960"/>
                    </a:cubicBezTo>
                    <a:cubicBezTo>
                      <a:pt x="1271" y="9960"/>
                      <a:pt x="1307" y="9935"/>
                      <a:pt x="1307" y="9902"/>
                    </a:cubicBezTo>
                    <a:cubicBezTo>
                      <a:pt x="973" y="6650"/>
                      <a:pt x="608" y="3306"/>
                      <a:pt x="92" y="24"/>
                    </a:cubicBezTo>
                    <a:cubicBezTo>
                      <a:pt x="92" y="8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2385;p75">
                <a:extLst>
                  <a:ext uri="{FF2B5EF4-FFF2-40B4-BE49-F238E27FC236}">
                    <a16:creationId xmlns:a16="http://schemas.microsoft.com/office/drawing/2014/main" id="{0AAA5CE4-CF32-7079-DDE1-F42B43DBCCAF}"/>
                  </a:ext>
                </a:extLst>
              </p:cNvPr>
              <p:cNvSpPr/>
              <p:nvPr/>
            </p:nvSpPr>
            <p:spPr>
              <a:xfrm>
                <a:off x="4806725" y="3045545"/>
                <a:ext cx="2418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7" extrusionOk="0">
                    <a:moveTo>
                      <a:pt x="1550" y="0"/>
                    </a:moveTo>
                    <a:cubicBezTo>
                      <a:pt x="1277" y="0"/>
                      <a:pt x="1064" y="61"/>
                      <a:pt x="791" y="183"/>
                    </a:cubicBezTo>
                    <a:cubicBezTo>
                      <a:pt x="669" y="213"/>
                      <a:pt x="578" y="213"/>
                      <a:pt x="456" y="243"/>
                    </a:cubicBezTo>
                    <a:cubicBezTo>
                      <a:pt x="335" y="304"/>
                      <a:pt x="183" y="365"/>
                      <a:pt x="61" y="395"/>
                    </a:cubicBezTo>
                    <a:cubicBezTo>
                      <a:pt x="0" y="395"/>
                      <a:pt x="0" y="487"/>
                      <a:pt x="61" y="487"/>
                    </a:cubicBezTo>
                    <a:cubicBezTo>
                      <a:pt x="183" y="456"/>
                      <a:pt x="274" y="395"/>
                      <a:pt x="365" y="365"/>
                    </a:cubicBezTo>
                    <a:cubicBezTo>
                      <a:pt x="487" y="335"/>
                      <a:pt x="639" y="304"/>
                      <a:pt x="760" y="304"/>
                    </a:cubicBezTo>
                    <a:lnTo>
                      <a:pt x="1550" y="61"/>
                    </a:lnTo>
                    <a:cubicBezTo>
                      <a:pt x="1581" y="61"/>
                      <a:pt x="1581" y="0"/>
                      <a:pt x="15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2386;p75">
                <a:extLst>
                  <a:ext uri="{FF2B5EF4-FFF2-40B4-BE49-F238E27FC236}">
                    <a16:creationId xmlns:a16="http://schemas.microsoft.com/office/drawing/2014/main" id="{972DC83B-7C77-6C3D-CA93-93D2CF384FF4}"/>
                  </a:ext>
                </a:extLst>
              </p:cNvPr>
              <p:cNvSpPr/>
              <p:nvPr/>
            </p:nvSpPr>
            <p:spPr>
              <a:xfrm>
                <a:off x="4810901" y="3065187"/>
                <a:ext cx="3733" cy="2288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496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540"/>
                      <a:pt x="92" y="1026"/>
                      <a:pt x="214" y="1482"/>
                    </a:cubicBezTo>
                    <a:cubicBezTo>
                      <a:pt x="214" y="1492"/>
                      <a:pt x="217" y="1496"/>
                      <a:pt x="221" y="1496"/>
                    </a:cubicBezTo>
                    <a:cubicBezTo>
                      <a:pt x="230" y="1496"/>
                      <a:pt x="244" y="1482"/>
                      <a:pt x="244" y="1482"/>
                    </a:cubicBezTo>
                    <a:cubicBezTo>
                      <a:pt x="183" y="1026"/>
                      <a:pt x="92" y="540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2387;p75">
                <a:extLst>
                  <a:ext uri="{FF2B5EF4-FFF2-40B4-BE49-F238E27FC236}">
                    <a16:creationId xmlns:a16="http://schemas.microsoft.com/office/drawing/2014/main" id="{6219C2FA-3406-DD8D-77AC-342FFC9A5572}"/>
                  </a:ext>
                </a:extLst>
              </p:cNvPr>
              <p:cNvSpPr/>
              <p:nvPr/>
            </p:nvSpPr>
            <p:spPr>
              <a:xfrm>
                <a:off x="4866706" y="3050823"/>
                <a:ext cx="33486" cy="240002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15689" extrusionOk="0">
                    <a:moveTo>
                      <a:pt x="96" y="0"/>
                    </a:moveTo>
                    <a:cubicBezTo>
                      <a:pt x="52" y="0"/>
                      <a:pt x="0" y="15"/>
                      <a:pt x="0" y="50"/>
                    </a:cubicBezTo>
                    <a:cubicBezTo>
                      <a:pt x="365" y="5309"/>
                      <a:pt x="1550" y="10355"/>
                      <a:pt x="1216" y="15643"/>
                    </a:cubicBezTo>
                    <a:cubicBezTo>
                      <a:pt x="1216" y="15674"/>
                      <a:pt x="1239" y="15689"/>
                      <a:pt x="1262" y="15689"/>
                    </a:cubicBezTo>
                    <a:cubicBezTo>
                      <a:pt x="1284" y="15689"/>
                      <a:pt x="1307" y="15674"/>
                      <a:pt x="1307" y="15643"/>
                    </a:cubicBezTo>
                    <a:cubicBezTo>
                      <a:pt x="2189" y="10385"/>
                      <a:pt x="608" y="5218"/>
                      <a:pt x="152" y="20"/>
                    </a:cubicBezTo>
                    <a:cubicBezTo>
                      <a:pt x="152" y="7"/>
                      <a:pt x="126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2388;p75">
                <a:extLst>
                  <a:ext uri="{FF2B5EF4-FFF2-40B4-BE49-F238E27FC236}">
                    <a16:creationId xmlns:a16="http://schemas.microsoft.com/office/drawing/2014/main" id="{56F20EE4-C9E9-81F0-5284-226F3A04D7CC}"/>
                  </a:ext>
                </a:extLst>
              </p:cNvPr>
              <p:cNvSpPr/>
              <p:nvPr/>
            </p:nvSpPr>
            <p:spPr>
              <a:xfrm>
                <a:off x="4788582" y="3074366"/>
                <a:ext cx="64188" cy="281076"/>
              </a:xfrm>
              <a:custGeom>
                <a:avLst/>
                <a:gdLst/>
                <a:ahLst/>
                <a:cxnLst/>
                <a:rect l="l" t="t" r="r" b="b"/>
                <a:pathLst>
                  <a:path w="4196" h="18374" extrusionOk="0">
                    <a:moveTo>
                      <a:pt x="62" y="1"/>
                    </a:moveTo>
                    <a:cubicBezTo>
                      <a:pt x="122" y="1"/>
                      <a:pt x="122" y="1"/>
                      <a:pt x="122" y="31"/>
                    </a:cubicBezTo>
                    <a:cubicBezTo>
                      <a:pt x="1" y="457"/>
                      <a:pt x="426" y="1764"/>
                      <a:pt x="487" y="2189"/>
                    </a:cubicBezTo>
                    <a:cubicBezTo>
                      <a:pt x="639" y="3010"/>
                      <a:pt x="761" y="3831"/>
                      <a:pt x="943" y="4651"/>
                    </a:cubicBezTo>
                    <a:cubicBezTo>
                      <a:pt x="1277" y="6262"/>
                      <a:pt x="1673" y="7904"/>
                      <a:pt x="2128" y="9515"/>
                    </a:cubicBezTo>
                    <a:cubicBezTo>
                      <a:pt x="2919" y="12402"/>
                      <a:pt x="3284" y="15472"/>
                      <a:pt x="4135" y="18360"/>
                    </a:cubicBezTo>
                    <a:cubicBezTo>
                      <a:pt x="4135" y="18370"/>
                      <a:pt x="4141" y="18373"/>
                      <a:pt x="4150" y="18373"/>
                    </a:cubicBezTo>
                    <a:cubicBezTo>
                      <a:pt x="4168" y="18373"/>
                      <a:pt x="4195" y="18360"/>
                      <a:pt x="4195" y="18360"/>
                    </a:cubicBezTo>
                    <a:cubicBezTo>
                      <a:pt x="3618" y="14925"/>
                      <a:pt x="3010" y="11642"/>
                      <a:pt x="2068" y="8299"/>
                    </a:cubicBezTo>
                    <a:cubicBezTo>
                      <a:pt x="1551" y="6566"/>
                      <a:pt x="1156" y="4834"/>
                      <a:pt x="791" y="3040"/>
                    </a:cubicBezTo>
                    <a:cubicBezTo>
                      <a:pt x="700" y="2432"/>
                      <a:pt x="639" y="335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2389;p75">
                <a:extLst>
                  <a:ext uri="{FF2B5EF4-FFF2-40B4-BE49-F238E27FC236}">
                    <a16:creationId xmlns:a16="http://schemas.microsoft.com/office/drawing/2014/main" id="{F9490760-C710-1F05-C45F-A0EFE148CDA0}"/>
                  </a:ext>
                </a:extLst>
              </p:cNvPr>
              <p:cNvSpPr/>
              <p:nvPr/>
            </p:nvSpPr>
            <p:spPr>
              <a:xfrm>
                <a:off x="4840196" y="3349460"/>
                <a:ext cx="15833" cy="11802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715" extrusionOk="0">
                    <a:moveTo>
                      <a:pt x="618" y="0"/>
                    </a:moveTo>
                    <a:cubicBezTo>
                      <a:pt x="585" y="0"/>
                      <a:pt x="548" y="23"/>
                      <a:pt x="548" y="73"/>
                    </a:cubicBezTo>
                    <a:cubicBezTo>
                      <a:pt x="882" y="2565"/>
                      <a:pt x="1" y="5210"/>
                      <a:pt x="669" y="7672"/>
                    </a:cubicBezTo>
                    <a:cubicBezTo>
                      <a:pt x="683" y="7699"/>
                      <a:pt x="715" y="7714"/>
                      <a:pt x="746" y="7714"/>
                    </a:cubicBezTo>
                    <a:cubicBezTo>
                      <a:pt x="785" y="7714"/>
                      <a:pt x="821" y="7692"/>
                      <a:pt x="821" y="7641"/>
                    </a:cubicBezTo>
                    <a:cubicBezTo>
                      <a:pt x="730" y="5118"/>
                      <a:pt x="1034" y="2474"/>
                      <a:pt x="669" y="42"/>
                    </a:cubicBezTo>
                    <a:cubicBezTo>
                      <a:pt x="669" y="15"/>
                      <a:pt x="645" y="0"/>
                      <a:pt x="6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2390;p75">
                <a:extLst>
                  <a:ext uri="{FF2B5EF4-FFF2-40B4-BE49-F238E27FC236}">
                    <a16:creationId xmlns:a16="http://schemas.microsoft.com/office/drawing/2014/main" id="{A586A36F-110A-A0AD-D8D2-E264EC3026FE}"/>
                  </a:ext>
                </a:extLst>
              </p:cNvPr>
              <p:cNvSpPr/>
              <p:nvPr/>
            </p:nvSpPr>
            <p:spPr>
              <a:xfrm>
                <a:off x="4850889" y="3474808"/>
                <a:ext cx="5599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00" extrusionOk="0">
                    <a:moveTo>
                      <a:pt x="89" y="0"/>
                    </a:moveTo>
                    <a:cubicBezTo>
                      <a:pt x="52" y="0"/>
                      <a:pt x="1" y="33"/>
                      <a:pt x="1" y="86"/>
                    </a:cubicBezTo>
                    <a:cubicBezTo>
                      <a:pt x="62" y="420"/>
                      <a:pt x="122" y="876"/>
                      <a:pt x="305" y="1180"/>
                    </a:cubicBezTo>
                    <a:cubicBezTo>
                      <a:pt x="317" y="1192"/>
                      <a:pt x="330" y="1200"/>
                      <a:pt x="340" y="1200"/>
                    </a:cubicBezTo>
                    <a:cubicBezTo>
                      <a:pt x="355" y="1200"/>
                      <a:pt x="366" y="1185"/>
                      <a:pt x="366" y="1149"/>
                    </a:cubicBezTo>
                    <a:cubicBezTo>
                      <a:pt x="366" y="997"/>
                      <a:pt x="305" y="815"/>
                      <a:pt x="274" y="663"/>
                    </a:cubicBezTo>
                    <a:cubicBezTo>
                      <a:pt x="214" y="450"/>
                      <a:pt x="183" y="238"/>
                      <a:pt x="122" y="55"/>
                    </a:cubicBezTo>
                    <a:cubicBezTo>
                      <a:pt x="135" y="17"/>
                      <a:pt x="116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2391;p75">
                <a:extLst>
                  <a:ext uri="{FF2B5EF4-FFF2-40B4-BE49-F238E27FC236}">
                    <a16:creationId xmlns:a16="http://schemas.microsoft.com/office/drawing/2014/main" id="{C4BEA681-E1A7-EE2D-A966-8FE249A3AB35}"/>
                  </a:ext>
                </a:extLst>
              </p:cNvPr>
              <p:cNvSpPr/>
              <p:nvPr/>
            </p:nvSpPr>
            <p:spPr>
              <a:xfrm>
                <a:off x="4887633" y="3246768"/>
                <a:ext cx="17684" cy="1641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730" extrusionOk="0">
                    <a:moveTo>
                      <a:pt x="46" y="0"/>
                    </a:moveTo>
                    <a:cubicBezTo>
                      <a:pt x="23" y="0"/>
                      <a:pt x="0" y="23"/>
                      <a:pt x="0" y="68"/>
                    </a:cubicBezTo>
                    <a:cubicBezTo>
                      <a:pt x="91" y="3594"/>
                      <a:pt x="0" y="7303"/>
                      <a:pt x="1064" y="10707"/>
                    </a:cubicBezTo>
                    <a:cubicBezTo>
                      <a:pt x="1064" y="10722"/>
                      <a:pt x="1087" y="10730"/>
                      <a:pt x="1110" y="10730"/>
                    </a:cubicBezTo>
                    <a:cubicBezTo>
                      <a:pt x="1132" y="10730"/>
                      <a:pt x="1155" y="10722"/>
                      <a:pt x="1155" y="10707"/>
                    </a:cubicBezTo>
                    <a:cubicBezTo>
                      <a:pt x="1155" y="9400"/>
                      <a:pt x="851" y="8032"/>
                      <a:pt x="638" y="6786"/>
                    </a:cubicBezTo>
                    <a:cubicBezTo>
                      <a:pt x="213" y="4537"/>
                      <a:pt x="182" y="2348"/>
                      <a:pt x="91" y="68"/>
                    </a:cubicBezTo>
                    <a:cubicBezTo>
                      <a:pt x="91" y="23"/>
                      <a:pt x="68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2392;p75">
                <a:extLst>
                  <a:ext uri="{FF2B5EF4-FFF2-40B4-BE49-F238E27FC236}">
                    <a16:creationId xmlns:a16="http://schemas.microsoft.com/office/drawing/2014/main" id="{18D864ED-D496-EA85-BE52-09F83D7D5C71}"/>
                  </a:ext>
                </a:extLst>
              </p:cNvPr>
              <p:cNvSpPr/>
              <p:nvPr/>
            </p:nvSpPr>
            <p:spPr>
              <a:xfrm>
                <a:off x="4900651" y="3400141"/>
                <a:ext cx="57197" cy="91051"/>
              </a:xfrm>
              <a:custGeom>
                <a:avLst/>
                <a:gdLst/>
                <a:ahLst/>
                <a:cxnLst/>
                <a:rect l="l" t="t" r="r" b="b"/>
                <a:pathLst>
                  <a:path w="3739" h="5952" extrusionOk="0">
                    <a:moveTo>
                      <a:pt x="128" y="0"/>
                    </a:moveTo>
                    <a:cubicBezTo>
                      <a:pt x="105" y="0"/>
                      <a:pt x="83" y="28"/>
                      <a:pt x="61" y="73"/>
                    </a:cubicBezTo>
                    <a:lnTo>
                      <a:pt x="61" y="103"/>
                    </a:lnTo>
                    <a:cubicBezTo>
                      <a:pt x="31" y="103"/>
                      <a:pt x="46" y="111"/>
                      <a:pt x="72" y="111"/>
                    </a:cubicBezTo>
                    <a:cubicBezTo>
                      <a:pt x="99" y="111"/>
                      <a:pt x="137" y="103"/>
                      <a:pt x="152" y="73"/>
                    </a:cubicBezTo>
                    <a:lnTo>
                      <a:pt x="152" y="73"/>
                    </a:lnTo>
                    <a:cubicBezTo>
                      <a:pt x="0" y="559"/>
                      <a:pt x="2067" y="2079"/>
                      <a:pt x="2341" y="2383"/>
                    </a:cubicBezTo>
                    <a:cubicBezTo>
                      <a:pt x="2584" y="2687"/>
                      <a:pt x="3009" y="2991"/>
                      <a:pt x="3192" y="3356"/>
                    </a:cubicBezTo>
                    <a:cubicBezTo>
                      <a:pt x="3617" y="4176"/>
                      <a:pt x="3040" y="5088"/>
                      <a:pt x="2857" y="5909"/>
                    </a:cubicBezTo>
                    <a:cubicBezTo>
                      <a:pt x="2857" y="5930"/>
                      <a:pt x="2903" y="5952"/>
                      <a:pt x="2930" y="5952"/>
                    </a:cubicBezTo>
                    <a:cubicBezTo>
                      <a:pt x="2941" y="5952"/>
                      <a:pt x="2949" y="5948"/>
                      <a:pt x="2949" y="5939"/>
                    </a:cubicBezTo>
                    <a:cubicBezTo>
                      <a:pt x="3101" y="5453"/>
                      <a:pt x="3739" y="4268"/>
                      <a:pt x="3617" y="3781"/>
                    </a:cubicBezTo>
                    <a:cubicBezTo>
                      <a:pt x="3496" y="3356"/>
                      <a:pt x="3040" y="3021"/>
                      <a:pt x="2827" y="2687"/>
                    </a:cubicBezTo>
                    <a:cubicBezTo>
                      <a:pt x="2097" y="1623"/>
                      <a:pt x="1003" y="985"/>
                      <a:pt x="152" y="12"/>
                    </a:cubicBezTo>
                    <a:cubicBezTo>
                      <a:pt x="144" y="4"/>
                      <a:pt x="136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2393;p75">
                <a:extLst>
                  <a:ext uri="{FF2B5EF4-FFF2-40B4-BE49-F238E27FC236}">
                    <a16:creationId xmlns:a16="http://schemas.microsoft.com/office/drawing/2014/main" id="{46BBB210-585C-9205-4699-000BC5708495}"/>
                  </a:ext>
                </a:extLst>
              </p:cNvPr>
              <p:cNvSpPr/>
              <p:nvPr/>
            </p:nvSpPr>
            <p:spPr>
              <a:xfrm>
                <a:off x="4922970" y="3481921"/>
                <a:ext cx="24185" cy="73596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11" extrusionOk="0">
                    <a:moveTo>
                      <a:pt x="1535" y="1"/>
                    </a:moveTo>
                    <a:cubicBezTo>
                      <a:pt x="1512" y="1"/>
                      <a:pt x="1490" y="16"/>
                      <a:pt x="1490" y="46"/>
                    </a:cubicBezTo>
                    <a:cubicBezTo>
                      <a:pt x="821" y="1596"/>
                      <a:pt x="335" y="3147"/>
                      <a:pt x="0" y="4788"/>
                    </a:cubicBezTo>
                    <a:cubicBezTo>
                      <a:pt x="0" y="4803"/>
                      <a:pt x="8" y="4811"/>
                      <a:pt x="15" y="4811"/>
                    </a:cubicBezTo>
                    <a:cubicBezTo>
                      <a:pt x="23" y="4811"/>
                      <a:pt x="31" y="4803"/>
                      <a:pt x="31" y="4788"/>
                    </a:cubicBezTo>
                    <a:cubicBezTo>
                      <a:pt x="638" y="3238"/>
                      <a:pt x="942" y="1596"/>
                      <a:pt x="1581" y="46"/>
                    </a:cubicBezTo>
                    <a:cubicBezTo>
                      <a:pt x="1581" y="16"/>
                      <a:pt x="1558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2394;p75">
                <a:extLst>
                  <a:ext uri="{FF2B5EF4-FFF2-40B4-BE49-F238E27FC236}">
                    <a16:creationId xmlns:a16="http://schemas.microsoft.com/office/drawing/2014/main" id="{F4C145F7-76D5-3F19-7D25-94E8FE15976A}"/>
                  </a:ext>
                </a:extLst>
              </p:cNvPr>
              <p:cNvSpPr/>
              <p:nvPr/>
            </p:nvSpPr>
            <p:spPr>
              <a:xfrm>
                <a:off x="4865498" y="3453881"/>
                <a:ext cx="23543" cy="34802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2275" extrusionOk="0">
                    <a:moveTo>
                      <a:pt x="59" y="0"/>
                    </a:moveTo>
                    <a:cubicBezTo>
                      <a:pt x="24" y="0"/>
                      <a:pt x="1" y="33"/>
                      <a:pt x="18" y="86"/>
                    </a:cubicBezTo>
                    <a:cubicBezTo>
                      <a:pt x="18" y="207"/>
                      <a:pt x="170" y="359"/>
                      <a:pt x="262" y="420"/>
                    </a:cubicBezTo>
                    <a:cubicBezTo>
                      <a:pt x="444" y="694"/>
                      <a:pt x="566" y="967"/>
                      <a:pt x="748" y="1180"/>
                    </a:cubicBezTo>
                    <a:cubicBezTo>
                      <a:pt x="930" y="1454"/>
                      <a:pt x="1082" y="1727"/>
                      <a:pt x="1234" y="1970"/>
                    </a:cubicBezTo>
                    <a:cubicBezTo>
                      <a:pt x="1325" y="2092"/>
                      <a:pt x="1356" y="2214"/>
                      <a:pt x="1477" y="2274"/>
                    </a:cubicBezTo>
                    <a:cubicBezTo>
                      <a:pt x="1508" y="2274"/>
                      <a:pt x="1538" y="2244"/>
                      <a:pt x="1508" y="2244"/>
                    </a:cubicBezTo>
                    <a:cubicBezTo>
                      <a:pt x="1386" y="2122"/>
                      <a:pt x="1325" y="1879"/>
                      <a:pt x="1295" y="1727"/>
                    </a:cubicBezTo>
                    <a:lnTo>
                      <a:pt x="930" y="1150"/>
                    </a:lnTo>
                    <a:cubicBezTo>
                      <a:pt x="778" y="967"/>
                      <a:pt x="687" y="724"/>
                      <a:pt x="535" y="542"/>
                    </a:cubicBezTo>
                    <a:cubicBezTo>
                      <a:pt x="418" y="367"/>
                      <a:pt x="246" y="248"/>
                      <a:pt x="151" y="77"/>
                    </a:cubicBezTo>
                    <a:lnTo>
                      <a:pt x="151" y="77"/>
                    </a:lnTo>
                    <a:cubicBezTo>
                      <a:pt x="150" y="69"/>
                      <a:pt x="146" y="62"/>
                      <a:pt x="140" y="55"/>
                    </a:cubicBezTo>
                    <a:lnTo>
                      <a:pt x="140" y="55"/>
                    </a:lnTo>
                    <a:cubicBezTo>
                      <a:pt x="140" y="55"/>
                      <a:pt x="140" y="55"/>
                      <a:pt x="140" y="55"/>
                    </a:cubicBezTo>
                    <a:cubicBezTo>
                      <a:pt x="115" y="17"/>
                      <a:pt x="84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2395;p75">
                <a:extLst>
                  <a:ext uri="{FF2B5EF4-FFF2-40B4-BE49-F238E27FC236}">
                    <a16:creationId xmlns:a16="http://schemas.microsoft.com/office/drawing/2014/main" id="{BA17DABD-ECBF-ECF6-3CFA-E91BF4C7038B}"/>
                  </a:ext>
                </a:extLst>
              </p:cNvPr>
              <p:cNvSpPr/>
              <p:nvPr/>
            </p:nvSpPr>
            <p:spPr>
              <a:xfrm>
                <a:off x="4882983" y="3490641"/>
                <a:ext cx="16277" cy="8406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5495" extrusionOk="0">
                    <a:moveTo>
                      <a:pt x="346" y="0"/>
                    </a:moveTo>
                    <a:cubicBezTo>
                      <a:pt x="342" y="0"/>
                      <a:pt x="334" y="8"/>
                      <a:pt x="334" y="23"/>
                    </a:cubicBezTo>
                    <a:cubicBezTo>
                      <a:pt x="350" y="8"/>
                      <a:pt x="350" y="0"/>
                      <a:pt x="346" y="0"/>
                    </a:cubicBezTo>
                    <a:close/>
                    <a:moveTo>
                      <a:pt x="334" y="23"/>
                    </a:moveTo>
                    <a:cubicBezTo>
                      <a:pt x="304" y="1300"/>
                      <a:pt x="213" y="2516"/>
                      <a:pt x="152" y="3762"/>
                    </a:cubicBezTo>
                    <a:cubicBezTo>
                      <a:pt x="91" y="4370"/>
                      <a:pt x="182" y="5403"/>
                      <a:pt x="942" y="5494"/>
                    </a:cubicBezTo>
                    <a:cubicBezTo>
                      <a:pt x="1003" y="5494"/>
                      <a:pt x="1064" y="5434"/>
                      <a:pt x="973" y="5403"/>
                    </a:cubicBezTo>
                    <a:cubicBezTo>
                      <a:pt x="0" y="5008"/>
                      <a:pt x="365" y="3428"/>
                      <a:pt x="334" y="2698"/>
                    </a:cubicBezTo>
                    <a:cubicBezTo>
                      <a:pt x="334" y="1786"/>
                      <a:pt x="395" y="905"/>
                      <a:pt x="334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2396;p75">
                <a:extLst>
                  <a:ext uri="{FF2B5EF4-FFF2-40B4-BE49-F238E27FC236}">
                    <a16:creationId xmlns:a16="http://schemas.microsoft.com/office/drawing/2014/main" id="{EFBB8A5E-823A-F211-EC42-9E29E6D71A6A}"/>
                  </a:ext>
                </a:extLst>
              </p:cNvPr>
              <p:cNvSpPr/>
              <p:nvPr/>
            </p:nvSpPr>
            <p:spPr>
              <a:xfrm>
                <a:off x="4899718" y="3499514"/>
                <a:ext cx="13967" cy="6628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33" extrusionOk="0">
                    <a:moveTo>
                      <a:pt x="846" y="1"/>
                    </a:moveTo>
                    <a:cubicBezTo>
                      <a:pt x="831" y="1"/>
                      <a:pt x="821" y="8"/>
                      <a:pt x="821" y="21"/>
                    </a:cubicBezTo>
                    <a:cubicBezTo>
                      <a:pt x="730" y="811"/>
                      <a:pt x="426" y="1632"/>
                      <a:pt x="274" y="2422"/>
                    </a:cubicBezTo>
                    <a:cubicBezTo>
                      <a:pt x="152" y="3030"/>
                      <a:pt x="152" y="3668"/>
                      <a:pt x="0" y="4276"/>
                    </a:cubicBezTo>
                    <a:cubicBezTo>
                      <a:pt x="0" y="4297"/>
                      <a:pt x="15" y="4333"/>
                      <a:pt x="34" y="4333"/>
                    </a:cubicBezTo>
                    <a:cubicBezTo>
                      <a:pt x="42" y="4333"/>
                      <a:pt x="52" y="4325"/>
                      <a:pt x="61" y="4307"/>
                    </a:cubicBezTo>
                    <a:cubicBezTo>
                      <a:pt x="183" y="4155"/>
                      <a:pt x="152" y="4003"/>
                      <a:pt x="183" y="3820"/>
                    </a:cubicBezTo>
                    <a:cubicBezTo>
                      <a:pt x="213" y="3334"/>
                      <a:pt x="304" y="2787"/>
                      <a:pt x="426" y="2331"/>
                    </a:cubicBezTo>
                    <a:cubicBezTo>
                      <a:pt x="578" y="1571"/>
                      <a:pt x="821" y="811"/>
                      <a:pt x="912" y="51"/>
                    </a:cubicBezTo>
                    <a:cubicBezTo>
                      <a:pt x="894" y="16"/>
                      <a:pt x="866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2397;p75">
                <a:extLst>
                  <a:ext uri="{FF2B5EF4-FFF2-40B4-BE49-F238E27FC236}">
                    <a16:creationId xmlns:a16="http://schemas.microsoft.com/office/drawing/2014/main" id="{79EC9ADE-8458-0E4C-94C5-3553CCF354C6}"/>
                  </a:ext>
                </a:extLst>
              </p:cNvPr>
              <p:cNvSpPr/>
              <p:nvPr/>
            </p:nvSpPr>
            <p:spPr>
              <a:xfrm>
                <a:off x="4896460" y="3562601"/>
                <a:ext cx="7450" cy="884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78" extrusionOk="0">
                    <a:moveTo>
                      <a:pt x="335" y="0"/>
                    </a:moveTo>
                    <a:lnTo>
                      <a:pt x="335" y="274"/>
                    </a:lnTo>
                    <a:cubicBezTo>
                      <a:pt x="278" y="415"/>
                      <a:pt x="222" y="425"/>
                      <a:pt x="116" y="450"/>
                    </a:cubicBezTo>
                    <a:lnTo>
                      <a:pt x="116" y="450"/>
                    </a:lnTo>
                    <a:cubicBezTo>
                      <a:pt x="103" y="439"/>
                      <a:pt x="89" y="433"/>
                      <a:pt x="73" y="433"/>
                    </a:cubicBezTo>
                    <a:cubicBezTo>
                      <a:pt x="54" y="433"/>
                      <a:pt x="31" y="441"/>
                      <a:pt x="1" y="456"/>
                    </a:cubicBezTo>
                    <a:lnTo>
                      <a:pt x="1" y="487"/>
                    </a:lnTo>
                    <a:cubicBezTo>
                      <a:pt x="1" y="517"/>
                      <a:pt x="61" y="578"/>
                      <a:pt x="92" y="578"/>
                    </a:cubicBezTo>
                    <a:cubicBezTo>
                      <a:pt x="487" y="578"/>
                      <a:pt x="365" y="243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2398;p75">
                <a:extLst>
                  <a:ext uri="{FF2B5EF4-FFF2-40B4-BE49-F238E27FC236}">
                    <a16:creationId xmlns:a16="http://schemas.microsoft.com/office/drawing/2014/main" id="{ADE04A14-0030-3F88-BAB6-41899152FE42}"/>
                  </a:ext>
                </a:extLst>
              </p:cNvPr>
              <p:cNvSpPr/>
              <p:nvPr/>
            </p:nvSpPr>
            <p:spPr>
              <a:xfrm>
                <a:off x="4900728" y="3481034"/>
                <a:ext cx="37127" cy="95533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6245" extrusionOk="0">
                    <a:moveTo>
                      <a:pt x="2379" y="0"/>
                    </a:moveTo>
                    <a:cubicBezTo>
                      <a:pt x="2371" y="0"/>
                      <a:pt x="2366" y="4"/>
                      <a:pt x="2366" y="13"/>
                    </a:cubicBezTo>
                    <a:cubicBezTo>
                      <a:pt x="2092" y="1077"/>
                      <a:pt x="1485" y="2110"/>
                      <a:pt x="1150" y="3174"/>
                    </a:cubicBezTo>
                    <a:cubicBezTo>
                      <a:pt x="1030" y="3474"/>
                      <a:pt x="376" y="5911"/>
                      <a:pt x="155" y="5911"/>
                    </a:cubicBezTo>
                    <a:cubicBezTo>
                      <a:pt x="152" y="5911"/>
                      <a:pt x="150" y="5910"/>
                      <a:pt x="147" y="5910"/>
                    </a:cubicBezTo>
                    <a:cubicBezTo>
                      <a:pt x="136" y="5904"/>
                      <a:pt x="125" y="5902"/>
                      <a:pt x="113" y="5902"/>
                    </a:cubicBezTo>
                    <a:cubicBezTo>
                      <a:pt x="58" y="5902"/>
                      <a:pt x="1" y="5956"/>
                      <a:pt x="26" y="6031"/>
                    </a:cubicBezTo>
                    <a:cubicBezTo>
                      <a:pt x="86" y="6062"/>
                      <a:pt x="86" y="6092"/>
                      <a:pt x="117" y="6183"/>
                    </a:cubicBezTo>
                    <a:cubicBezTo>
                      <a:pt x="147" y="6214"/>
                      <a:pt x="178" y="6244"/>
                      <a:pt x="269" y="6244"/>
                    </a:cubicBezTo>
                    <a:cubicBezTo>
                      <a:pt x="937" y="6062"/>
                      <a:pt x="1059" y="4815"/>
                      <a:pt x="1181" y="4268"/>
                    </a:cubicBezTo>
                    <a:cubicBezTo>
                      <a:pt x="1333" y="3539"/>
                      <a:pt x="1485" y="2870"/>
                      <a:pt x="1697" y="2141"/>
                    </a:cubicBezTo>
                    <a:cubicBezTo>
                      <a:pt x="1940" y="1472"/>
                      <a:pt x="2275" y="773"/>
                      <a:pt x="2427" y="43"/>
                    </a:cubicBezTo>
                    <a:cubicBezTo>
                      <a:pt x="2427" y="22"/>
                      <a:pt x="2396" y="0"/>
                      <a:pt x="2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2399;p75">
                <a:extLst>
                  <a:ext uri="{FF2B5EF4-FFF2-40B4-BE49-F238E27FC236}">
                    <a16:creationId xmlns:a16="http://schemas.microsoft.com/office/drawing/2014/main" id="{579DFCC2-F3EE-2866-54D8-146E208A152F}"/>
                  </a:ext>
                </a:extLst>
              </p:cNvPr>
              <p:cNvSpPr/>
              <p:nvPr/>
            </p:nvSpPr>
            <p:spPr>
              <a:xfrm>
                <a:off x="4910870" y="3550776"/>
                <a:ext cx="16292" cy="1607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51" extrusionOk="0">
                    <a:moveTo>
                      <a:pt x="982" y="1"/>
                    </a:moveTo>
                    <a:cubicBezTo>
                      <a:pt x="966" y="1"/>
                      <a:pt x="952" y="4"/>
                      <a:pt x="943" y="13"/>
                    </a:cubicBezTo>
                    <a:cubicBezTo>
                      <a:pt x="822" y="196"/>
                      <a:pt x="700" y="408"/>
                      <a:pt x="548" y="591"/>
                    </a:cubicBezTo>
                    <a:cubicBezTo>
                      <a:pt x="457" y="743"/>
                      <a:pt x="244" y="956"/>
                      <a:pt x="62" y="956"/>
                    </a:cubicBezTo>
                    <a:cubicBezTo>
                      <a:pt x="31" y="956"/>
                      <a:pt x="1" y="1047"/>
                      <a:pt x="62" y="1047"/>
                    </a:cubicBezTo>
                    <a:cubicBezTo>
                      <a:pt x="83" y="1049"/>
                      <a:pt x="103" y="1051"/>
                      <a:pt x="122" y="1051"/>
                    </a:cubicBezTo>
                    <a:cubicBezTo>
                      <a:pt x="321" y="1051"/>
                      <a:pt x="409" y="912"/>
                      <a:pt x="548" y="773"/>
                    </a:cubicBezTo>
                    <a:cubicBezTo>
                      <a:pt x="761" y="560"/>
                      <a:pt x="882" y="317"/>
                      <a:pt x="1065" y="44"/>
                    </a:cubicBezTo>
                    <a:cubicBezTo>
                      <a:pt x="1065" y="22"/>
                      <a:pt x="1019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2400;p75">
                <a:extLst>
                  <a:ext uri="{FF2B5EF4-FFF2-40B4-BE49-F238E27FC236}">
                    <a16:creationId xmlns:a16="http://schemas.microsoft.com/office/drawing/2014/main" id="{E1534003-1762-DBD0-1734-D7D7967FC87E}"/>
                  </a:ext>
                </a:extLst>
              </p:cNvPr>
              <p:cNvSpPr/>
              <p:nvPr/>
            </p:nvSpPr>
            <p:spPr>
              <a:xfrm>
                <a:off x="4806725" y="3468276"/>
                <a:ext cx="69619" cy="95411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6237" extrusionOk="0">
                    <a:moveTo>
                      <a:pt x="4478" y="0"/>
                    </a:moveTo>
                    <a:cubicBezTo>
                      <a:pt x="4463" y="0"/>
                      <a:pt x="4447" y="7"/>
                      <a:pt x="4438" y="26"/>
                    </a:cubicBezTo>
                    <a:lnTo>
                      <a:pt x="4377" y="87"/>
                    </a:lnTo>
                    <a:cubicBezTo>
                      <a:pt x="4316" y="87"/>
                      <a:pt x="4377" y="117"/>
                      <a:pt x="4408" y="117"/>
                    </a:cubicBezTo>
                    <a:cubicBezTo>
                      <a:pt x="3800" y="634"/>
                      <a:pt x="3374" y="1394"/>
                      <a:pt x="2857" y="2002"/>
                    </a:cubicBezTo>
                    <a:cubicBezTo>
                      <a:pt x="2341" y="2549"/>
                      <a:pt x="1854" y="3096"/>
                      <a:pt x="1398" y="3704"/>
                    </a:cubicBezTo>
                    <a:cubicBezTo>
                      <a:pt x="882" y="4434"/>
                      <a:pt x="183" y="5285"/>
                      <a:pt x="0" y="6166"/>
                    </a:cubicBezTo>
                    <a:cubicBezTo>
                      <a:pt x="0" y="6187"/>
                      <a:pt x="29" y="6236"/>
                      <a:pt x="66" y="6236"/>
                    </a:cubicBezTo>
                    <a:cubicBezTo>
                      <a:pt x="83" y="6236"/>
                      <a:pt x="103" y="6225"/>
                      <a:pt x="122" y="6197"/>
                    </a:cubicBezTo>
                    <a:cubicBezTo>
                      <a:pt x="1186" y="3917"/>
                      <a:pt x="3070" y="2154"/>
                      <a:pt x="4529" y="57"/>
                    </a:cubicBezTo>
                    <a:cubicBezTo>
                      <a:pt x="4550" y="36"/>
                      <a:pt x="4513" y="0"/>
                      <a:pt x="44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2401;p75">
                <a:extLst>
                  <a:ext uri="{FF2B5EF4-FFF2-40B4-BE49-F238E27FC236}">
                    <a16:creationId xmlns:a16="http://schemas.microsoft.com/office/drawing/2014/main" id="{3516E585-0357-376F-E54B-15E3C97EB445}"/>
                  </a:ext>
                </a:extLst>
              </p:cNvPr>
              <p:cNvSpPr/>
              <p:nvPr/>
            </p:nvSpPr>
            <p:spPr>
              <a:xfrm>
                <a:off x="4809509" y="3549108"/>
                <a:ext cx="16751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396" extrusionOk="0">
                    <a:moveTo>
                      <a:pt x="943" y="1"/>
                    </a:moveTo>
                    <a:cubicBezTo>
                      <a:pt x="791" y="1"/>
                      <a:pt x="609" y="31"/>
                      <a:pt x="426" y="92"/>
                    </a:cubicBezTo>
                    <a:cubicBezTo>
                      <a:pt x="274" y="122"/>
                      <a:pt x="153" y="244"/>
                      <a:pt x="1" y="305"/>
                    </a:cubicBezTo>
                    <a:cubicBezTo>
                      <a:pt x="31" y="305"/>
                      <a:pt x="92" y="396"/>
                      <a:pt x="122" y="396"/>
                    </a:cubicBezTo>
                    <a:cubicBezTo>
                      <a:pt x="244" y="365"/>
                      <a:pt x="335" y="244"/>
                      <a:pt x="487" y="244"/>
                    </a:cubicBezTo>
                    <a:cubicBezTo>
                      <a:pt x="563" y="229"/>
                      <a:pt x="654" y="229"/>
                      <a:pt x="745" y="229"/>
                    </a:cubicBezTo>
                    <a:cubicBezTo>
                      <a:pt x="836" y="229"/>
                      <a:pt x="928" y="229"/>
                      <a:pt x="1004" y="213"/>
                    </a:cubicBezTo>
                    <a:cubicBezTo>
                      <a:pt x="1095" y="213"/>
                      <a:pt x="1064" y="1"/>
                      <a:pt x="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2402;p75">
                <a:extLst>
                  <a:ext uri="{FF2B5EF4-FFF2-40B4-BE49-F238E27FC236}">
                    <a16:creationId xmlns:a16="http://schemas.microsoft.com/office/drawing/2014/main" id="{36E9B246-DF0A-4BE2-9356-9912232E7E7D}"/>
                  </a:ext>
                </a:extLst>
              </p:cNvPr>
              <p:cNvSpPr/>
              <p:nvPr/>
            </p:nvSpPr>
            <p:spPr>
              <a:xfrm>
                <a:off x="4818351" y="3550317"/>
                <a:ext cx="73948" cy="26679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1744" extrusionOk="0">
                    <a:moveTo>
                      <a:pt x="11" y="0"/>
                    </a:moveTo>
                    <a:cubicBezTo>
                      <a:pt x="0" y="0"/>
                      <a:pt x="0" y="22"/>
                      <a:pt x="0" y="43"/>
                    </a:cubicBezTo>
                    <a:cubicBezTo>
                      <a:pt x="426" y="226"/>
                      <a:pt x="760" y="621"/>
                      <a:pt x="1186" y="803"/>
                    </a:cubicBezTo>
                    <a:cubicBezTo>
                      <a:pt x="1733" y="1046"/>
                      <a:pt x="2401" y="1229"/>
                      <a:pt x="2949" y="1411"/>
                    </a:cubicBezTo>
                    <a:cubicBezTo>
                      <a:pt x="3311" y="1518"/>
                      <a:pt x="3807" y="1744"/>
                      <a:pt x="4240" y="1744"/>
                    </a:cubicBezTo>
                    <a:cubicBezTo>
                      <a:pt x="4424" y="1744"/>
                      <a:pt x="4596" y="1703"/>
                      <a:pt x="4742" y="1593"/>
                    </a:cubicBezTo>
                    <a:cubicBezTo>
                      <a:pt x="4772" y="1563"/>
                      <a:pt x="4833" y="1472"/>
                      <a:pt x="4772" y="1411"/>
                    </a:cubicBezTo>
                    <a:cubicBezTo>
                      <a:pt x="4742" y="1411"/>
                      <a:pt x="4742" y="1381"/>
                      <a:pt x="4711" y="1381"/>
                    </a:cubicBezTo>
                    <a:cubicBezTo>
                      <a:pt x="4699" y="1368"/>
                      <a:pt x="4676" y="1361"/>
                      <a:pt x="4653" y="1361"/>
                    </a:cubicBezTo>
                    <a:cubicBezTo>
                      <a:pt x="4621" y="1361"/>
                      <a:pt x="4590" y="1375"/>
                      <a:pt x="4590" y="1411"/>
                    </a:cubicBezTo>
                    <a:cubicBezTo>
                      <a:pt x="4575" y="1516"/>
                      <a:pt x="4457" y="1556"/>
                      <a:pt x="4286" y="1556"/>
                    </a:cubicBezTo>
                    <a:cubicBezTo>
                      <a:pt x="3760" y="1556"/>
                      <a:pt x="2729" y="1176"/>
                      <a:pt x="2614" y="1107"/>
                    </a:cubicBezTo>
                    <a:cubicBezTo>
                      <a:pt x="2006" y="925"/>
                      <a:pt x="1398" y="773"/>
                      <a:pt x="821" y="469"/>
                    </a:cubicBezTo>
                    <a:cubicBezTo>
                      <a:pt x="578" y="317"/>
                      <a:pt x="334" y="134"/>
                      <a:pt x="31" y="13"/>
                    </a:cubicBezTo>
                    <a:cubicBezTo>
                      <a:pt x="22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2403;p75">
                <a:extLst>
                  <a:ext uri="{FF2B5EF4-FFF2-40B4-BE49-F238E27FC236}">
                    <a16:creationId xmlns:a16="http://schemas.microsoft.com/office/drawing/2014/main" id="{F08574A1-ABAB-C197-E911-D9D354B4C071}"/>
                  </a:ext>
                </a:extLst>
              </p:cNvPr>
              <p:cNvSpPr/>
              <p:nvPr/>
            </p:nvSpPr>
            <p:spPr>
              <a:xfrm>
                <a:off x="4827866" y="3484553"/>
                <a:ext cx="61022" cy="57901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3785" extrusionOk="0">
                    <a:moveTo>
                      <a:pt x="3950" y="0"/>
                    </a:moveTo>
                    <a:cubicBezTo>
                      <a:pt x="3943" y="0"/>
                      <a:pt x="3937" y="7"/>
                      <a:pt x="3937" y="26"/>
                    </a:cubicBezTo>
                    <a:cubicBezTo>
                      <a:pt x="3178" y="391"/>
                      <a:pt x="2600" y="1212"/>
                      <a:pt x="2023" y="1789"/>
                    </a:cubicBezTo>
                    <a:cubicBezTo>
                      <a:pt x="1384" y="2427"/>
                      <a:pt x="655" y="2975"/>
                      <a:pt x="47" y="3674"/>
                    </a:cubicBezTo>
                    <a:cubicBezTo>
                      <a:pt x="0" y="3720"/>
                      <a:pt x="61" y="3785"/>
                      <a:pt x="119" y="3785"/>
                    </a:cubicBezTo>
                    <a:cubicBezTo>
                      <a:pt x="137" y="3785"/>
                      <a:pt x="154" y="3779"/>
                      <a:pt x="168" y="3765"/>
                    </a:cubicBezTo>
                    <a:cubicBezTo>
                      <a:pt x="868" y="3218"/>
                      <a:pt x="1475" y="2671"/>
                      <a:pt x="2083" y="2032"/>
                    </a:cubicBezTo>
                    <a:cubicBezTo>
                      <a:pt x="2387" y="1728"/>
                      <a:pt x="2630" y="1394"/>
                      <a:pt x="2934" y="1090"/>
                    </a:cubicBezTo>
                    <a:cubicBezTo>
                      <a:pt x="3147" y="877"/>
                      <a:pt x="3299" y="695"/>
                      <a:pt x="3482" y="512"/>
                    </a:cubicBezTo>
                    <a:cubicBezTo>
                      <a:pt x="3503" y="447"/>
                      <a:pt x="3715" y="255"/>
                      <a:pt x="3740" y="255"/>
                    </a:cubicBezTo>
                    <a:cubicBezTo>
                      <a:pt x="3750" y="255"/>
                      <a:pt x="3732" y="284"/>
                      <a:pt x="3664" y="360"/>
                    </a:cubicBezTo>
                    <a:cubicBezTo>
                      <a:pt x="3785" y="239"/>
                      <a:pt x="3907" y="178"/>
                      <a:pt x="3968" y="57"/>
                    </a:cubicBezTo>
                    <a:cubicBezTo>
                      <a:pt x="3989" y="36"/>
                      <a:pt x="3966" y="0"/>
                      <a:pt x="3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2404;p75">
                <a:extLst>
                  <a:ext uri="{FF2B5EF4-FFF2-40B4-BE49-F238E27FC236}">
                    <a16:creationId xmlns:a16="http://schemas.microsoft.com/office/drawing/2014/main" id="{2886AAA7-FBE1-F078-5E2F-9D6308822F63}"/>
                  </a:ext>
                </a:extLst>
              </p:cNvPr>
              <p:cNvSpPr/>
              <p:nvPr/>
            </p:nvSpPr>
            <p:spPr>
              <a:xfrm>
                <a:off x="4809509" y="3551265"/>
                <a:ext cx="25593" cy="12580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224" extrusionOk="0">
                    <a:moveTo>
                      <a:pt x="78" y="0"/>
                    </a:moveTo>
                    <a:cubicBezTo>
                      <a:pt x="52" y="0"/>
                      <a:pt x="1" y="34"/>
                      <a:pt x="1" y="103"/>
                    </a:cubicBezTo>
                    <a:cubicBezTo>
                      <a:pt x="487" y="1167"/>
                      <a:pt x="457" y="2595"/>
                      <a:pt x="700" y="3750"/>
                    </a:cubicBezTo>
                    <a:cubicBezTo>
                      <a:pt x="1004" y="5209"/>
                      <a:pt x="1216" y="6729"/>
                      <a:pt x="1551" y="8188"/>
                    </a:cubicBezTo>
                    <a:cubicBezTo>
                      <a:pt x="1551" y="8214"/>
                      <a:pt x="1573" y="8223"/>
                      <a:pt x="1598" y="8223"/>
                    </a:cubicBezTo>
                    <a:cubicBezTo>
                      <a:pt x="1632" y="8223"/>
                      <a:pt x="1672" y="8206"/>
                      <a:pt x="1672" y="8188"/>
                    </a:cubicBezTo>
                    <a:cubicBezTo>
                      <a:pt x="1642" y="6547"/>
                      <a:pt x="1186" y="5027"/>
                      <a:pt x="852" y="3386"/>
                    </a:cubicBezTo>
                    <a:cubicBezTo>
                      <a:pt x="609" y="2291"/>
                      <a:pt x="609" y="1045"/>
                      <a:pt x="92" y="12"/>
                    </a:cubicBezTo>
                    <a:cubicBezTo>
                      <a:pt x="92" y="4"/>
                      <a:pt x="86" y="0"/>
                      <a:pt x="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2405;p75">
                <a:extLst>
                  <a:ext uri="{FF2B5EF4-FFF2-40B4-BE49-F238E27FC236}">
                    <a16:creationId xmlns:a16="http://schemas.microsoft.com/office/drawing/2014/main" id="{AC6BF501-A85A-B8F0-65FC-319CC429A7D6}"/>
                  </a:ext>
                </a:extLst>
              </p:cNvPr>
              <p:cNvSpPr/>
              <p:nvPr/>
            </p:nvSpPr>
            <p:spPr>
              <a:xfrm>
                <a:off x="4824852" y="3555319"/>
                <a:ext cx="21309" cy="125960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8234" extrusionOk="0">
                    <a:moveTo>
                      <a:pt x="52" y="0"/>
                    </a:moveTo>
                    <a:cubicBezTo>
                      <a:pt x="32" y="0"/>
                      <a:pt x="1" y="15"/>
                      <a:pt x="1" y="51"/>
                    </a:cubicBezTo>
                    <a:cubicBezTo>
                      <a:pt x="153" y="1327"/>
                      <a:pt x="183" y="2604"/>
                      <a:pt x="365" y="3850"/>
                    </a:cubicBezTo>
                    <a:cubicBezTo>
                      <a:pt x="457" y="4549"/>
                      <a:pt x="609" y="5218"/>
                      <a:pt x="761" y="5917"/>
                    </a:cubicBezTo>
                    <a:cubicBezTo>
                      <a:pt x="818" y="6232"/>
                      <a:pt x="1387" y="7974"/>
                      <a:pt x="870" y="7974"/>
                    </a:cubicBezTo>
                    <a:cubicBezTo>
                      <a:pt x="838" y="7974"/>
                      <a:pt x="801" y="7968"/>
                      <a:pt x="761" y="7954"/>
                    </a:cubicBezTo>
                    <a:cubicBezTo>
                      <a:pt x="752" y="7951"/>
                      <a:pt x="744" y="7950"/>
                      <a:pt x="737" y="7950"/>
                    </a:cubicBezTo>
                    <a:cubicBezTo>
                      <a:pt x="659" y="7950"/>
                      <a:pt x="614" y="8078"/>
                      <a:pt x="669" y="8105"/>
                    </a:cubicBezTo>
                    <a:cubicBezTo>
                      <a:pt x="861" y="8193"/>
                      <a:pt x="1003" y="8233"/>
                      <a:pt x="1105" y="8233"/>
                    </a:cubicBezTo>
                    <a:cubicBezTo>
                      <a:pt x="1393" y="8233"/>
                      <a:pt x="1375" y="7923"/>
                      <a:pt x="1308" y="7498"/>
                    </a:cubicBezTo>
                    <a:cubicBezTo>
                      <a:pt x="1156" y="5978"/>
                      <a:pt x="669" y="4488"/>
                      <a:pt x="457" y="3029"/>
                    </a:cubicBezTo>
                    <a:cubicBezTo>
                      <a:pt x="305" y="2026"/>
                      <a:pt x="213" y="1054"/>
                      <a:pt x="61" y="20"/>
                    </a:cubicBezTo>
                    <a:cubicBezTo>
                      <a:pt x="74" y="8"/>
                      <a:pt x="66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2406;p75">
                <a:extLst>
                  <a:ext uri="{FF2B5EF4-FFF2-40B4-BE49-F238E27FC236}">
                    <a16:creationId xmlns:a16="http://schemas.microsoft.com/office/drawing/2014/main" id="{60DF1825-81BE-F79D-4E56-8AFA183F8BB8}"/>
                  </a:ext>
                </a:extLst>
              </p:cNvPr>
              <p:cNvSpPr/>
              <p:nvPr/>
            </p:nvSpPr>
            <p:spPr>
              <a:xfrm>
                <a:off x="4944815" y="3484247"/>
                <a:ext cx="16292" cy="7189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4700" extrusionOk="0">
                    <a:moveTo>
                      <a:pt x="31" y="1"/>
                    </a:moveTo>
                    <a:cubicBezTo>
                      <a:pt x="16" y="1"/>
                      <a:pt x="1" y="16"/>
                      <a:pt x="1" y="46"/>
                    </a:cubicBezTo>
                    <a:cubicBezTo>
                      <a:pt x="274" y="715"/>
                      <a:pt x="366" y="1353"/>
                      <a:pt x="426" y="2113"/>
                    </a:cubicBezTo>
                    <a:cubicBezTo>
                      <a:pt x="548" y="2964"/>
                      <a:pt x="730" y="3846"/>
                      <a:pt x="973" y="4666"/>
                    </a:cubicBezTo>
                    <a:cubicBezTo>
                      <a:pt x="973" y="4689"/>
                      <a:pt x="987" y="4699"/>
                      <a:pt x="1003" y="4699"/>
                    </a:cubicBezTo>
                    <a:cubicBezTo>
                      <a:pt x="1030" y="4699"/>
                      <a:pt x="1065" y="4673"/>
                      <a:pt x="1065" y="4636"/>
                    </a:cubicBezTo>
                    <a:cubicBezTo>
                      <a:pt x="1065" y="4483"/>
                      <a:pt x="1043" y="4330"/>
                      <a:pt x="1001" y="4196"/>
                    </a:cubicBezTo>
                    <a:lnTo>
                      <a:pt x="1001" y="4196"/>
                    </a:lnTo>
                    <a:cubicBezTo>
                      <a:pt x="981" y="4049"/>
                      <a:pt x="879" y="3861"/>
                      <a:pt x="852" y="3724"/>
                    </a:cubicBezTo>
                    <a:cubicBezTo>
                      <a:pt x="669" y="3086"/>
                      <a:pt x="548" y="2417"/>
                      <a:pt x="457" y="1779"/>
                    </a:cubicBezTo>
                    <a:cubicBezTo>
                      <a:pt x="396" y="1140"/>
                      <a:pt x="274" y="593"/>
                      <a:pt x="62" y="46"/>
                    </a:cubicBezTo>
                    <a:cubicBezTo>
                      <a:pt x="62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2407;p75">
                <a:extLst>
                  <a:ext uri="{FF2B5EF4-FFF2-40B4-BE49-F238E27FC236}">
                    <a16:creationId xmlns:a16="http://schemas.microsoft.com/office/drawing/2014/main" id="{D2117FD9-0490-7EB2-E06D-7923DCB7B004}"/>
                  </a:ext>
                </a:extLst>
              </p:cNvPr>
              <p:cNvSpPr/>
              <p:nvPr/>
            </p:nvSpPr>
            <p:spPr>
              <a:xfrm>
                <a:off x="4944815" y="3488897"/>
                <a:ext cx="13033" cy="4756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3109" extrusionOk="0">
                    <a:moveTo>
                      <a:pt x="43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22" y="1110"/>
                      <a:pt x="700" y="2022"/>
                      <a:pt x="821" y="3086"/>
                    </a:cubicBezTo>
                    <a:cubicBezTo>
                      <a:pt x="821" y="3101"/>
                      <a:pt x="829" y="3108"/>
                      <a:pt x="837" y="3108"/>
                    </a:cubicBezTo>
                    <a:cubicBezTo>
                      <a:pt x="844" y="3108"/>
                      <a:pt x="852" y="3101"/>
                      <a:pt x="852" y="3086"/>
                    </a:cubicBezTo>
                    <a:cubicBezTo>
                      <a:pt x="852" y="1961"/>
                      <a:pt x="214" y="1049"/>
                      <a:pt x="62" y="46"/>
                    </a:cubicBezTo>
                    <a:cubicBezTo>
                      <a:pt x="77" y="16"/>
                      <a:pt x="62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2408;p75">
                <a:extLst>
                  <a:ext uri="{FF2B5EF4-FFF2-40B4-BE49-F238E27FC236}">
                    <a16:creationId xmlns:a16="http://schemas.microsoft.com/office/drawing/2014/main" id="{C9A7D112-B53B-F9E8-DDC0-AB6251AF0D26}"/>
                  </a:ext>
                </a:extLst>
              </p:cNvPr>
              <p:cNvSpPr/>
              <p:nvPr/>
            </p:nvSpPr>
            <p:spPr>
              <a:xfrm>
                <a:off x="4909141" y="3547716"/>
                <a:ext cx="49640" cy="61114"/>
              </a:xfrm>
              <a:custGeom>
                <a:avLst/>
                <a:gdLst/>
                <a:ahLst/>
                <a:cxnLst/>
                <a:rect l="l" t="t" r="r" b="b"/>
                <a:pathLst>
                  <a:path w="3245" h="3995" extrusionOk="0">
                    <a:moveTo>
                      <a:pt x="3214" y="1"/>
                    </a:moveTo>
                    <a:cubicBezTo>
                      <a:pt x="3184" y="61"/>
                      <a:pt x="3153" y="61"/>
                      <a:pt x="3153" y="92"/>
                    </a:cubicBezTo>
                    <a:cubicBezTo>
                      <a:pt x="3113" y="92"/>
                      <a:pt x="3099" y="119"/>
                      <a:pt x="3113" y="119"/>
                    </a:cubicBezTo>
                    <a:cubicBezTo>
                      <a:pt x="3115" y="119"/>
                      <a:pt x="3119" y="118"/>
                      <a:pt x="3123" y="116"/>
                    </a:cubicBezTo>
                    <a:lnTo>
                      <a:pt x="3123" y="116"/>
                    </a:lnTo>
                    <a:cubicBezTo>
                      <a:pt x="2992" y="251"/>
                      <a:pt x="2754" y="830"/>
                      <a:pt x="2698" y="943"/>
                    </a:cubicBezTo>
                    <a:cubicBezTo>
                      <a:pt x="2394" y="1368"/>
                      <a:pt x="2090" y="1763"/>
                      <a:pt x="1786" y="2159"/>
                    </a:cubicBezTo>
                    <a:cubicBezTo>
                      <a:pt x="1239" y="2797"/>
                      <a:pt x="600" y="3283"/>
                      <a:pt x="23" y="3922"/>
                    </a:cubicBezTo>
                    <a:cubicBezTo>
                      <a:pt x="0" y="3966"/>
                      <a:pt x="11" y="3994"/>
                      <a:pt x="30" y="3994"/>
                    </a:cubicBezTo>
                    <a:cubicBezTo>
                      <a:pt x="37" y="3994"/>
                      <a:pt x="45" y="3991"/>
                      <a:pt x="53" y="3982"/>
                    </a:cubicBezTo>
                    <a:cubicBezTo>
                      <a:pt x="813" y="3344"/>
                      <a:pt x="1542" y="2615"/>
                      <a:pt x="2150" y="1824"/>
                    </a:cubicBezTo>
                    <a:cubicBezTo>
                      <a:pt x="2485" y="1399"/>
                      <a:pt x="3214" y="608"/>
                      <a:pt x="3245" y="31"/>
                    </a:cubicBezTo>
                    <a:lnTo>
                      <a:pt x="321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2409;p75">
                <a:extLst>
                  <a:ext uri="{FF2B5EF4-FFF2-40B4-BE49-F238E27FC236}">
                    <a16:creationId xmlns:a16="http://schemas.microsoft.com/office/drawing/2014/main" id="{A5284761-4438-12A5-B284-362CD63834FB}"/>
                  </a:ext>
                </a:extLst>
              </p:cNvPr>
              <p:cNvSpPr/>
              <p:nvPr/>
            </p:nvSpPr>
            <p:spPr>
              <a:xfrm>
                <a:off x="4848670" y="3546615"/>
                <a:ext cx="116506" cy="142297"/>
              </a:xfrm>
              <a:custGeom>
                <a:avLst/>
                <a:gdLst/>
                <a:ahLst/>
                <a:cxnLst/>
                <a:rect l="l" t="t" r="r" b="b"/>
                <a:pathLst>
                  <a:path w="7616" h="9302" extrusionOk="0">
                    <a:moveTo>
                      <a:pt x="7584" y="0"/>
                    </a:moveTo>
                    <a:cubicBezTo>
                      <a:pt x="7578" y="0"/>
                      <a:pt x="7570" y="4"/>
                      <a:pt x="7562" y="12"/>
                    </a:cubicBezTo>
                    <a:cubicBezTo>
                      <a:pt x="5982" y="1440"/>
                      <a:pt x="4766" y="3112"/>
                      <a:pt x="3489" y="4723"/>
                    </a:cubicBezTo>
                    <a:cubicBezTo>
                      <a:pt x="2335" y="6151"/>
                      <a:pt x="1059" y="7366"/>
                      <a:pt x="330" y="8945"/>
                    </a:cubicBezTo>
                    <a:lnTo>
                      <a:pt x="330" y="8945"/>
                    </a:lnTo>
                    <a:cubicBezTo>
                      <a:pt x="347" y="8903"/>
                      <a:pt x="310" y="8849"/>
                      <a:pt x="256" y="8849"/>
                    </a:cubicBezTo>
                    <a:cubicBezTo>
                      <a:pt x="232" y="8849"/>
                      <a:pt x="204" y="8860"/>
                      <a:pt x="176" y="8887"/>
                    </a:cubicBezTo>
                    <a:cubicBezTo>
                      <a:pt x="115" y="8948"/>
                      <a:pt x="55" y="9039"/>
                      <a:pt x="24" y="9130"/>
                    </a:cubicBezTo>
                    <a:cubicBezTo>
                      <a:pt x="1" y="9225"/>
                      <a:pt x="32" y="9302"/>
                      <a:pt x="105" y="9302"/>
                    </a:cubicBezTo>
                    <a:cubicBezTo>
                      <a:pt x="126" y="9302"/>
                      <a:pt x="150" y="9296"/>
                      <a:pt x="176" y="9282"/>
                    </a:cubicBezTo>
                    <a:cubicBezTo>
                      <a:pt x="663" y="9070"/>
                      <a:pt x="875" y="8371"/>
                      <a:pt x="1179" y="7975"/>
                    </a:cubicBezTo>
                    <a:cubicBezTo>
                      <a:pt x="1848" y="6942"/>
                      <a:pt x="2760" y="6060"/>
                      <a:pt x="3520" y="5118"/>
                    </a:cubicBezTo>
                    <a:cubicBezTo>
                      <a:pt x="4857" y="3416"/>
                      <a:pt x="6043" y="1592"/>
                      <a:pt x="7593" y="103"/>
                    </a:cubicBezTo>
                    <a:cubicBezTo>
                      <a:pt x="7616" y="35"/>
                      <a:pt x="7604" y="0"/>
                      <a:pt x="7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2410;p75">
                <a:extLst>
                  <a:ext uri="{FF2B5EF4-FFF2-40B4-BE49-F238E27FC236}">
                    <a16:creationId xmlns:a16="http://schemas.microsoft.com/office/drawing/2014/main" id="{F0AAC48F-8F3A-434B-27BA-A4F8661D4101}"/>
                  </a:ext>
                </a:extLst>
              </p:cNvPr>
              <p:cNvSpPr/>
              <p:nvPr/>
            </p:nvSpPr>
            <p:spPr>
              <a:xfrm>
                <a:off x="4843913" y="3676796"/>
                <a:ext cx="2692" cy="364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38" extrusionOk="0">
                    <a:moveTo>
                      <a:pt x="26" y="1"/>
                    </a:moveTo>
                    <a:cubicBezTo>
                      <a:pt x="17" y="1"/>
                      <a:pt x="1" y="29"/>
                      <a:pt x="1" y="73"/>
                    </a:cubicBezTo>
                    <a:cubicBezTo>
                      <a:pt x="31" y="104"/>
                      <a:pt x="62" y="164"/>
                      <a:pt x="122" y="225"/>
                    </a:cubicBezTo>
                    <a:cubicBezTo>
                      <a:pt x="131" y="233"/>
                      <a:pt x="139" y="237"/>
                      <a:pt x="146" y="237"/>
                    </a:cubicBezTo>
                    <a:cubicBezTo>
                      <a:pt x="165" y="237"/>
                      <a:pt x="175" y="209"/>
                      <a:pt x="153" y="164"/>
                    </a:cubicBezTo>
                    <a:cubicBezTo>
                      <a:pt x="122" y="134"/>
                      <a:pt x="62" y="43"/>
                      <a:pt x="31" y="13"/>
                    </a:cubicBezTo>
                    <a:cubicBezTo>
                      <a:pt x="31" y="4"/>
                      <a:pt x="29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2411;p75">
                <a:extLst>
                  <a:ext uri="{FF2B5EF4-FFF2-40B4-BE49-F238E27FC236}">
                    <a16:creationId xmlns:a16="http://schemas.microsoft.com/office/drawing/2014/main" id="{4715D048-7678-60CD-242A-6A0E36889385}"/>
                  </a:ext>
                </a:extLst>
              </p:cNvPr>
              <p:cNvSpPr/>
              <p:nvPr/>
            </p:nvSpPr>
            <p:spPr>
              <a:xfrm>
                <a:off x="4745810" y="3088317"/>
                <a:ext cx="77206" cy="177053"/>
              </a:xfrm>
              <a:custGeom>
                <a:avLst/>
                <a:gdLst/>
                <a:ahLst/>
                <a:cxnLst/>
                <a:rect l="l" t="t" r="r" b="b"/>
                <a:pathLst>
                  <a:path w="5047" h="11574" extrusionOk="0">
                    <a:moveTo>
                      <a:pt x="61" y="1"/>
                    </a:moveTo>
                    <a:cubicBezTo>
                      <a:pt x="0" y="31"/>
                      <a:pt x="0" y="92"/>
                      <a:pt x="31" y="92"/>
                    </a:cubicBezTo>
                    <a:cubicBezTo>
                      <a:pt x="669" y="244"/>
                      <a:pt x="1277" y="2007"/>
                      <a:pt x="1551" y="2524"/>
                    </a:cubicBezTo>
                    <a:cubicBezTo>
                      <a:pt x="2037" y="3496"/>
                      <a:pt x="2523" y="4438"/>
                      <a:pt x="2979" y="5442"/>
                    </a:cubicBezTo>
                    <a:cubicBezTo>
                      <a:pt x="3891" y="7356"/>
                      <a:pt x="4590" y="9423"/>
                      <a:pt x="4924" y="11551"/>
                    </a:cubicBezTo>
                    <a:cubicBezTo>
                      <a:pt x="4924" y="11566"/>
                      <a:pt x="4955" y="11574"/>
                      <a:pt x="4985" y="11574"/>
                    </a:cubicBezTo>
                    <a:cubicBezTo>
                      <a:pt x="5016" y="11574"/>
                      <a:pt x="5046" y="11566"/>
                      <a:pt x="5046" y="11551"/>
                    </a:cubicBezTo>
                    <a:cubicBezTo>
                      <a:pt x="4773" y="9211"/>
                      <a:pt x="3952" y="6931"/>
                      <a:pt x="2888" y="4773"/>
                    </a:cubicBezTo>
                    <a:cubicBezTo>
                      <a:pt x="2219" y="3496"/>
                      <a:pt x="1581" y="2159"/>
                      <a:pt x="912" y="913"/>
                    </a:cubicBezTo>
                    <a:cubicBezTo>
                      <a:pt x="669" y="517"/>
                      <a:pt x="517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2412;p75">
                <a:extLst>
                  <a:ext uri="{FF2B5EF4-FFF2-40B4-BE49-F238E27FC236}">
                    <a16:creationId xmlns:a16="http://schemas.microsoft.com/office/drawing/2014/main" id="{69BE41B8-EB1F-E148-66F5-E908096B640E}"/>
                  </a:ext>
                </a:extLst>
              </p:cNvPr>
              <p:cNvSpPr/>
              <p:nvPr/>
            </p:nvSpPr>
            <p:spPr>
              <a:xfrm>
                <a:off x="4796950" y="3211079"/>
                <a:ext cx="53954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8990" extrusionOk="0">
                    <a:moveTo>
                      <a:pt x="31" y="0"/>
                    </a:moveTo>
                    <a:lnTo>
                      <a:pt x="1" y="31"/>
                    </a:lnTo>
                    <a:cubicBezTo>
                      <a:pt x="1217" y="2918"/>
                      <a:pt x="2767" y="5927"/>
                      <a:pt x="3436" y="8967"/>
                    </a:cubicBezTo>
                    <a:cubicBezTo>
                      <a:pt x="3436" y="8982"/>
                      <a:pt x="3458" y="8990"/>
                      <a:pt x="3481" y="8990"/>
                    </a:cubicBezTo>
                    <a:cubicBezTo>
                      <a:pt x="3504" y="8990"/>
                      <a:pt x="3527" y="8982"/>
                      <a:pt x="3527" y="8967"/>
                    </a:cubicBezTo>
                    <a:cubicBezTo>
                      <a:pt x="3405" y="7325"/>
                      <a:pt x="2767" y="5988"/>
                      <a:pt x="2068" y="4529"/>
                    </a:cubicBezTo>
                    <a:cubicBezTo>
                      <a:pt x="1399" y="3009"/>
                      <a:pt x="761" y="149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2413;p75">
                <a:extLst>
                  <a:ext uri="{FF2B5EF4-FFF2-40B4-BE49-F238E27FC236}">
                    <a16:creationId xmlns:a16="http://schemas.microsoft.com/office/drawing/2014/main" id="{1D2C549C-D7E7-3C7C-580F-6B532B9C1949}"/>
                  </a:ext>
                </a:extLst>
              </p:cNvPr>
              <p:cNvSpPr/>
              <p:nvPr/>
            </p:nvSpPr>
            <p:spPr>
              <a:xfrm>
                <a:off x="4444495" y="2948834"/>
                <a:ext cx="11641" cy="128071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372" extrusionOk="0">
                    <a:moveTo>
                      <a:pt x="761" y="0"/>
                    </a:moveTo>
                    <a:cubicBezTo>
                      <a:pt x="518" y="2736"/>
                      <a:pt x="487" y="5623"/>
                      <a:pt x="1" y="8328"/>
                    </a:cubicBezTo>
                    <a:cubicBezTo>
                      <a:pt x="1" y="8350"/>
                      <a:pt x="16" y="8371"/>
                      <a:pt x="36" y="8371"/>
                    </a:cubicBezTo>
                    <a:cubicBezTo>
                      <a:pt x="44" y="8371"/>
                      <a:pt x="53" y="8368"/>
                      <a:pt x="62" y="8359"/>
                    </a:cubicBezTo>
                    <a:cubicBezTo>
                      <a:pt x="487" y="7477"/>
                      <a:pt x="427" y="6414"/>
                      <a:pt x="457" y="5471"/>
                    </a:cubicBezTo>
                    <a:cubicBezTo>
                      <a:pt x="578" y="3648"/>
                      <a:pt x="730" y="1824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2414;p75">
                <a:extLst>
                  <a:ext uri="{FF2B5EF4-FFF2-40B4-BE49-F238E27FC236}">
                    <a16:creationId xmlns:a16="http://schemas.microsoft.com/office/drawing/2014/main" id="{2C7E51A1-F626-E3B5-D147-A5384AC451F7}"/>
                  </a:ext>
                </a:extLst>
              </p:cNvPr>
              <p:cNvSpPr/>
              <p:nvPr/>
            </p:nvSpPr>
            <p:spPr>
              <a:xfrm>
                <a:off x="4444036" y="3078679"/>
                <a:ext cx="719" cy="108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707" extrusionOk="0">
                    <a:moveTo>
                      <a:pt x="27" y="0"/>
                    </a:moveTo>
                    <a:cubicBezTo>
                      <a:pt x="16" y="0"/>
                      <a:pt x="1" y="8"/>
                      <a:pt x="1" y="23"/>
                    </a:cubicBezTo>
                    <a:lnTo>
                      <a:pt x="1" y="661"/>
                    </a:lnTo>
                    <a:cubicBezTo>
                      <a:pt x="1" y="692"/>
                      <a:pt x="8" y="707"/>
                      <a:pt x="16" y="707"/>
                    </a:cubicBezTo>
                    <a:cubicBezTo>
                      <a:pt x="23" y="707"/>
                      <a:pt x="31" y="692"/>
                      <a:pt x="31" y="661"/>
                    </a:cubicBezTo>
                    <a:lnTo>
                      <a:pt x="31" y="23"/>
                    </a:lnTo>
                    <a:cubicBezTo>
                      <a:pt x="46" y="8"/>
                      <a:pt x="39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2415;p75">
                <a:extLst>
                  <a:ext uri="{FF2B5EF4-FFF2-40B4-BE49-F238E27FC236}">
                    <a16:creationId xmlns:a16="http://schemas.microsoft.com/office/drawing/2014/main" id="{9E4FE9B7-39E3-0C64-3FE3-A80F2C1D88E7}"/>
                  </a:ext>
                </a:extLst>
              </p:cNvPr>
              <p:cNvSpPr/>
              <p:nvPr/>
            </p:nvSpPr>
            <p:spPr>
              <a:xfrm>
                <a:off x="4426551" y="3071704"/>
                <a:ext cx="25180" cy="86263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5639" extrusionOk="0">
                    <a:moveTo>
                      <a:pt x="1626" y="0"/>
                    </a:moveTo>
                    <a:cubicBezTo>
                      <a:pt x="1615" y="0"/>
                      <a:pt x="1600" y="8"/>
                      <a:pt x="1600" y="23"/>
                    </a:cubicBezTo>
                    <a:cubicBezTo>
                      <a:pt x="1508" y="1117"/>
                      <a:pt x="1052" y="2090"/>
                      <a:pt x="718" y="3093"/>
                    </a:cubicBezTo>
                    <a:cubicBezTo>
                      <a:pt x="596" y="3488"/>
                      <a:pt x="444" y="3853"/>
                      <a:pt x="353" y="4278"/>
                    </a:cubicBezTo>
                    <a:cubicBezTo>
                      <a:pt x="353" y="4303"/>
                      <a:pt x="168" y="5111"/>
                      <a:pt x="170" y="5345"/>
                    </a:cubicBezTo>
                    <a:lnTo>
                      <a:pt x="170" y="5345"/>
                    </a:lnTo>
                    <a:cubicBezTo>
                      <a:pt x="161" y="5343"/>
                      <a:pt x="151" y="5342"/>
                      <a:pt x="141" y="5342"/>
                    </a:cubicBezTo>
                    <a:lnTo>
                      <a:pt x="110" y="5342"/>
                    </a:lnTo>
                    <a:cubicBezTo>
                      <a:pt x="80" y="5342"/>
                      <a:pt x="80" y="5342"/>
                      <a:pt x="80" y="5372"/>
                    </a:cubicBezTo>
                    <a:cubicBezTo>
                      <a:pt x="80" y="5403"/>
                      <a:pt x="19" y="5464"/>
                      <a:pt x="19" y="5524"/>
                    </a:cubicBezTo>
                    <a:cubicBezTo>
                      <a:pt x="1" y="5598"/>
                      <a:pt x="60" y="5638"/>
                      <a:pt x="110" y="5638"/>
                    </a:cubicBezTo>
                    <a:cubicBezTo>
                      <a:pt x="143" y="5638"/>
                      <a:pt x="171" y="5621"/>
                      <a:pt x="171" y="5585"/>
                    </a:cubicBezTo>
                    <a:cubicBezTo>
                      <a:pt x="627" y="3792"/>
                      <a:pt x="1630" y="1877"/>
                      <a:pt x="1630" y="23"/>
                    </a:cubicBezTo>
                    <a:cubicBezTo>
                      <a:pt x="1645" y="8"/>
                      <a:pt x="1638" y="0"/>
                      <a:pt x="1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2416;p75">
                <a:extLst>
                  <a:ext uri="{FF2B5EF4-FFF2-40B4-BE49-F238E27FC236}">
                    <a16:creationId xmlns:a16="http://schemas.microsoft.com/office/drawing/2014/main" id="{F4D40558-CD70-9DB2-DEC4-9BE46C99E9D7}"/>
                  </a:ext>
                </a:extLst>
              </p:cNvPr>
              <p:cNvSpPr/>
              <p:nvPr/>
            </p:nvSpPr>
            <p:spPr>
              <a:xfrm>
                <a:off x="4402305" y="3076522"/>
                <a:ext cx="25945" cy="13202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863" extrusionOk="0">
                    <a:moveTo>
                      <a:pt x="70" y="0"/>
                    </a:moveTo>
                    <a:cubicBezTo>
                      <a:pt x="29" y="0"/>
                      <a:pt x="1" y="35"/>
                      <a:pt x="23" y="103"/>
                    </a:cubicBezTo>
                    <a:cubicBezTo>
                      <a:pt x="206" y="316"/>
                      <a:pt x="419" y="498"/>
                      <a:pt x="662" y="620"/>
                    </a:cubicBezTo>
                    <a:cubicBezTo>
                      <a:pt x="966" y="772"/>
                      <a:pt x="1270" y="772"/>
                      <a:pt x="1634" y="863"/>
                    </a:cubicBezTo>
                    <a:cubicBezTo>
                      <a:pt x="1665" y="863"/>
                      <a:pt x="1695" y="741"/>
                      <a:pt x="1634" y="741"/>
                    </a:cubicBezTo>
                    <a:cubicBezTo>
                      <a:pt x="1361" y="650"/>
                      <a:pt x="1057" y="620"/>
                      <a:pt x="783" y="498"/>
                    </a:cubicBezTo>
                    <a:cubicBezTo>
                      <a:pt x="510" y="407"/>
                      <a:pt x="297" y="194"/>
                      <a:pt x="115" y="12"/>
                    </a:cubicBezTo>
                    <a:cubicBezTo>
                      <a:pt x="99" y="4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2417;p75">
                <a:extLst>
                  <a:ext uri="{FF2B5EF4-FFF2-40B4-BE49-F238E27FC236}">
                    <a16:creationId xmlns:a16="http://schemas.microsoft.com/office/drawing/2014/main" id="{9E726D0A-7DDE-2DAF-1D59-5A0A3A9271F8}"/>
                  </a:ext>
                </a:extLst>
              </p:cNvPr>
              <p:cNvSpPr/>
              <p:nvPr/>
            </p:nvSpPr>
            <p:spPr>
              <a:xfrm>
                <a:off x="4356152" y="2750900"/>
                <a:ext cx="12651" cy="107266"/>
              </a:xfrm>
              <a:custGeom>
                <a:avLst/>
                <a:gdLst/>
                <a:ahLst/>
                <a:cxnLst/>
                <a:rect l="l" t="t" r="r" b="b"/>
                <a:pathLst>
                  <a:path w="827" h="7012" extrusionOk="0">
                    <a:moveTo>
                      <a:pt x="784" y="1"/>
                    </a:moveTo>
                    <a:cubicBezTo>
                      <a:pt x="766" y="1"/>
                      <a:pt x="743" y="8"/>
                      <a:pt x="730" y="21"/>
                    </a:cubicBezTo>
                    <a:cubicBezTo>
                      <a:pt x="426" y="963"/>
                      <a:pt x="92" y="1693"/>
                      <a:pt x="31" y="2726"/>
                    </a:cubicBezTo>
                    <a:cubicBezTo>
                      <a:pt x="1" y="4124"/>
                      <a:pt x="153" y="5523"/>
                      <a:pt x="305" y="6921"/>
                    </a:cubicBezTo>
                    <a:cubicBezTo>
                      <a:pt x="305" y="6982"/>
                      <a:pt x="350" y="7012"/>
                      <a:pt x="396" y="7012"/>
                    </a:cubicBezTo>
                    <a:cubicBezTo>
                      <a:pt x="442" y="7012"/>
                      <a:pt x="487" y="6982"/>
                      <a:pt x="487" y="6921"/>
                    </a:cubicBezTo>
                    <a:cubicBezTo>
                      <a:pt x="487" y="5674"/>
                      <a:pt x="305" y="4428"/>
                      <a:pt x="274" y="3121"/>
                    </a:cubicBezTo>
                    <a:cubicBezTo>
                      <a:pt x="244" y="1966"/>
                      <a:pt x="487" y="1115"/>
                      <a:pt x="791" y="51"/>
                    </a:cubicBezTo>
                    <a:cubicBezTo>
                      <a:pt x="827" y="16"/>
                      <a:pt x="810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2418;p75">
                <a:extLst>
                  <a:ext uri="{FF2B5EF4-FFF2-40B4-BE49-F238E27FC236}">
                    <a16:creationId xmlns:a16="http://schemas.microsoft.com/office/drawing/2014/main" id="{8555C2F7-F1E1-B8B3-4D53-2DB0CDF9EF23}"/>
                  </a:ext>
                </a:extLst>
              </p:cNvPr>
              <p:cNvSpPr/>
              <p:nvPr/>
            </p:nvSpPr>
            <p:spPr>
              <a:xfrm>
                <a:off x="4364719" y="2832053"/>
                <a:ext cx="21218" cy="21327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942" extrusionOk="0">
                    <a:moveTo>
                      <a:pt x="33" y="0"/>
                    </a:moveTo>
                    <a:cubicBezTo>
                      <a:pt x="14" y="0"/>
                      <a:pt x="1" y="18"/>
                      <a:pt x="18" y="35"/>
                    </a:cubicBezTo>
                    <a:cubicBezTo>
                      <a:pt x="505" y="2436"/>
                      <a:pt x="444" y="5020"/>
                      <a:pt x="748" y="7452"/>
                    </a:cubicBezTo>
                    <a:cubicBezTo>
                      <a:pt x="991" y="9610"/>
                      <a:pt x="1113" y="11737"/>
                      <a:pt x="1234" y="13896"/>
                    </a:cubicBezTo>
                    <a:cubicBezTo>
                      <a:pt x="1234" y="13926"/>
                      <a:pt x="1249" y="13941"/>
                      <a:pt x="1265" y="13941"/>
                    </a:cubicBezTo>
                    <a:cubicBezTo>
                      <a:pt x="1280" y="13941"/>
                      <a:pt x="1295" y="13926"/>
                      <a:pt x="1295" y="13896"/>
                    </a:cubicBezTo>
                    <a:cubicBezTo>
                      <a:pt x="1386" y="11707"/>
                      <a:pt x="1295" y="9610"/>
                      <a:pt x="1052" y="7421"/>
                    </a:cubicBezTo>
                    <a:cubicBezTo>
                      <a:pt x="778" y="5020"/>
                      <a:pt x="748" y="2345"/>
                      <a:pt x="79" y="35"/>
                    </a:cubicBezTo>
                    <a:cubicBezTo>
                      <a:pt x="66" y="9"/>
                      <a:pt x="48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2419;p75">
                <a:extLst>
                  <a:ext uri="{FF2B5EF4-FFF2-40B4-BE49-F238E27FC236}">
                    <a16:creationId xmlns:a16="http://schemas.microsoft.com/office/drawing/2014/main" id="{CAF72351-B395-523E-F88D-246FDEF7DFC7}"/>
                  </a:ext>
                </a:extLst>
              </p:cNvPr>
              <p:cNvSpPr/>
              <p:nvPr/>
            </p:nvSpPr>
            <p:spPr>
              <a:xfrm>
                <a:off x="4383596" y="3052980"/>
                <a:ext cx="15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1" h="305" extrusionOk="0">
                    <a:moveTo>
                      <a:pt x="0" y="31"/>
                    </a:moveTo>
                    <a:lnTo>
                      <a:pt x="0" y="305"/>
                    </a:lnTo>
                    <a:lnTo>
                      <a:pt x="0" y="305"/>
                    </a:lnTo>
                    <a:lnTo>
                      <a:pt x="0" y="31"/>
                    </a:lnTo>
                    <a:cubicBezTo>
                      <a:pt x="0" y="1"/>
                      <a:pt x="0" y="1"/>
                      <a:pt x="0" y="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2420;p75">
                <a:extLst>
                  <a:ext uri="{FF2B5EF4-FFF2-40B4-BE49-F238E27FC236}">
                    <a16:creationId xmlns:a16="http://schemas.microsoft.com/office/drawing/2014/main" id="{A6AE39CE-5D2F-0097-5763-A5011BFBB508}"/>
                  </a:ext>
                </a:extLst>
              </p:cNvPr>
              <p:cNvSpPr/>
              <p:nvPr/>
            </p:nvSpPr>
            <p:spPr>
              <a:xfrm>
                <a:off x="4379863" y="3037514"/>
                <a:ext cx="4666" cy="29784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47" extrusionOk="0">
                    <a:moveTo>
                      <a:pt x="271" y="1"/>
                    </a:moveTo>
                    <a:cubicBezTo>
                      <a:pt x="259" y="1"/>
                      <a:pt x="244" y="24"/>
                      <a:pt x="244" y="69"/>
                    </a:cubicBezTo>
                    <a:cubicBezTo>
                      <a:pt x="214" y="434"/>
                      <a:pt x="153" y="768"/>
                      <a:pt x="92" y="1164"/>
                    </a:cubicBezTo>
                    <a:cubicBezTo>
                      <a:pt x="62" y="1437"/>
                      <a:pt x="1" y="1650"/>
                      <a:pt x="62" y="1924"/>
                    </a:cubicBezTo>
                    <a:cubicBezTo>
                      <a:pt x="62" y="1939"/>
                      <a:pt x="77" y="1946"/>
                      <a:pt x="92" y="1946"/>
                    </a:cubicBezTo>
                    <a:cubicBezTo>
                      <a:pt x="107" y="1946"/>
                      <a:pt x="123" y="1939"/>
                      <a:pt x="123" y="1924"/>
                    </a:cubicBezTo>
                    <a:cubicBezTo>
                      <a:pt x="183" y="1620"/>
                      <a:pt x="183" y="1285"/>
                      <a:pt x="244" y="920"/>
                    </a:cubicBezTo>
                    <a:cubicBezTo>
                      <a:pt x="305" y="617"/>
                      <a:pt x="305" y="373"/>
                      <a:pt x="275" y="69"/>
                    </a:cubicBezTo>
                    <a:cubicBezTo>
                      <a:pt x="290" y="24"/>
                      <a:pt x="282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2421;p75">
                <a:extLst>
                  <a:ext uri="{FF2B5EF4-FFF2-40B4-BE49-F238E27FC236}">
                    <a16:creationId xmlns:a16="http://schemas.microsoft.com/office/drawing/2014/main" id="{B3AAA04C-1205-D3E5-68E1-697F91E45B19}"/>
                  </a:ext>
                </a:extLst>
              </p:cNvPr>
              <p:cNvSpPr/>
              <p:nvPr/>
            </p:nvSpPr>
            <p:spPr>
              <a:xfrm>
                <a:off x="4351976" y="3063489"/>
                <a:ext cx="28683" cy="148646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9717" extrusionOk="0">
                    <a:moveTo>
                      <a:pt x="1849" y="1"/>
                    </a:moveTo>
                    <a:cubicBezTo>
                      <a:pt x="1833" y="1"/>
                      <a:pt x="1807" y="16"/>
                      <a:pt x="1794" y="43"/>
                    </a:cubicBezTo>
                    <a:cubicBezTo>
                      <a:pt x="1307" y="1563"/>
                      <a:pt x="608" y="2779"/>
                      <a:pt x="395" y="4359"/>
                    </a:cubicBezTo>
                    <a:cubicBezTo>
                      <a:pt x="122" y="6122"/>
                      <a:pt x="0" y="7824"/>
                      <a:pt x="122" y="9557"/>
                    </a:cubicBezTo>
                    <a:cubicBezTo>
                      <a:pt x="122" y="9663"/>
                      <a:pt x="190" y="9717"/>
                      <a:pt x="259" y="9717"/>
                    </a:cubicBezTo>
                    <a:cubicBezTo>
                      <a:pt x="327" y="9717"/>
                      <a:pt x="395" y="9663"/>
                      <a:pt x="395" y="9557"/>
                    </a:cubicBezTo>
                    <a:cubicBezTo>
                      <a:pt x="517" y="7824"/>
                      <a:pt x="426" y="6122"/>
                      <a:pt x="608" y="4390"/>
                    </a:cubicBezTo>
                    <a:cubicBezTo>
                      <a:pt x="821" y="2809"/>
                      <a:pt x="1429" y="1593"/>
                      <a:pt x="1824" y="74"/>
                    </a:cubicBezTo>
                    <a:cubicBezTo>
                      <a:pt x="1874" y="23"/>
                      <a:pt x="1869" y="1"/>
                      <a:pt x="18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2422;p75">
                <a:extLst>
                  <a:ext uri="{FF2B5EF4-FFF2-40B4-BE49-F238E27FC236}">
                    <a16:creationId xmlns:a16="http://schemas.microsoft.com/office/drawing/2014/main" id="{6FB57F12-AA50-4D22-B7E3-98AFC4AD871F}"/>
                  </a:ext>
                </a:extLst>
              </p:cNvPr>
              <p:cNvSpPr/>
              <p:nvPr/>
            </p:nvSpPr>
            <p:spPr>
              <a:xfrm>
                <a:off x="4425909" y="2669379"/>
                <a:ext cx="282713" cy="149273"/>
              </a:xfrm>
              <a:custGeom>
                <a:avLst/>
                <a:gdLst/>
                <a:ahLst/>
                <a:cxnLst/>
                <a:rect l="l" t="t" r="r" b="b"/>
                <a:pathLst>
                  <a:path w="18481" h="9758" extrusionOk="0">
                    <a:moveTo>
                      <a:pt x="18390" y="0"/>
                    </a:moveTo>
                    <a:cubicBezTo>
                      <a:pt x="17447" y="213"/>
                      <a:pt x="16383" y="1247"/>
                      <a:pt x="15654" y="1824"/>
                    </a:cubicBezTo>
                    <a:cubicBezTo>
                      <a:pt x="14073" y="3040"/>
                      <a:pt x="12493" y="4225"/>
                      <a:pt x="10821" y="5228"/>
                    </a:cubicBezTo>
                    <a:cubicBezTo>
                      <a:pt x="7477" y="7295"/>
                      <a:pt x="3952" y="8997"/>
                      <a:pt x="91" y="9605"/>
                    </a:cubicBezTo>
                    <a:cubicBezTo>
                      <a:pt x="0" y="9605"/>
                      <a:pt x="31" y="9757"/>
                      <a:pt x="122" y="9757"/>
                    </a:cubicBezTo>
                    <a:cubicBezTo>
                      <a:pt x="3617" y="9180"/>
                      <a:pt x="6839" y="7873"/>
                      <a:pt x="9909" y="6079"/>
                    </a:cubicBezTo>
                    <a:cubicBezTo>
                      <a:pt x="11429" y="5168"/>
                      <a:pt x="12949" y="4225"/>
                      <a:pt x="14408" y="3161"/>
                    </a:cubicBezTo>
                    <a:cubicBezTo>
                      <a:pt x="15198" y="2554"/>
                      <a:pt x="15958" y="1885"/>
                      <a:pt x="16748" y="1277"/>
                    </a:cubicBezTo>
                    <a:cubicBezTo>
                      <a:pt x="17189" y="953"/>
                      <a:pt x="18001" y="544"/>
                      <a:pt x="18356" y="105"/>
                    </a:cubicBezTo>
                    <a:lnTo>
                      <a:pt x="18356" y="105"/>
                    </a:lnTo>
                    <a:cubicBezTo>
                      <a:pt x="18359" y="118"/>
                      <a:pt x="18367" y="128"/>
                      <a:pt x="18377" y="128"/>
                    </a:cubicBezTo>
                    <a:cubicBezTo>
                      <a:pt x="18381" y="128"/>
                      <a:pt x="18385" y="126"/>
                      <a:pt x="18390" y="122"/>
                    </a:cubicBezTo>
                    <a:lnTo>
                      <a:pt x="18420" y="61"/>
                    </a:lnTo>
                    <a:cubicBezTo>
                      <a:pt x="18481" y="31"/>
                      <a:pt x="18420" y="0"/>
                      <a:pt x="18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2423;p75">
                <a:extLst>
                  <a:ext uri="{FF2B5EF4-FFF2-40B4-BE49-F238E27FC236}">
                    <a16:creationId xmlns:a16="http://schemas.microsoft.com/office/drawing/2014/main" id="{CD8AAE0B-56B8-A418-2414-5EDC10A2D588}"/>
                  </a:ext>
                </a:extLst>
              </p:cNvPr>
              <p:cNvSpPr/>
              <p:nvPr/>
            </p:nvSpPr>
            <p:spPr>
              <a:xfrm>
                <a:off x="4423583" y="2807011"/>
                <a:ext cx="18892" cy="88404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5779" extrusionOk="0">
                    <a:moveTo>
                      <a:pt x="91" y="0"/>
                    </a:moveTo>
                    <a:lnTo>
                      <a:pt x="0" y="92"/>
                    </a:lnTo>
                    <a:cubicBezTo>
                      <a:pt x="22" y="113"/>
                      <a:pt x="58" y="135"/>
                      <a:pt x="78" y="135"/>
                    </a:cubicBezTo>
                    <a:cubicBezTo>
                      <a:pt x="80" y="135"/>
                      <a:pt x="82" y="134"/>
                      <a:pt x="84" y="134"/>
                    </a:cubicBezTo>
                    <a:lnTo>
                      <a:pt x="84" y="134"/>
                    </a:lnTo>
                    <a:cubicBezTo>
                      <a:pt x="28" y="332"/>
                      <a:pt x="427" y="2928"/>
                      <a:pt x="456" y="3222"/>
                    </a:cubicBezTo>
                    <a:cubicBezTo>
                      <a:pt x="608" y="4013"/>
                      <a:pt x="699" y="5046"/>
                      <a:pt x="1094" y="5745"/>
                    </a:cubicBezTo>
                    <a:cubicBezTo>
                      <a:pt x="1118" y="5768"/>
                      <a:pt x="1145" y="5778"/>
                      <a:pt x="1169" y="5778"/>
                    </a:cubicBezTo>
                    <a:cubicBezTo>
                      <a:pt x="1207" y="5778"/>
                      <a:pt x="1235" y="5752"/>
                      <a:pt x="1216" y="5715"/>
                    </a:cubicBezTo>
                    <a:cubicBezTo>
                      <a:pt x="699" y="3830"/>
                      <a:pt x="547" y="1915"/>
                      <a:pt x="152" y="31"/>
                    </a:cubicBezTo>
                    <a:cubicBezTo>
                      <a:pt x="152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2424;p75">
                <a:extLst>
                  <a:ext uri="{FF2B5EF4-FFF2-40B4-BE49-F238E27FC236}">
                    <a16:creationId xmlns:a16="http://schemas.microsoft.com/office/drawing/2014/main" id="{3481D81A-EFA8-A85F-BE65-465D68879A8B}"/>
                  </a:ext>
                </a:extLst>
              </p:cNvPr>
              <p:cNvSpPr/>
              <p:nvPr/>
            </p:nvSpPr>
            <p:spPr>
              <a:xfrm>
                <a:off x="4421258" y="2814920"/>
                <a:ext cx="15359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5401" extrusionOk="0">
                    <a:moveTo>
                      <a:pt x="91" y="0"/>
                    </a:moveTo>
                    <a:cubicBezTo>
                      <a:pt x="61" y="31"/>
                      <a:pt x="31" y="31"/>
                      <a:pt x="31" y="61"/>
                    </a:cubicBezTo>
                    <a:cubicBezTo>
                      <a:pt x="0" y="1915"/>
                      <a:pt x="456" y="3587"/>
                      <a:pt x="912" y="5380"/>
                    </a:cubicBezTo>
                    <a:cubicBezTo>
                      <a:pt x="912" y="5393"/>
                      <a:pt x="928" y="5400"/>
                      <a:pt x="946" y="5400"/>
                    </a:cubicBezTo>
                    <a:cubicBezTo>
                      <a:pt x="972" y="5400"/>
                      <a:pt x="1003" y="5385"/>
                      <a:pt x="1003" y="5350"/>
                    </a:cubicBezTo>
                    <a:cubicBezTo>
                      <a:pt x="882" y="4590"/>
                      <a:pt x="638" y="3860"/>
                      <a:pt x="456" y="3131"/>
                    </a:cubicBezTo>
                    <a:cubicBezTo>
                      <a:pt x="243" y="2097"/>
                      <a:pt x="122" y="1064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2425;p75">
                <a:extLst>
                  <a:ext uri="{FF2B5EF4-FFF2-40B4-BE49-F238E27FC236}">
                    <a16:creationId xmlns:a16="http://schemas.microsoft.com/office/drawing/2014/main" id="{D75F2449-C1E7-333B-90BD-49DE73A53089}"/>
                  </a:ext>
                </a:extLst>
              </p:cNvPr>
              <p:cNvSpPr/>
              <p:nvPr/>
            </p:nvSpPr>
            <p:spPr>
              <a:xfrm>
                <a:off x="4429152" y="2714706"/>
                <a:ext cx="10249" cy="11330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7407" extrusionOk="0">
                    <a:moveTo>
                      <a:pt x="290" y="1"/>
                    </a:moveTo>
                    <a:cubicBezTo>
                      <a:pt x="282" y="1"/>
                      <a:pt x="274" y="16"/>
                      <a:pt x="274" y="46"/>
                    </a:cubicBezTo>
                    <a:cubicBezTo>
                      <a:pt x="1" y="1171"/>
                      <a:pt x="62" y="2569"/>
                      <a:pt x="153" y="3724"/>
                    </a:cubicBezTo>
                    <a:cubicBezTo>
                      <a:pt x="244" y="4910"/>
                      <a:pt x="244" y="6186"/>
                      <a:pt x="548" y="7372"/>
                    </a:cubicBezTo>
                    <a:cubicBezTo>
                      <a:pt x="548" y="7397"/>
                      <a:pt x="570" y="7407"/>
                      <a:pt x="595" y="7407"/>
                    </a:cubicBezTo>
                    <a:cubicBezTo>
                      <a:pt x="629" y="7407"/>
                      <a:pt x="670" y="7389"/>
                      <a:pt x="670" y="7372"/>
                    </a:cubicBezTo>
                    <a:cubicBezTo>
                      <a:pt x="518" y="6156"/>
                      <a:pt x="518" y="4940"/>
                      <a:pt x="396" y="3755"/>
                    </a:cubicBezTo>
                    <a:cubicBezTo>
                      <a:pt x="274" y="2508"/>
                      <a:pt x="487" y="1293"/>
                      <a:pt x="305" y="138"/>
                    </a:cubicBezTo>
                    <a:lnTo>
                      <a:pt x="305" y="46"/>
                    </a:lnTo>
                    <a:cubicBezTo>
                      <a:pt x="305" y="16"/>
                      <a:pt x="297" y="1"/>
                      <a:pt x="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2426;p75">
                <a:extLst>
                  <a:ext uri="{FF2B5EF4-FFF2-40B4-BE49-F238E27FC236}">
                    <a16:creationId xmlns:a16="http://schemas.microsoft.com/office/drawing/2014/main" id="{41CCEF22-72BD-37A3-6DC0-13F1B87EAD83}"/>
                  </a:ext>
                </a:extLst>
              </p:cNvPr>
              <p:cNvSpPr/>
              <p:nvPr/>
            </p:nvSpPr>
            <p:spPr>
              <a:xfrm>
                <a:off x="4437535" y="2703325"/>
                <a:ext cx="11167" cy="11448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84" extrusionOk="0">
                    <a:moveTo>
                      <a:pt x="91" y="0"/>
                    </a:moveTo>
                    <a:cubicBezTo>
                      <a:pt x="91" y="31"/>
                      <a:pt x="0" y="61"/>
                      <a:pt x="30" y="91"/>
                    </a:cubicBezTo>
                    <a:cubicBezTo>
                      <a:pt x="334" y="821"/>
                      <a:pt x="91" y="2006"/>
                      <a:pt x="91" y="2766"/>
                    </a:cubicBezTo>
                    <a:cubicBezTo>
                      <a:pt x="91" y="3678"/>
                      <a:pt x="152" y="4620"/>
                      <a:pt x="243" y="5532"/>
                    </a:cubicBezTo>
                    <a:cubicBezTo>
                      <a:pt x="274" y="5958"/>
                      <a:pt x="182" y="7174"/>
                      <a:pt x="638" y="7477"/>
                    </a:cubicBezTo>
                    <a:cubicBezTo>
                      <a:pt x="647" y="7482"/>
                      <a:pt x="655" y="7484"/>
                      <a:pt x="662" y="7484"/>
                    </a:cubicBezTo>
                    <a:cubicBezTo>
                      <a:pt x="707" y="7484"/>
                      <a:pt x="730" y="7412"/>
                      <a:pt x="730" y="7386"/>
                    </a:cubicBezTo>
                    <a:cubicBezTo>
                      <a:pt x="426" y="6961"/>
                      <a:pt x="547" y="6201"/>
                      <a:pt x="456" y="5715"/>
                    </a:cubicBezTo>
                    <a:cubicBezTo>
                      <a:pt x="334" y="4924"/>
                      <a:pt x="274" y="4104"/>
                      <a:pt x="243" y="3283"/>
                    </a:cubicBezTo>
                    <a:cubicBezTo>
                      <a:pt x="182" y="2341"/>
                      <a:pt x="486" y="8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2427;p75">
                <a:extLst>
                  <a:ext uri="{FF2B5EF4-FFF2-40B4-BE49-F238E27FC236}">
                    <a16:creationId xmlns:a16="http://schemas.microsoft.com/office/drawing/2014/main" id="{9D349058-5CB1-9AA4-0415-60B770E6DDCA}"/>
                  </a:ext>
                </a:extLst>
              </p:cNvPr>
              <p:cNvSpPr/>
              <p:nvPr/>
            </p:nvSpPr>
            <p:spPr>
              <a:xfrm>
                <a:off x="4762714" y="2847932"/>
                <a:ext cx="17057" cy="125332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8193" extrusionOk="0">
                    <a:moveTo>
                      <a:pt x="1023" y="0"/>
                    </a:moveTo>
                    <a:cubicBezTo>
                      <a:pt x="1023" y="2675"/>
                      <a:pt x="658" y="5502"/>
                      <a:pt x="20" y="8116"/>
                    </a:cubicBezTo>
                    <a:cubicBezTo>
                      <a:pt x="1" y="8154"/>
                      <a:pt x="55" y="8193"/>
                      <a:pt x="97" y="8193"/>
                    </a:cubicBezTo>
                    <a:cubicBezTo>
                      <a:pt x="121" y="8193"/>
                      <a:pt x="142" y="8180"/>
                      <a:pt x="142" y="8146"/>
                    </a:cubicBezTo>
                    <a:cubicBezTo>
                      <a:pt x="962" y="5623"/>
                      <a:pt x="1114" y="2645"/>
                      <a:pt x="10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2428;p75">
                <a:extLst>
                  <a:ext uri="{FF2B5EF4-FFF2-40B4-BE49-F238E27FC236}">
                    <a16:creationId xmlns:a16="http://schemas.microsoft.com/office/drawing/2014/main" id="{9B441612-D17B-CE82-812A-9F3760E4885E}"/>
                  </a:ext>
                </a:extLst>
              </p:cNvPr>
              <p:cNvSpPr/>
              <p:nvPr/>
            </p:nvSpPr>
            <p:spPr>
              <a:xfrm>
                <a:off x="4750919" y="2867115"/>
                <a:ext cx="23497" cy="14102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219" extrusionOk="0">
                    <a:moveTo>
                      <a:pt x="1517" y="0"/>
                    </a:moveTo>
                    <a:cubicBezTo>
                      <a:pt x="1505" y="0"/>
                      <a:pt x="1490" y="8"/>
                      <a:pt x="1490" y="23"/>
                    </a:cubicBezTo>
                    <a:cubicBezTo>
                      <a:pt x="1065" y="3062"/>
                      <a:pt x="457" y="6102"/>
                      <a:pt x="1" y="9141"/>
                    </a:cubicBezTo>
                    <a:cubicBezTo>
                      <a:pt x="1" y="9180"/>
                      <a:pt x="49" y="9218"/>
                      <a:pt x="85" y="9218"/>
                    </a:cubicBezTo>
                    <a:cubicBezTo>
                      <a:pt x="106" y="9218"/>
                      <a:pt x="122" y="9205"/>
                      <a:pt x="122" y="9172"/>
                    </a:cubicBezTo>
                    <a:cubicBezTo>
                      <a:pt x="821" y="6163"/>
                      <a:pt x="1125" y="3062"/>
                      <a:pt x="1521" y="23"/>
                    </a:cubicBezTo>
                    <a:cubicBezTo>
                      <a:pt x="1536" y="8"/>
                      <a:pt x="1528" y="0"/>
                      <a:pt x="1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2429;p75">
                <a:extLst>
                  <a:ext uri="{FF2B5EF4-FFF2-40B4-BE49-F238E27FC236}">
                    <a16:creationId xmlns:a16="http://schemas.microsoft.com/office/drawing/2014/main" id="{FBC99D94-DED2-244F-2D50-A669FAFDFEAF}"/>
                  </a:ext>
                </a:extLst>
              </p:cNvPr>
              <p:cNvSpPr/>
              <p:nvPr/>
            </p:nvSpPr>
            <p:spPr>
              <a:xfrm>
                <a:off x="4751149" y="2927892"/>
                <a:ext cx="21172" cy="8459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5530" extrusionOk="0">
                    <a:moveTo>
                      <a:pt x="1289" y="0"/>
                    </a:moveTo>
                    <a:cubicBezTo>
                      <a:pt x="1265" y="0"/>
                      <a:pt x="1243" y="10"/>
                      <a:pt x="1232" y="32"/>
                    </a:cubicBezTo>
                    <a:cubicBezTo>
                      <a:pt x="806" y="1825"/>
                      <a:pt x="320" y="3588"/>
                      <a:pt x="16" y="5412"/>
                    </a:cubicBezTo>
                    <a:cubicBezTo>
                      <a:pt x="0" y="5492"/>
                      <a:pt x="52" y="5530"/>
                      <a:pt x="104" y="5530"/>
                    </a:cubicBezTo>
                    <a:cubicBezTo>
                      <a:pt x="151" y="5530"/>
                      <a:pt x="199" y="5499"/>
                      <a:pt x="199" y="5442"/>
                    </a:cubicBezTo>
                    <a:lnTo>
                      <a:pt x="199" y="5229"/>
                    </a:lnTo>
                    <a:cubicBezTo>
                      <a:pt x="199" y="5208"/>
                      <a:pt x="168" y="5186"/>
                      <a:pt x="140" y="5186"/>
                    </a:cubicBezTo>
                    <a:cubicBezTo>
                      <a:pt x="128" y="5186"/>
                      <a:pt x="116" y="5190"/>
                      <a:pt x="107" y="5199"/>
                    </a:cubicBezTo>
                    <a:cubicBezTo>
                      <a:pt x="442" y="4561"/>
                      <a:pt x="533" y="3558"/>
                      <a:pt x="746" y="2767"/>
                    </a:cubicBezTo>
                    <a:cubicBezTo>
                      <a:pt x="958" y="1855"/>
                      <a:pt x="1171" y="944"/>
                      <a:pt x="1384" y="92"/>
                    </a:cubicBezTo>
                    <a:cubicBezTo>
                      <a:pt x="1384" y="34"/>
                      <a:pt x="1333" y="0"/>
                      <a:pt x="1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2430;p75">
                <a:extLst>
                  <a:ext uri="{FF2B5EF4-FFF2-40B4-BE49-F238E27FC236}">
                    <a16:creationId xmlns:a16="http://schemas.microsoft.com/office/drawing/2014/main" id="{CB4C26B3-EFFD-FB0F-7160-C0DBDF9E8371}"/>
                  </a:ext>
                </a:extLst>
              </p:cNvPr>
              <p:cNvSpPr/>
              <p:nvPr/>
            </p:nvSpPr>
            <p:spPr>
              <a:xfrm>
                <a:off x="4340640" y="3096685"/>
                <a:ext cx="150833" cy="161970"/>
              </a:xfrm>
              <a:custGeom>
                <a:avLst/>
                <a:gdLst/>
                <a:ahLst/>
                <a:cxnLst/>
                <a:rect l="l" t="t" r="r" b="b"/>
                <a:pathLst>
                  <a:path w="9860" h="10588" extrusionOk="0">
                    <a:moveTo>
                      <a:pt x="9799" y="1"/>
                    </a:moveTo>
                    <a:cubicBezTo>
                      <a:pt x="9617" y="92"/>
                      <a:pt x="9465" y="183"/>
                      <a:pt x="9313" y="335"/>
                    </a:cubicBezTo>
                    <a:cubicBezTo>
                      <a:pt x="9460" y="265"/>
                      <a:pt x="9533" y="236"/>
                      <a:pt x="9555" y="236"/>
                    </a:cubicBezTo>
                    <a:cubicBezTo>
                      <a:pt x="9638" y="236"/>
                      <a:pt x="9001" y="641"/>
                      <a:pt x="8857" y="761"/>
                    </a:cubicBezTo>
                    <a:cubicBezTo>
                      <a:pt x="8340" y="1156"/>
                      <a:pt x="7884" y="1612"/>
                      <a:pt x="7428" y="2037"/>
                    </a:cubicBezTo>
                    <a:cubicBezTo>
                      <a:pt x="6425" y="2949"/>
                      <a:pt x="5301" y="3861"/>
                      <a:pt x="4358" y="4895"/>
                    </a:cubicBezTo>
                    <a:cubicBezTo>
                      <a:pt x="2717" y="6566"/>
                      <a:pt x="1015" y="8390"/>
                      <a:pt x="42" y="10518"/>
                    </a:cubicBezTo>
                    <a:cubicBezTo>
                      <a:pt x="1" y="10538"/>
                      <a:pt x="30" y="10588"/>
                      <a:pt x="62" y="10588"/>
                    </a:cubicBezTo>
                    <a:cubicBezTo>
                      <a:pt x="78" y="10588"/>
                      <a:pt x="93" y="10577"/>
                      <a:pt x="103" y="10548"/>
                    </a:cubicBezTo>
                    <a:cubicBezTo>
                      <a:pt x="2352" y="6414"/>
                      <a:pt x="6334" y="3101"/>
                      <a:pt x="9830" y="62"/>
                    </a:cubicBezTo>
                    <a:cubicBezTo>
                      <a:pt x="9860" y="31"/>
                      <a:pt x="9830" y="1"/>
                      <a:pt x="9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2431;p75">
                <a:extLst>
                  <a:ext uri="{FF2B5EF4-FFF2-40B4-BE49-F238E27FC236}">
                    <a16:creationId xmlns:a16="http://schemas.microsoft.com/office/drawing/2014/main" id="{EAC30F21-C2CE-8207-057B-B6C8004B8AEE}"/>
                  </a:ext>
                </a:extLst>
              </p:cNvPr>
              <p:cNvSpPr/>
              <p:nvPr/>
            </p:nvSpPr>
            <p:spPr>
              <a:xfrm>
                <a:off x="4367319" y="3109244"/>
                <a:ext cx="126480" cy="105935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6925" extrusionOk="0">
                    <a:moveTo>
                      <a:pt x="8207" y="1"/>
                    </a:moveTo>
                    <a:cubicBezTo>
                      <a:pt x="8068" y="24"/>
                      <a:pt x="7982" y="100"/>
                      <a:pt x="7895" y="216"/>
                    </a:cubicBezTo>
                    <a:lnTo>
                      <a:pt x="7895" y="216"/>
                    </a:lnTo>
                    <a:cubicBezTo>
                      <a:pt x="7831" y="268"/>
                      <a:pt x="7589" y="517"/>
                      <a:pt x="7508" y="578"/>
                    </a:cubicBezTo>
                    <a:cubicBezTo>
                      <a:pt x="7174" y="852"/>
                      <a:pt x="6870" y="1186"/>
                      <a:pt x="6535" y="1490"/>
                    </a:cubicBezTo>
                    <a:cubicBezTo>
                      <a:pt x="5472" y="2432"/>
                      <a:pt x="4286" y="3283"/>
                      <a:pt x="3101" y="4104"/>
                    </a:cubicBezTo>
                    <a:cubicBezTo>
                      <a:pt x="2310" y="4681"/>
                      <a:pt x="0" y="5776"/>
                      <a:pt x="31" y="6840"/>
                    </a:cubicBezTo>
                    <a:cubicBezTo>
                      <a:pt x="31" y="6893"/>
                      <a:pt x="72" y="6925"/>
                      <a:pt x="112" y="6925"/>
                    </a:cubicBezTo>
                    <a:cubicBezTo>
                      <a:pt x="141" y="6925"/>
                      <a:pt x="170" y="6908"/>
                      <a:pt x="183" y="6870"/>
                    </a:cubicBezTo>
                    <a:cubicBezTo>
                      <a:pt x="335" y="6171"/>
                      <a:pt x="1490" y="5624"/>
                      <a:pt x="2037" y="5168"/>
                    </a:cubicBezTo>
                    <a:cubicBezTo>
                      <a:pt x="2888" y="4529"/>
                      <a:pt x="3800" y="3922"/>
                      <a:pt x="4620" y="3222"/>
                    </a:cubicBezTo>
                    <a:cubicBezTo>
                      <a:pt x="5867" y="2280"/>
                      <a:pt x="7204" y="1247"/>
                      <a:pt x="8238" y="92"/>
                    </a:cubicBezTo>
                    <a:cubicBezTo>
                      <a:pt x="8268" y="31"/>
                      <a:pt x="8238" y="1"/>
                      <a:pt x="8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2432;p75">
                <a:extLst>
                  <a:ext uri="{FF2B5EF4-FFF2-40B4-BE49-F238E27FC236}">
                    <a16:creationId xmlns:a16="http://schemas.microsoft.com/office/drawing/2014/main" id="{09D02C43-12D1-09CB-055E-8F85F4FB53B4}"/>
                  </a:ext>
                </a:extLst>
              </p:cNvPr>
              <p:cNvSpPr/>
              <p:nvPr/>
            </p:nvSpPr>
            <p:spPr>
              <a:xfrm>
                <a:off x="4372199" y="3108785"/>
                <a:ext cx="125791" cy="105583"/>
              </a:xfrm>
              <a:custGeom>
                <a:avLst/>
                <a:gdLst/>
                <a:ahLst/>
                <a:cxnLst/>
                <a:rect l="l" t="t" r="r" b="b"/>
                <a:pathLst>
                  <a:path w="8223" h="6902" extrusionOk="0">
                    <a:moveTo>
                      <a:pt x="8192" y="0"/>
                    </a:moveTo>
                    <a:cubicBezTo>
                      <a:pt x="7706" y="31"/>
                      <a:pt x="7189" y="486"/>
                      <a:pt x="6794" y="760"/>
                    </a:cubicBezTo>
                    <a:cubicBezTo>
                      <a:pt x="5882" y="1368"/>
                      <a:pt x="4970" y="2037"/>
                      <a:pt x="4119" y="2736"/>
                    </a:cubicBezTo>
                    <a:cubicBezTo>
                      <a:pt x="2599" y="3982"/>
                      <a:pt x="1262" y="5198"/>
                      <a:pt x="46" y="6748"/>
                    </a:cubicBezTo>
                    <a:cubicBezTo>
                      <a:pt x="0" y="6816"/>
                      <a:pt x="57" y="6902"/>
                      <a:pt x="114" y="6902"/>
                    </a:cubicBezTo>
                    <a:cubicBezTo>
                      <a:pt x="133" y="6902"/>
                      <a:pt x="152" y="6892"/>
                      <a:pt x="168" y="6870"/>
                    </a:cubicBezTo>
                    <a:cubicBezTo>
                      <a:pt x="563" y="6535"/>
                      <a:pt x="806" y="5988"/>
                      <a:pt x="1171" y="5623"/>
                    </a:cubicBezTo>
                    <a:cubicBezTo>
                      <a:pt x="1809" y="4894"/>
                      <a:pt x="2569" y="4286"/>
                      <a:pt x="3298" y="3648"/>
                    </a:cubicBezTo>
                    <a:cubicBezTo>
                      <a:pt x="4210" y="2857"/>
                      <a:pt x="5122" y="2097"/>
                      <a:pt x="6064" y="1368"/>
                    </a:cubicBezTo>
                    <a:cubicBezTo>
                      <a:pt x="6429" y="1064"/>
                      <a:pt x="6855" y="760"/>
                      <a:pt x="7280" y="517"/>
                    </a:cubicBezTo>
                    <a:cubicBezTo>
                      <a:pt x="7463" y="426"/>
                      <a:pt x="8071" y="152"/>
                      <a:pt x="8101" y="152"/>
                    </a:cubicBezTo>
                    <a:lnTo>
                      <a:pt x="8222" y="31"/>
                    </a:lnTo>
                    <a:cubicBezTo>
                      <a:pt x="8222" y="31"/>
                      <a:pt x="8222" y="0"/>
                      <a:pt x="8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2433;p75">
                <a:extLst>
                  <a:ext uri="{FF2B5EF4-FFF2-40B4-BE49-F238E27FC236}">
                    <a16:creationId xmlns:a16="http://schemas.microsoft.com/office/drawing/2014/main" id="{4DFD587A-64BD-7EE0-05C5-1CCC370EB1C9}"/>
                  </a:ext>
                </a:extLst>
              </p:cNvPr>
              <p:cNvSpPr/>
              <p:nvPr/>
            </p:nvSpPr>
            <p:spPr>
              <a:xfrm>
                <a:off x="4305471" y="3100341"/>
                <a:ext cx="186415" cy="229508"/>
              </a:xfrm>
              <a:custGeom>
                <a:avLst/>
                <a:gdLst/>
                <a:ahLst/>
                <a:cxnLst/>
                <a:rect l="l" t="t" r="r" b="b"/>
                <a:pathLst>
                  <a:path w="12186" h="15003" extrusionOk="0">
                    <a:moveTo>
                      <a:pt x="12117" y="0"/>
                    </a:moveTo>
                    <a:cubicBezTo>
                      <a:pt x="12111" y="0"/>
                      <a:pt x="12105" y="2"/>
                      <a:pt x="12098" y="5"/>
                    </a:cubicBezTo>
                    <a:cubicBezTo>
                      <a:pt x="9059" y="1677"/>
                      <a:pt x="6505" y="4352"/>
                      <a:pt x="4256" y="6966"/>
                    </a:cubicBezTo>
                    <a:cubicBezTo>
                      <a:pt x="3283" y="8121"/>
                      <a:pt x="2402" y="9336"/>
                      <a:pt x="1642" y="10613"/>
                    </a:cubicBezTo>
                    <a:cubicBezTo>
                      <a:pt x="852" y="11981"/>
                      <a:pt x="700" y="13531"/>
                      <a:pt x="1" y="14960"/>
                    </a:cubicBezTo>
                    <a:cubicBezTo>
                      <a:pt x="1" y="14981"/>
                      <a:pt x="31" y="15003"/>
                      <a:pt x="49" y="15003"/>
                    </a:cubicBezTo>
                    <a:cubicBezTo>
                      <a:pt x="56" y="15003"/>
                      <a:pt x="61" y="14999"/>
                      <a:pt x="61" y="14990"/>
                    </a:cubicBezTo>
                    <a:cubicBezTo>
                      <a:pt x="700" y="13926"/>
                      <a:pt x="852" y="12589"/>
                      <a:pt x="1429" y="11495"/>
                    </a:cubicBezTo>
                    <a:cubicBezTo>
                      <a:pt x="2220" y="9884"/>
                      <a:pt x="3283" y="8455"/>
                      <a:pt x="4408" y="7118"/>
                    </a:cubicBezTo>
                    <a:cubicBezTo>
                      <a:pt x="6627" y="4504"/>
                      <a:pt x="9150" y="1798"/>
                      <a:pt x="12159" y="127"/>
                    </a:cubicBezTo>
                    <a:cubicBezTo>
                      <a:pt x="12186" y="100"/>
                      <a:pt x="12165" y="0"/>
                      <a:pt x="12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2434;p75">
                <a:extLst>
                  <a:ext uri="{FF2B5EF4-FFF2-40B4-BE49-F238E27FC236}">
                    <a16:creationId xmlns:a16="http://schemas.microsoft.com/office/drawing/2014/main" id="{297BED62-9EF3-AFAA-0B80-49948B7D119D}"/>
                  </a:ext>
                </a:extLst>
              </p:cNvPr>
              <p:cNvSpPr/>
              <p:nvPr/>
            </p:nvSpPr>
            <p:spPr>
              <a:xfrm>
                <a:off x="4215170" y="3262219"/>
                <a:ext cx="127520" cy="400244"/>
              </a:xfrm>
              <a:custGeom>
                <a:avLst/>
                <a:gdLst/>
                <a:ahLst/>
                <a:cxnLst/>
                <a:rect l="l" t="t" r="r" b="b"/>
                <a:pathLst>
                  <a:path w="8336" h="26164" extrusionOk="0">
                    <a:moveTo>
                      <a:pt x="8335" y="1"/>
                    </a:moveTo>
                    <a:lnTo>
                      <a:pt x="8335" y="1"/>
                    </a:lnTo>
                    <a:cubicBezTo>
                      <a:pt x="8335" y="31"/>
                      <a:pt x="8305" y="31"/>
                      <a:pt x="8305" y="31"/>
                    </a:cubicBezTo>
                    <a:cubicBezTo>
                      <a:pt x="8299" y="151"/>
                      <a:pt x="8270" y="281"/>
                      <a:pt x="8226" y="416"/>
                    </a:cubicBezTo>
                    <a:lnTo>
                      <a:pt x="8226" y="416"/>
                    </a:lnTo>
                    <a:cubicBezTo>
                      <a:pt x="8290" y="271"/>
                      <a:pt x="8335" y="129"/>
                      <a:pt x="8335" y="1"/>
                    </a:cubicBezTo>
                    <a:close/>
                    <a:moveTo>
                      <a:pt x="8226" y="416"/>
                    </a:moveTo>
                    <a:cubicBezTo>
                      <a:pt x="8124" y="649"/>
                      <a:pt x="7973" y="889"/>
                      <a:pt x="7879" y="1095"/>
                    </a:cubicBezTo>
                    <a:cubicBezTo>
                      <a:pt x="7833" y="1213"/>
                      <a:pt x="7787" y="1331"/>
                      <a:pt x="7741" y="1449"/>
                    </a:cubicBezTo>
                    <a:lnTo>
                      <a:pt x="7741" y="1449"/>
                    </a:lnTo>
                    <a:cubicBezTo>
                      <a:pt x="7924" y="1107"/>
                      <a:pt x="8120" y="745"/>
                      <a:pt x="8226" y="416"/>
                    </a:cubicBezTo>
                    <a:close/>
                    <a:moveTo>
                      <a:pt x="7741" y="1449"/>
                    </a:moveTo>
                    <a:cubicBezTo>
                      <a:pt x="7619" y="1680"/>
                      <a:pt x="7502" y="1902"/>
                      <a:pt x="7423" y="2098"/>
                    </a:cubicBezTo>
                    <a:cubicBezTo>
                      <a:pt x="7059" y="3010"/>
                      <a:pt x="6694" y="3922"/>
                      <a:pt x="6329" y="4864"/>
                    </a:cubicBezTo>
                    <a:cubicBezTo>
                      <a:pt x="5417" y="7204"/>
                      <a:pt x="4627" y="9636"/>
                      <a:pt x="3867" y="12068"/>
                    </a:cubicBezTo>
                    <a:cubicBezTo>
                      <a:pt x="2408" y="16688"/>
                      <a:pt x="1314" y="21460"/>
                      <a:pt x="37" y="26050"/>
                    </a:cubicBezTo>
                    <a:cubicBezTo>
                      <a:pt x="0" y="26123"/>
                      <a:pt x="42" y="26163"/>
                      <a:pt x="93" y="26163"/>
                    </a:cubicBezTo>
                    <a:cubicBezTo>
                      <a:pt x="127" y="26163"/>
                      <a:pt x="165" y="26146"/>
                      <a:pt x="189" y="26110"/>
                    </a:cubicBezTo>
                    <a:cubicBezTo>
                      <a:pt x="2043" y="21490"/>
                      <a:pt x="2773" y="16536"/>
                      <a:pt x="4171" y="11764"/>
                    </a:cubicBezTo>
                    <a:cubicBezTo>
                      <a:pt x="4901" y="9454"/>
                      <a:pt x="5600" y="7144"/>
                      <a:pt x="6451" y="4864"/>
                    </a:cubicBezTo>
                    <a:cubicBezTo>
                      <a:pt x="6864" y="3736"/>
                      <a:pt x="7301" y="2582"/>
                      <a:pt x="7741" y="14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2435;p75">
                <a:extLst>
                  <a:ext uri="{FF2B5EF4-FFF2-40B4-BE49-F238E27FC236}">
                    <a16:creationId xmlns:a16="http://schemas.microsoft.com/office/drawing/2014/main" id="{24FC1B4E-2AD3-ED7C-9385-BADC4FAB09DE}"/>
                  </a:ext>
                </a:extLst>
              </p:cNvPr>
              <p:cNvSpPr/>
              <p:nvPr/>
            </p:nvSpPr>
            <p:spPr>
              <a:xfrm>
                <a:off x="4185967" y="3298260"/>
                <a:ext cx="132538" cy="455988"/>
              </a:xfrm>
              <a:custGeom>
                <a:avLst/>
                <a:gdLst/>
                <a:ahLst/>
                <a:cxnLst/>
                <a:rect l="l" t="t" r="r" b="b"/>
                <a:pathLst>
                  <a:path w="8664" h="29808" extrusionOk="0">
                    <a:moveTo>
                      <a:pt x="8584" y="0"/>
                    </a:moveTo>
                    <a:cubicBezTo>
                      <a:pt x="8565" y="0"/>
                      <a:pt x="8542" y="16"/>
                      <a:pt x="8542" y="46"/>
                    </a:cubicBezTo>
                    <a:cubicBezTo>
                      <a:pt x="8542" y="1353"/>
                      <a:pt x="7661" y="2812"/>
                      <a:pt x="7205" y="4028"/>
                    </a:cubicBezTo>
                    <a:cubicBezTo>
                      <a:pt x="6810" y="5092"/>
                      <a:pt x="6384" y="6125"/>
                      <a:pt x="5959" y="7189"/>
                    </a:cubicBezTo>
                    <a:cubicBezTo>
                      <a:pt x="4986" y="9772"/>
                      <a:pt x="4317" y="12508"/>
                      <a:pt x="3618" y="15153"/>
                    </a:cubicBezTo>
                    <a:cubicBezTo>
                      <a:pt x="2919" y="17767"/>
                      <a:pt x="2189" y="20350"/>
                      <a:pt x="1490" y="22934"/>
                    </a:cubicBezTo>
                    <a:cubicBezTo>
                      <a:pt x="882" y="25153"/>
                      <a:pt x="153" y="27432"/>
                      <a:pt x="1" y="29712"/>
                    </a:cubicBezTo>
                    <a:cubicBezTo>
                      <a:pt x="1" y="29777"/>
                      <a:pt x="45" y="29807"/>
                      <a:pt x="90" y="29807"/>
                    </a:cubicBezTo>
                    <a:cubicBezTo>
                      <a:pt x="129" y="29807"/>
                      <a:pt x="169" y="29785"/>
                      <a:pt x="183" y="29742"/>
                    </a:cubicBezTo>
                    <a:cubicBezTo>
                      <a:pt x="1065" y="27402"/>
                      <a:pt x="1521" y="24879"/>
                      <a:pt x="2159" y="22447"/>
                    </a:cubicBezTo>
                    <a:cubicBezTo>
                      <a:pt x="2889" y="19712"/>
                      <a:pt x="3618" y="16976"/>
                      <a:pt x="4226" y="14210"/>
                    </a:cubicBezTo>
                    <a:cubicBezTo>
                      <a:pt x="4773" y="11627"/>
                      <a:pt x="5411" y="9073"/>
                      <a:pt x="6384" y="6611"/>
                    </a:cubicBezTo>
                    <a:cubicBezTo>
                      <a:pt x="7083" y="4666"/>
                      <a:pt x="8664" y="2113"/>
                      <a:pt x="8603" y="46"/>
                    </a:cubicBezTo>
                    <a:cubicBezTo>
                      <a:pt x="8618" y="16"/>
                      <a:pt x="8603" y="0"/>
                      <a:pt x="8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2436;p75">
                <a:extLst>
                  <a:ext uri="{FF2B5EF4-FFF2-40B4-BE49-F238E27FC236}">
                    <a16:creationId xmlns:a16="http://schemas.microsoft.com/office/drawing/2014/main" id="{B5036AD2-31E2-5986-E503-609E32EF5486}"/>
                  </a:ext>
                </a:extLst>
              </p:cNvPr>
              <p:cNvSpPr/>
              <p:nvPr/>
            </p:nvSpPr>
            <p:spPr>
              <a:xfrm>
                <a:off x="4035318" y="3683604"/>
                <a:ext cx="174850" cy="693650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45344" extrusionOk="0">
                    <a:moveTo>
                      <a:pt x="11361" y="1"/>
                    </a:moveTo>
                    <a:cubicBezTo>
                      <a:pt x="11346" y="1"/>
                      <a:pt x="11338" y="8"/>
                      <a:pt x="11338" y="23"/>
                    </a:cubicBezTo>
                    <a:cubicBezTo>
                      <a:pt x="11247" y="2151"/>
                      <a:pt x="10062" y="4340"/>
                      <a:pt x="9363" y="6315"/>
                    </a:cubicBezTo>
                    <a:cubicBezTo>
                      <a:pt x="8603" y="8473"/>
                      <a:pt x="7934" y="10723"/>
                      <a:pt x="7448" y="12942"/>
                    </a:cubicBezTo>
                    <a:cubicBezTo>
                      <a:pt x="6475" y="17167"/>
                      <a:pt x="6080" y="21635"/>
                      <a:pt x="4834" y="25799"/>
                    </a:cubicBezTo>
                    <a:cubicBezTo>
                      <a:pt x="4378" y="27349"/>
                      <a:pt x="3587" y="28747"/>
                      <a:pt x="3071" y="30328"/>
                    </a:cubicBezTo>
                    <a:cubicBezTo>
                      <a:pt x="2524" y="32152"/>
                      <a:pt x="2007" y="34006"/>
                      <a:pt x="1551" y="35860"/>
                    </a:cubicBezTo>
                    <a:cubicBezTo>
                      <a:pt x="761" y="39051"/>
                      <a:pt x="1" y="41909"/>
                      <a:pt x="31" y="45252"/>
                    </a:cubicBezTo>
                    <a:cubicBezTo>
                      <a:pt x="31" y="45313"/>
                      <a:pt x="69" y="45343"/>
                      <a:pt x="107" y="45343"/>
                    </a:cubicBezTo>
                    <a:cubicBezTo>
                      <a:pt x="145" y="45343"/>
                      <a:pt x="183" y="45313"/>
                      <a:pt x="183" y="45252"/>
                    </a:cubicBezTo>
                    <a:cubicBezTo>
                      <a:pt x="578" y="41787"/>
                      <a:pt x="1308" y="38474"/>
                      <a:pt x="2220" y="35100"/>
                    </a:cubicBezTo>
                    <a:cubicBezTo>
                      <a:pt x="2676" y="33307"/>
                      <a:pt x="3071" y="31422"/>
                      <a:pt x="3800" y="29720"/>
                    </a:cubicBezTo>
                    <a:cubicBezTo>
                      <a:pt x="4499" y="27987"/>
                      <a:pt x="5198" y="26407"/>
                      <a:pt x="5594" y="24583"/>
                    </a:cubicBezTo>
                    <a:cubicBezTo>
                      <a:pt x="6414" y="20388"/>
                      <a:pt x="6992" y="16133"/>
                      <a:pt x="7995" y="11969"/>
                    </a:cubicBezTo>
                    <a:cubicBezTo>
                      <a:pt x="8512" y="9720"/>
                      <a:pt x="9119" y="7531"/>
                      <a:pt x="9910" y="5312"/>
                    </a:cubicBezTo>
                    <a:cubicBezTo>
                      <a:pt x="10518" y="3610"/>
                      <a:pt x="11430" y="1847"/>
                      <a:pt x="11430" y="23"/>
                    </a:cubicBezTo>
                    <a:cubicBezTo>
                      <a:pt x="11399" y="8"/>
                      <a:pt x="11376" y="1"/>
                      <a:pt x="11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2437;p75">
                <a:extLst>
                  <a:ext uri="{FF2B5EF4-FFF2-40B4-BE49-F238E27FC236}">
                    <a16:creationId xmlns:a16="http://schemas.microsoft.com/office/drawing/2014/main" id="{753B21C1-B33B-004D-4DBA-C762851A994C}"/>
                  </a:ext>
                </a:extLst>
              </p:cNvPr>
              <p:cNvSpPr/>
              <p:nvPr/>
            </p:nvSpPr>
            <p:spPr>
              <a:xfrm>
                <a:off x="4913807" y="3589172"/>
                <a:ext cx="74728" cy="462780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30252" extrusionOk="0">
                    <a:moveTo>
                      <a:pt x="88" y="1"/>
                    </a:moveTo>
                    <a:cubicBezTo>
                      <a:pt x="55" y="1"/>
                      <a:pt x="0" y="44"/>
                      <a:pt x="22" y="87"/>
                    </a:cubicBezTo>
                    <a:cubicBezTo>
                      <a:pt x="569" y="2336"/>
                      <a:pt x="630" y="4737"/>
                      <a:pt x="1055" y="7048"/>
                    </a:cubicBezTo>
                    <a:cubicBezTo>
                      <a:pt x="1511" y="9753"/>
                      <a:pt x="1997" y="12397"/>
                      <a:pt x="2484" y="15102"/>
                    </a:cubicBezTo>
                    <a:cubicBezTo>
                      <a:pt x="3000" y="17838"/>
                      <a:pt x="3487" y="20574"/>
                      <a:pt x="3851" y="23309"/>
                    </a:cubicBezTo>
                    <a:cubicBezTo>
                      <a:pt x="4155" y="25589"/>
                      <a:pt x="4277" y="27990"/>
                      <a:pt x="4824" y="30209"/>
                    </a:cubicBezTo>
                    <a:cubicBezTo>
                      <a:pt x="4824" y="30236"/>
                      <a:pt x="4836" y="30251"/>
                      <a:pt x="4850" y="30251"/>
                    </a:cubicBezTo>
                    <a:cubicBezTo>
                      <a:pt x="4867" y="30251"/>
                      <a:pt x="4885" y="30229"/>
                      <a:pt x="4885" y="30179"/>
                    </a:cubicBezTo>
                    <a:cubicBezTo>
                      <a:pt x="4429" y="27717"/>
                      <a:pt x="4399" y="25133"/>
                      <a:pt x="4064" y="22640"/>
                    </a:cubicBezTo>
                    <a:cubicBezTo>
                      <a:pt x="3700" y="20057"/>
                      <a:pt x="3244" y="17534"/>
                      <a:pt x="2757" y="14981"/>
                    </a:cubicBezTo>
                    <a:cubicBezTo>
                      <a:pt x="2271" y="12276"/>
                      <a:pt x="1785" y="9631"/>
                      <a:pt x="1237" y="6926"/>
                    </a:cubicBezTo>
                    <a:cubicBezTo>
                      <a:pt x="812" y="4646"/>
                      <a:pt x="721" y="2245"/>
                      <a:pt x="113" y="26"/>
                    </a:cubicBezTo>
                    <a:cubicBezTo>
                      <a:pt x="113" y="8"/>
                      <a:pt x="102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2438;p75">
                <a:extLst>
                  <a:ext uri="{FF2B5EF4-FFF2-40B4-BE49-F238E27FC236}">
                    <a16:creationId xmlns:a16="http://schemas.microsoft.com/office/drawing/2014/main" id="{DBC23A90-0CAB-270E-9658-85E08EC9BC9A}"/>
                  </a:ext>
                </a:extLst>
              </p:cNvPr>
              <p:cNvSpPr/>
              <p:nvPr/>
            </p:nvSpPr>
            <p:spPr>
              <a:xfrm>
                <a:off x="4949007" y="3723591"/>
                <a:ext cx="87899" cy="45556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9780" extrusionOk="0">
                    <a:moveTo>
                      <a:pt x="12" y="1"/>
                    </a:moveTo>
                    <a:cubicBezTo>
                      <a:pt x="8" y="1"/>
                      <a:pt x="0" y="8"/>
                      <a:pt x="0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0" y="23"/>
                    </a:moveTo>
                    <a:lnTo>
                      <a:pt x="0" y="23"/>
                    </a:lnTo>
                    <a:cubicBezTo>
                      <a:pt x="304" y="4856"/>
                      <a:pt x="1216" y="9780"/>
                      <a:pt x="2280" y="14522"/>
                    </a:cubicBezTo>
                    <a:cubicBezTo>
                      <a:pt x="2888" y="17167"/>
                      <a:pt x="3617" y="19750"/>
                      <a:pt x="4225" y="22425"/>
                    </a:cubicBezTo>
                    <a:cubicBezTo>
                      <a:pt x="4742" y="24826"/>
                      <a:pt x="4985" y="27319"/>
                      <a:pt x="5593" y="29720"/>
                    </a:cubicBezTo>
                    <a:cubicBezTo>
                      <a:pt x="5604" y="29764"/>
                      <a:pt x="5627" y="29780"/>
                      <a:pt x="5651" y="29780"/>
                    </a:cubicBezTo>
                    <a:cubicBezTo>
                      <a:pt x="5695" y="29780"/>
                      <a:pt x="5745" y="29728"/>
                      <a:pt x="5745" y="29690"/>
                    </a:cubicBezTo>
                    <a:cubicBezTo>
                      <a:pt x="5350" y="27319"/>
                      <a:pt x="5198" y="25039"/>
                      <a:pt x="4681" y="22699"/>
                    </a:cubicBezTo>
                    <a:cubicBezTo>
                      <a:pt x="4104" y="20176"/>
                      <a:pt x="3344" y="17714"/>
                      <a:pt x="2736" y="15160"/>
                    </a:cubicBezTo>
                    <a:cubicBezTo>
                      <a:pt x="1520" y="10176"/>
                      <a:pt x="547" y="5100"/>
                      <a:pt x="0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2439;p75">
                <a:extLst>
                  <a:ext uri="{FF2B5EF4-FFF2-40B4-BE49-F238E27FC236}">
                    <a16:creationId xmlns:a16="http://schemas.microsoft.com/office/drawing/2014/main" id="{12EABA94-F58C-3972-E572-707110221453}"/>
                  </a:ext>
                </a:extLst>
              </p:cNvPr>
              <p:cNvSpPr/>
              <p:nvPr/>
            </p:nvSpPr>
            <p:spPr>
              <a:xfrm>
                <a:off x="5002471" y="3970600"/>
                <a:ext cx="69772" cy="462505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30234" extrusionOk="0">
                    <a:moveTo>
                      <a:pt x="101" y="0"/>
                    </a:moveTo>
                    <a:cubicBezTo>
                      <a:pt x="49" y="0"/>
                      <a:pt x="1" y="39"/>
                      <a:pt x="1" y="77"/>
                    </a:cubicBezTo>
                    <a:cubicBezTo>
                      <a:pt x="852" y="5944"/>
                      <a:pt x="2159" y="11749"/>
                      <a:pt x="2767" y="17676"/>
                    </a:cubicBezTo>
                    <a:cubicBezTo>
                      <a:pt x="3192" y="21780"/>
                      <a:pt x="3010" y="26066"/>
                      <a:pt x="3831" y="30108"/>
                    </a:cubicBezTo>
                    <a:cubicBezTo>
                      <a:pt x="3831" y="30169"/>
                      <a:pt x="3922" y="30199"/>
                      <a:pt x="3983" y="30199"/>
                    </a:cubicBezTo>
                    <a:cubicBezTo>
                      <a:pt x="4084" y="30220"/>
                      <a:pt x="4148" y="30233"/>
                      <a:pt x="4198" y="30233"/>
                    </a:cubicBezTo>
                    <a:cubicBezTo>
                      <a:pt x="4297" y="30233"/>
                      <a:pt x="4337" y="30179"/>
                      <a:pt x="4499" y="30017"/>
                    </a:cubicBezTo>
                    <a:cubicBezTo>
                      <a:pt x="4560" y="29987"/>
                      <a:pt x="4499" y="29865"/>
                      <a:pt x="4408" y="29865"/>
                    </a:cubicBezTo>
                    <a:cubicBezTo>
                      <a:pt x="4404" y="29867"/>
                      <a:pt x="4400" y="29868"/>
                      <a:pt x="4395" y="29868"/>
                    </a:cubicBezTo>
                    <a:cubicBezTo>
                      <a:pt x="4061" y="29868"/>
                      <a:pt x="3588" y="24207"/>
                      <a:pt x="3588" y="23907"/>
                    </a:cubicBezTo>
                    <a:cubicBezTo>
                      <a:pt x="3466" y="21324"/>
                      <a:pt x="3223" y="18771"/>
                      <a:pt x="2919" y="16187"/>
                    </a:cubicBezTo>
                    <a:cubicBezTo>
                      <a:pt x="2250" y="10807"/>
                      <a:pt x="1004" y="5427"/>
                      <a:pt x="183" y="47"/>
                    </a:cubicBezTo>
                    <a:cubicBezTo>
                      <a:pt x="161" y="13"/>
                      <a:pt x="130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2440;p75">
                <a:extLst>
                  <a:ext uri="{FF2B5EF4-FFF2-40B4-BE49-F238E27FC236}">
                    <a16:creationId xmlns:a16="http://schemas.microsoft.com/office/drawing/2014/main" id="{E0B52202-D7FB-A7D1-BD07-8F750372CA80}"/>
                  </a:ext>
                </a:extLst>
              </p:cNvPr>
              <p:cNvSpPr/>
              <p:nvPr/>
            </p:nvSpPr>
            <p:spPr>
              <a:xfrm>
                <a:off x="4887633" y="4387457"/>
                <a:ext cx="186844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737" extrusionOk="0">
                    <a:moveTo>
                      <a:pt x="61" y="1"/>
                    </a:moveTo>
                    <a:cubicBezTo>
                      <a:pt x="0" y="1"/>
                      <a:pt x="0" y="62"/>
                      <a:pt x="30" y="123"/>
                    </a:cubicBezTo>
                    <a:cubicBezTo>
                      <a:pt x="2493" y="822"/>
                      <a:pt x="5046" y="1430"/>
                      <a:pt x="7508" y="2189"/>
                    </a:cubicBezTo>
                    <a:cubicBezTo>
                      <a:pt x="8815" y="2585"/>
                      <a:pt x="10061" y="3101"/>
                      <a:pt x="11307" y="3527"/>
                    </a:cubicBezTo>
                    <a:cubicBezTo>
                      <a:pt x="11529" y="3616"/>
                      <a:pt x="11735" y="3737"/>
                      <a:pt x="11948" y="3737"/>
                    </a:cubicBezTo>
                    <a:cubicBezTo>
                      <a:pt x="12027" y="3737"/>
                      <a:pt x="12107" y="3720"/>
                      <a:pt x="12189" y="3679"/>
                    </a:cubicBezTo>
                    <a:cubicBezTo>
                      <a:pt x="12214" y="3578"/>
                      <a:pt x="12197" y="3519"/>
                      <a:pt x="12174" y="3519"/>
                    </a:cubicBezTo>
                    <a:cubicBezTo>
                      <a:pt x="12169" y="3519"/>
                      <a:pt x="12164" y="3522"/>
                      <a:pt x="12158" y="3527"/>
                    </a:cubicBezTo>
                    <a:cubicBezTo>
                      <a:pt x="12112" y="3546"/>
                      <a:pt x="12055" y="3554"/>
                      <a:pt x="11991" y="3554"/>
                    </a:cubicBezTo>
                    <a:cubicBezTo>
                      <a:pt x="11432" y="3554"/>
                      <a:pt x="10291" y="2906"/>
                      <a:pt x="9909" y="2797"/>
                    </a:cubicBezTo>
                    <a:cubicBezTo>
                      <a:pt x="8663" y="2341"/>
                      <a:pt x="7447" y="1885"/>
                      <a:pt x="6140" y="1551"/>
                    </a:cubicBezTo>
                    <a:cubicBezTo>
                      <a:pt x="4134" y="974"/>
                      <a:pt x="2067" y="487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2441;p75">
                <a:extLst>
                  <a:ext uri="{FF2B5EF4-FFF2-40B4-BE49-F238E27FC236}">
                    <a16:creationId xmlns:a16="http://schemas.microsoft.com/office/drawing/2014/main" id="{54FC8BF5-C7DC-C8EA-2BAB-4FD71C701A9A}"/>
                  </a:ext>
                </a:extLst>
              </p:cNvPr>
              <p:cNvSpPr/>
              <p:nvPr/>
            </p:nvSpPr>
            <p:spPr>
              <a:xfrm>
                <a:off x="4647462" y="4312285"/>
                <a:ext cx="366192" cy="108413"/>
              </a:xfrm>
              <a:custGeom>
                <a:avLst/>
                <a:gdLst/>
                <a:ahLst/>
                <a:cxnLst/>
                <a:rect l="l" t="t" r="r" b="b"/>
                <a:pathLst>
                  <a:path w="23938" h="7087" extrusionOk="0">
                    <a:moveTo>
                      <a:pt x="78" y="1"/>
                    </a:moveTo>
                    <a:cubicBezTo>
                      <a:pt x="42" y="1"/>
                      <a:pt x="0" y="59"/>
                      <a:pt x="46" y="82"/>
                    </a:cubicBezTo>
                    <a:cubicBezTo>
                      <a:pt x="1596" y="1328"/>
                      <a:pt x="3907" y="1906"/>
                      <a:pt x="5761" y="2392"/>
                    </a:cubicBezTo>
                    <a:cubicBezTo>
                      <a:pt x="8132" y="3061"/>
                      <a:pt x="10411" y="3395"/>
                      <a:pt x="12691" y="4368"/>
                    </a:cubicBezTo>
                    <a:cubicBezTo>
                      <a:pt x="14484" y="5189"/>
                      <a:pt x="16338" y="5736"/>
                      <a:pt x="18223" y="6313"/>
                    </a:cubicBezTo>
                    <a:cubicBezTo>
                      <a:pt x="19557" y="6675"/>
                      <a:pt x="21041" y="7087"/>
                      <a:pt x="22465" y="7087"/>
                    </a:cubicBezTo>
                    <a:cubicBezTo>
                      <a:pt x="22956" y="7087"/>
                      <a:pt x="23439" y="7038"/>
                      <a:pt x="23907" y="6921"/>
                    </a:cubicBezTo>
                    <a:cubicBezTo>
                      <a:pt x="23937" y="6921"/>
                      <a:pt x="23907" y="6891"/>
                      <a:pt x="23907" y="6891"/>
                    </a:cubicBezTo>
                    <a:cubicBezTo>
                      <a:pt x="23473" y="6984"/>
                      <a:pt x="23030" y="7025"/>
                      <a:pt x="22581" y="7025"/>
                    </a:cubicBezTo>
                    <a:cubicBezTo>
                      <a:pt x="20700" y="7025"/>
                      <a:pt x="18725" y="6312"/>
                      <a:pt x="17007" y="5796"/>
                    </a:cubicBezTo>
                    <a:cubicBezTo>
                      <a:pt x="15275" y="5219"/>
                      <a:pt x="13542" y="4520"/>
                      <a:pt x="11870" y="3760"/>
                    </a:cubicBezTo>
                    <a:cubicBezTo>
                      <a:pt x="8162" y="2179"/>
                      <a:pt x="3572" y="2362"/>
                      <a:pt x="107" y="21"/>
                    </a:cubicBezTo>
                    <a:cubicBezTo>
                      <a:pt x="100" y="7"/>
                      <a:pt x="89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2442;p75">
                <a:extLst>
                  <a:ext uri="{FF2B5EF4-FFF2-40B4-BE49-F238E27FC236}">
                    <a16:creationId xmlns:a16="http://schemas.microsoft.com/office/drawing/2014/main" id="{0D1AC0AB-C720-3C5F-3385-39AD6E2980AD}"/>
                  </a:ext>
                </a:extLst>
              </p:cNvPr>
              <p:cNvSpPr/>
              <p:nvPr/>
            </p:nvSpPr>
            <p:spPr>
              <a:xfrm>
                <a:off x="4630023" y="3838904"/>
                <a:ext cx="20009" cy="481504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1476" extrusionOk="0">
                    <a:moveTo>
                      <a:pt x="1285" y="1"/>
                    </a:moveTo>
                    <a:cubicBezTo>
                      <a:pt x="1270" y="1"/>
                      <a:pt x="1247" y="8"/>
                      <a:pt x="1247" y="24"/>
                    </a:cubicBezTo>
                    <a:cubicBezTo>
                      <a:pt x="852" y="5799"/>
                      <a:pt x="335" y="11604"/>
                      <a:pt x="92" y="17379"/>
                    </a:cubicBezTo>
                    <a:cubicBezTo>
                      <a:pt x="1" y="20054"/>
                      <a:pt x="92" y="22668"/>
                      <a:pt x="183" y="25313"/>
                    </a:cubicBezTo>
                    <a:cubicBezTo>
                      <a:pt x="244" y="27380"/>
                      <a:pt x="62" y="29386"/>
                      <a:pt x="153" y="31453"/>
                    </a:cubicBezTo>
                    <a:cubicBezTo>
                      <a:pt x="153" y="31468"/>
                      <a:pt x="160" y="31475"/>
                      <a:pt x="168" y="31475"/>
                    </a:cubicBezTo>
                    <a:cubicBezTo>
                      <a:pt x="176" y="31475"/>
                      <a:pt x="183" y="31468"/>
                      <a:pt x="183" y="31453"/>
                    </a:cubicBezTo>
                    <a:cubicBezTo>
                      <a:pt x="305" y="29386"/>
                      <a:pt x="639" y="27410"/>
                      <a:pt x="548" y="25313"/>
                    </a:cubicBezTo>
                    <a:cubicBezTo>
                      <a:pt x="487" y="22668"/>
                      <a:pt x="335" y="20054"/>
                      <a:pt x="366" y="17379"/>
                    </a:cubicBezTo>
                    <a:cubicBezTo>
                      <a:pt x="518" y="11574"/>
                      <a:pt x="974" y="5799"/>
                      <a:pt x="1277" y="24"/>
                    </a:cubicBezTo>
                    <a:cubicBezTo>
                      <a:pt x="1308" y="8"/>
                      <a:pt x="1300" y="1"/>
                      <a:pt x="1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2443;p75">
                <a:extLst>
                  <a:ext uri="{FF2B5EF4-FFF2-40B4-BE49-F238E27FC236}">
                    <a16:creationId xmlns:a16="http://schemas.microsoft.com/office/drawing/2014/main" id="{EDEE58CC-0776-229E-1EBD-1A5356C5B2DF}"/>
                  </a:ext>
                </a:extLst>
              </p:cNvPr>
              <p:cNvSpPr/>
              <p:nvPr/>
            </p:nvSpPr>
            <p:spPr>
              <a:xfrm>
                <a:off x="4586318" y="4327996"/>
                <a:ext cx="46887" cy="6012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393" extrusionOk="0">
                    <a:moveTo>
                      <a:pt x="2616" y="1"/>
                    </a:moveTo>
                    <a:cubicBezTo>
                      <a:pt x="2476" y="1"/>
                      <a:pt x="2334" y="29"/>
                      <a:pt x="2220" y="58"/>
                    </a:cubicBezTo>
                    <a:cubicBezTo>
                      <a:pt x="1490" y="119"/>
                      <a:pt x="791" y="271"/>
                      <a:pt x="92" y="301"/>
                    </a:cubicBezTo>
                    <a:cubicBezTo>
                      <a:pt x="1" y="301"/>
                      <a:pt x="1" y="392"/>
                      <a:pt x="92" y="392"/>
                    </a:cubicBezTo>
                    <a:cubicBezTo>
                      <a:pt x="578" y="392"/>
                      <a:pt x="1065" y="301"/>
                      <a:pt x="1551" y="240"/>
                    </a:cubicBezTo>
                    <a:cubicBezTo>
                      <a:pt x="1812" y="180"/>
                      <a:pt x="2205" y="67"/>
                      <a:pt x="2547" y="67"/>
                    </a:cubicBezTo>
                    <a:cubicBezTo>
                      <a:pt x="2723" y="67"/>
                      <a:pt x="2886" y="97"/>
                      <a:pt x="3010" y="180"/>
                    </a:cubicBezTo>
                    <a:cubicBezTo>
                      <a:pt x="3016" y="186"/>
                      <a:pt x="3022" y="188"/>
                      <a:pt x="3028" y="188"/>
                    </a:cubicBezTo>
                    <a:cubicBezTo>
                      <a:pt x="3050" y="188"/>
                      <a:pt x="3065" y="149"/>
                      <a:pt x="3040" y="149"/>
                    </a:cubicBezTo>
                    <a:cubicBezTo>
                      <a:pt x="2928" y="37"/>
                      <a:pt x="2773" y="1"/>
                      <a:pt x="2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2444;p75">
                <a:extLst>
                  <a:ext uri="{FF2B5EF4-FFF2-40B4-BE49-F238E27FC236}">
                    <a16:creationId xmlns:a16="http://schemas.microsoft.com/office/drawing/2014/main" id="{3748FDAE-B3A7-C00E-0A46-CB141E518039}"/>
                  </a:ext>
                </a:extLst>
              </p:cNvPr>
              <p:cNvSpPr/>
              <p:nvPr/>
            </p:nvSpPr>
            <p:spPr>
              <a:xfrm>
                <a:off x="4052986" y="4324753"/>
                <a:ext cx="531909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4771" h="2337" extrusionOk="0">
                    <a:moveTo>
                      <a:pt x="26675" y="0"/>
                    </a:moveTo>
                    <a:cubicBezTo>
                      <a:pt x="26303" y="0"/>
                      <a:pt x="25933" y="8"/>
                      <a:pt x="25564" y="27"/>
                    </a:cubicBezTo>
                    <a:cubicBezTo>
                      <a:pt x="24366" y="83"/>
                      <a:pt x="23164" y="94"/>
                      <a:pt x="21961" y="94"/>
                    </a:cubicBezTo>
                    <a:cubicBezTo>
                      <a:pt x="21271" y="94"/>
                      <a:pt x="20582" y="90"/>
                      <a:pt x="19892" y="90"/>
                    </a:cubicBezTo>
                    <a:cubicBezTo>
                      <a:pt x="18548" y="90"/>
                      <a:pt x="17205" y="103"/>
                      <a:pt x="15867" y="179"/>
                    </a:cubicBezTo>
                    <a:cubicBezTo>
                      <a:pt x="13132" y="331"/>
                      <a:pt x="10366" y="939"/>
                      <a:pt x="7630" y="1182"/>
                    </a:cubicBezTo>
                    <a:cubicBezTo>
                      <a:pt x="5168" y="1364"/>
                      <a:pt x="2493" y="1638"/>
                      <a:pt x="92" y="2155"/>
                    </a:cubicBezTo>
                    <a:cubicBezTo>
                      <a:pt x="1" y="2185"/>
                      <a:pt x="31" y="2337"/>
                      <a:pt x="153" y="2337"/>
                    </a:cubicBezTo>
                    <a:cubicBezTo>
                      <a:pt x="2767" y="2155"/>
                      <a:pt x="5350" y="1699"/>
                      <a:pt x="7964" y="1425"/>
                    </a:cubicBezTo>
                    <a:cubicBezTo>
                      <a:pt x="10700" y="1182"/>
                      <a:pt x="13466" y="604"/>
                      <a:pt x="16202" y="483"/>
                    </a:cubicBezTo>
                    <a:cubicBezTo>
                      <a:pt x="16885" y="456"/>
                      <a:pt x="17567" y="447"/>
                      <a:pt x="18248" y="447"/>
                    </a:cubicBezTo>
                    <a:cubicBezTo>
                      <a:pt x="19766" y="447"/>
                      <a:pt x="21280" y="493"/>
                      <a:pt x="22797" y="493"/>
                    </a:cubicBezTo>
                    <a:cubicBezTo>
                      <a:pt x="23718" y="493"/>
                      <a:pt x="24639" y="476"/>
                      <a:pt x="25564" y="422"/>
                    </a:cubicBezTo>
                    <a:cubicBezTo>
                      <a:pt x="25785" y="408"/>
                      <a:pt x="26005" y="402"/>
                      <a:pt x="26224" y="402"/>
                    </a:cubicBezTo>
                    <a:cubicBezTo>
                      <a:pt x="27418" y="402"/>
                      <a:pt x="28586" y="583"/>
                      <a:pt x="29819" y="635"/>
                    </a:cubicBezTo>
                    <a:cubicBezTo>
                      <a:pt x="30175" y="655"/>
                      <a:pt x="30530" y="663"/>
                      <a:pt x="30883" y="663"/>
                    </a:cubicBezTo>
                    <a:cubicBezTo>
                      <a:pt x="32159" y="663"/>
                      <a:pt x="33421" y="554"/>
                      <a:pt x="34682" y="483"/>
                    </a:cubicBezTo>
                    <a:cubicBezTo>
                      <a:pt x="34698" y="499"/>
                      <a:pt x="34712" y="506"/>
                      <a:pt x="34722" y="506"/>
                    </a:cubicBezTo>
                    <a:cubicBezTo>
                      <a:pt x="34771" y="506"/>
                      <a:pt x="34757" y="361"/>
                      <a:pt x="34682" y="361"/>
                    </a:cubicBezTo>
                    <a:cubicBezTo>
                      <a:pt x="34521" y="365"/>
                      <a:pt x="34360" y="366"/>
                      <a:pt x="34199" y="366"/>
                    </a:cubicBezTo>
                    <a:cubicBezTo>
                      <a:pt x="31691" y="366"/>
                      <a:pt x="29166" y="0"/>
                      <a:pt x="26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2445;p75">
                <a:extLst>
                  <a:ext uri="{FF2B5EF4-FFF2-40B4-BE49-F238E27FC236}">
                    <a16:creationId xmlns:a16="http://schemas.microsoft.com/office/drawing/2014/main" id="{862724DC-B7C1-7350-5FF7-D41BCA2CD9B8}"/>
                  </a:ext>
                </a:extLst>
              </p:cNvPr>
              <p:cNvSpPr/>
              <p:nvPr/>
            </p:nvSpPr>
            <p:spPr>
              <a:xfrm>
                <a:off x="4017190" y="4333992"/>
                <a:ext cx="226908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14833" h="3177" extrusionOk="0">
                    <a:moveTo>
                      <a:pt x="14803" y="0"/>
                    </a:moveTo>
                    <a:cubicBezTo>
                      <a:pt x="12402" y="183"/>
                      <a:pt x="10152" y="882"/>
                      <a:pt x="7812" y="1368"/>
                    </a:cubicBezTo>
                    <a:cubicBezTo>
                      <a:pt x="6657" y="1581"/>
                      <a:pt x="5593" y="2098"/>
                      <a:pt x="4438" y="2311"/>
                    </a:cubicBezTo>
                    <a:cubicBezTo>
                      <a:pt x="3563" y="2505"/>
                      <a:pt x="2084" y="2875"/>
                      <a:pt x="937" y="2875"/>
                    </a:cubicBezTo>
                    <a:cubicBezTo>
                      <a:pt x="650" y="2875"/>
                      <a:pt x="383" y="2852"/>
                      <a:pt x="152" y="2797"/>
                    </a:cubicBezTo>
                    <a:cubicBezTo>
                      <a:pt x="92" y="2797"/>
                      <a:pt x="0" y="2888"/>
                      <a:pt x="92" y="2918"/>
                    </a:cubicBezTo>
                    <a:cubicBezTo>
                      <a:pt x="356" y="3116"/>
                      <a:pt x="574" y="3177"/>
                      <a:pt x="806" y="3177"/>
                    </a:cubicBezTo>
                    <a:cubicBezTo>
                      <a:pt x="1108" y="3177"/>
                      <a:pt x="1434" y="3074"/>
                      <a:pt x="1915" y="3040"/>
                    </a:cubicBezTo>
                    <a:cubicBezTo>
                      <a:pt x="3313" y="2918"/>
                      <a:pt x="4681" y="2645"/>
                      <a:pt x="6019" y="2280"/>
                    </a:cubicBezTo>
                    <a:cubicBezTo>
                      <a:pt x="7356" y="1855"/>
                      <a:pt x="8663" y="1642"/>
                      <a:pt x="10031" y="1247"/>
                    </a:cubicBezTo>
                    <a:cubicBezTo>
                      <a:pt x="11672" y="791"/>
                      <a:pt x="13040" y="213"/>
                      <a:pt x="14803" y="31"/>
                    </a:cubicBezTo>
                    <a:cubicBezTo>
                      <a:pt x="14809" y="37"/>
                      <a:pt x="14814" y="39"/>
                      <a:pt x="14818" y="39"/>
                    </a:cubicBezTo>
                    <a:cubicBezTo>
                      <a:pt x="14832" y="39"/>
                      <a:pt x="14827" y="0"/>
                      <a:pt x="148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2446;p75">
                <a:extLst>
                  <a:ext uri="{FF2B5EF4-FFF2-40B4-BE49-F238E27FC236}">
                    <a16:creationId xmlns:a16="http://schemas.microsoft.com/office/drawing/2014/main" id="{61D9615C-89AD-52E6-B0D5-8CFC74C3278B}"/>
                  </a:ext>
                </a:extLst>
              </p:cNvPr>
              <p:cNvSpPr/>
              <p:nvPr/>
            </p:nvSpPr>
            <p:spPr>
              <a:xfrm>
                <a:off x="4636540" y="3111263"/>
                <a:ext cx="31161" cy="48926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1983" extrusionOk="0">
                    <a:moveTo>
                      <a:pt x="39" y="1"/>
                    </a:moveTo>
                    <a:cubicBezTo>
                      <a:pt x="21" y="1"/>
                      <a:pt x="0" y="15"/>
                      <a:pt x="0" y="51"/>
                    </a:cubicBezTo>
                    <a:cubicBezTo>
                      <a:pt x="61" y="5613"/>
                      <a:pt x="791" y="11084"/>
                      <a:pt x="1125" y="16586"/>
                    </a:cubicBezTo>
                    <a:cubicBezTo>
                      <a:pt x="1277" y="19048"/>
                      <a:pt x="1429" y="21541"/>
                      <a:pt x="1551" y="24003"/>
                    </a:cubicBezTo>
                    <a:cubicBezTo>
                      <a:pt x="1703" y="26495"/>
                      <a:pt x="1885" y="29443"/>
                      <a:pt x="1368" y="31905"/>
                    </a:cubicBezTo>
                    <a:cubicBezTo>
                      <a:pt x="1368" y="31944"/>
                      <a:pt x="1393" y="31982"/>
                      <a:pt x="1418" y="31982"/>
                    </a:cubicBezTo>
                    <a:cubicBezTo>
                      <a:pt x="1433" y="31982"/>
                      <a:pt x="1448" y="31969"/>
                      <a:pt x="1459" y="31936"/>
                    </a:cubicBezTo>
                    <a:cubicBezTo>
                      <a:pt x="2037" y="29930"/>
                      <a:pt x="1915" y="27407"/>
                      <a:pt x="1885" y="25340"/>
                    </a:cubicBezTo>
                    <a:cubicBezTo>
                      <a:pt x="1855" y="22665"/>
                      <a:pt x="1611" y="19960"/>
                      <a:pt x="1459" y="17316"/>
                    </a:cubicBezTo>
                    <a:cubicBezTo>
                      <a:pt x="1095" y="11540"/>
                      <a:pt x="244" y="5796"/>
                      <a:pt x="61" y="20"/>
                    </a:cubicBezTo>
                    <a:cubicBezTo>
                      <a:pt x="61" y="8"/>
                      <a:pt x="5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2447;p75">
                <a:extLst>
                  <a:ext uri="{FF2B5EF4-FFF2-40B4-BE49-F238E27FC236}">
                    <a16:creationId xmlns:a16="http://schemas.microsoft.com/office/drawing/2014/main" id="{AD1D95E2-1620-A2A5-3513-4C11597233EA}"/>
                  </a:ext>
                </a:extLst>
              </p:cNvPr>
              <p:cNvSpPr/>
              <p:nvPr/>
            </p:nvSpPr>
            <p:spPr>
              <a:xfrm>
                <a:off x="4591443" y="3130920"/>
                <a:ext cx="25577" cy="550022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35955" extrusionOk="0">
                    <a:moveTo>
                      <a:pt x="1504" y="0"/>
                    </a:moveTo>
                    <a:cubicBezTo>
                      <a:pt x="1477" y="0"/>
                      <a:pt x="1459" y="23"/>
                      <a:pt x="1459" y="73"/>
                    </a:cubicBezTo>
                    <a:cubicBezTo>
                      <a:pt x="1429" y="6182"/>
                      <a:pt x="1368" y="12383"/>
                      <a:pt x="1185" y="18493"/>
                    </a:cubicBezTo>
                    <a:cubicBezTo>
                      <a:pt x="1125" y="21350"/>
                      <a:pt x="1003" y="24237"/>
                      <a:pt x="730" y="27095"/>
                    </a:cubicBezTo>
                    <a:cubicBezTo>
                      <a:pt x="456" y="30043"/>
                      <a:pt x="0" y="32931"/>
                      <a:pt x="122" y="35909"/>
                    </a:cubicBezTo>
                    <a:cubicBezTo>
                      <a:pt x="122" y="35940"/>
                      <a:pt x="160" y="35955"/>
                      <a:pt x="198" y="35955"/>
                    </a:cubicBezTo>
                    <a:cubicBezTo>
                      <a:pt x="236" y="35955"/>
                      <a:pt x="274" y="35940"/>
                      <a:pt x="274" y="35909"/>
                    </a:cubicBezTo>
                    <a:cubicBezTo>
                      <a:pt x="517" y="30073"/>
                      <a:pt x="1368" y="24298"/>
                      <a:pt x="1520" y="18462"/>
                    </a:cubicBezTo>
                    <a:cubicBezTo>
                      <a:pt x="1672" y="12353"/>
                      <a:pt x="1581" y="6182"/>
                      <a:pt x="1581" y="42"/>
                    </a:cubicBezTo>
                    <a:cubicBezTo>
                      <a:pt x="1553" y="15"/>
                      <a:pt x="1526" y="0"/>
                      <a:pt x="15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2448;p75">
                <a:extLst>
                  <a:ext uri="{FF2B5EF4-FFF2-40B4-BE49-F238E27FC236}">
                    <a16:creationId xmlns:a16="http://schemas.microsoft.com/office/drawing/2014/main" id="{79C9DE06-CC80-779E-6174-6FC551E4045A}"/>
                  </a:ext>
                </a:extLst>
              </p:cNvPr>
              <p:cNvSpPr/>
              <p:nvPr/>
            </p:nvSpPr>
            <p:spPr>
              <a:xfrm>
                <a:off x="4710320" y="3099744"/>
                <a:ext cx="48524" cy="55842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36504" extrusionOk="0">
                    <a:moveTo>
                      <a:pt x="45" y="0"/>
                    </a:moveTo>
                    <a:cubicBezTo>
                      <a:pt x="14" y="0"/>
                      <a:pt x="0" y="14"/>
                      <a:pt x="41" y="14"/>
                    </a:cubicBezTo>
                    <a:cubicBezTo>
                      <a:pt x="527" y="1260"/>
                      <a:pt x="588" y="2749"/>
                      <a:pt x="831" y="4087"/>
                    </a:cubicBezTo>
                    <a:cubicBezTo>
                      <a:pt x="1135" y="5789"/>
                      <a:pt x="1348" y="7491"/>
                      <a:pt x="1560" y="9223"/>
                    </a:cubicBezTo>
                    <a:cubicBezTo>
                      <a:pt x="1895" y="12263"/>
                      <a:pt x="2168" y="15303"/>
                      <a:pt x="2412" y="18342"/>
                    </a:cubicBezTo>
                    <a:cubicBezTo>
                      <a:pt x="2716" y="21412"/>
                      <a:pt x="2837" y="24452"/>
                      <a:pt x="2837" y="27522"/>
                    </a:cubicBezTo>
                    <a:cubicBezTo>
                      <a:pt x="2837" y="29072"/>
                      <a:pt x="2928" y="30622"/>
                      <a:pt x="2837" y="32203"/>
                    </a:cubicBezTo>
                    <a:cubicBezTo>
                      <a:pt x="2776" y="33631"/>
                      <a:pt x="2472" y="34999"/>
                      <a:pt x="2533" y="36458"/>
                    </a:cubicBezTo>
                    <a:cubicBezTo>
                      <a:pt x="2533" y="36488"/>
                      <a:pt x="2564" y="36503"/>
                      <a:pt x="2594" y="36503"/>
                    </a:cubicBezTo>
                    <a:cubicBezTo>
                      <a:pt x="2624" y="36503"/>
                      <a:pt x="2655" y="36488"/>
                      <a:pt x="2655" y="36458"/>
                    </a:cubicBezTo>
                    <a:cubicBezTo>
                      <a:pt x="2928" y="33449"/>
                      <a:pt x="3171" y="30561"/>
                      <a:pt x="3171" y="27522"/>
                    </a:cubicBezTo>
                    <a:cubicBezTo>
                      <a:pt x="3171" y="24056"/>
                      <a:pt x="2959" y="20683"/>
                      <a:pt x="2655" y="17248"/>
                    </a:cubicBezTo>
                    <a:cubicBezTo>
                      <a:pt x="2351" y="14056"/>
                      <a:pt x="2047" y="10834"/>
                      <a:pt x="1591" y="7643"/>
                    </a:cubicBezTo>
                    <a:cubicBezTo>
                      <a:pt x="1257" y="5211"/>
                      <a:pt x="1105" y="2263"/>
                      <a:pt x="102" y="14"/>
                    </a:cubicBezTo>
                    <a:cubicBezTo>
                      <a:pt x="81" y="3"/>
                      <a:pt x="61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2449;p75">
                <a:extLst>
                  <a:ext uri="{FF2B5EF4-FFF2-40B4-BE49-F238E27FC236}">
                    <a16:creationId xmlns:a16="http://schemas.microsoft.com/office/drawing/2014/main" id="{67580CF1-501F-1E3D-240A-3BE472F3AA69}"/>
                  </a:ext>
                </a:extLst>
              </p:cNvPr>
              <p:cNvSpPr/>
              <p:nvPr/>
            </p:nvSpPr>
            <p:spPr>
              <a:xfrm>
                <a:off x="4755111" y="3688377"/>
                <a:ext cx="3274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84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61" y="714"/>
                      <a:pt x="61" y="1322"/>
                      <a:pt x="91" y="1961"/>
                    </a:cubicBezTo>
                    <a:cubicBezTo>
                      <a:pt x="91" y="1976"/>
                      <a:pt x="114" y="1984"/>
                      <a:pt x="137" y="1984"/>
                    </a:cubicBezTo>
                    <a:cubicBezTo>
                      <a:pt x="160" y="1984"/>
                      <a:pt x="183" y="1976"/>
                      <a:pt x="183" y="1961"/>
                    </a:cubicBezTo>
                    <a:cubicBezTo>
                      <a:pt x="213" y="1322"/>
                      <a:pt x="183" y="714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2450;p75">
                <a:extLst>
                  <a:ext uri="{FF2B5EF4-FFF2-40B4-BE49-F238E27FC236}">
                    <a16:creationId xmlns:a16="http://schemas.microsoft.com/office/drawing/2014/main" id="{E5D7C714-3AAB-8D1E-E923-B56B3DC46CFF}"/>
                  </a:ext>
                </a:extLst>
              </p:cNvPr>
              <p:cNvSpPr/>
              <p:nvPr/>
            </p:nvSpPr>
            <p:spPr>
              <a:xfrm>
                <a:off x="4432150" y="3113879"/>
                <a:ext cx="88924" cy="231375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15125" extrusionOk="0">
                    <a:moveTo>
                      <a:pt x="5735" y="0"/>
                    </a:moveTo>
                    <a:cubicBezTo>
                      <a:pt x="5717" y="0"/>
                      <a:pt x="5702" y="10"/>
                      <a:pt x="5702" y="32"/>
                    </a:cubicBezTo>
                    <a:cubicBezTo>
                      <a:pt x="4942" y="2403"/>
                      <a:pt x="3422" y="4652"/>
                      <a:pt x="2480" y="6992"/>
                    </a:cubicBezTo>
                    <a:cubicBezTo>
                      <a:pt x="1446" y="9576"/>
                      <a:pt x="595" y="12281"/>
                      <a:pt x="18" y="15017"/>
                    </a:cubicBezTo>
                    <a:cubicBezTo>
                      <a:pt x="1" y="15085"/>
                      <a:pt x="51" y="15125"/>
                      <a:pt x="103" y="15125"/>
                    </a:cubicBezTo>
                    <a:cubicBezTo>
                      <a:pt x="144" y="15125"/>
                      <a:pt x="187" y="15101"/>
                      <a:pt x="200" y="15047"/>
                    </a:cubicBezTo>
                    <a:cubicBezTo>
                      <a:pt x="899" y="12312"/>
                      <a:pt x="1659" y="9667"/>
                      <a:pt x="2632" y="7023"/>
                    </a:cubicBezTo>
                    <a:cubicBezTo>
                      <a:pt x="3544" y="4682"/>
                      <a:pt x="5063" y="2464"/>
                      <a:pt x="5793" y="93"/>
                    </a:cubicBezTo>
                    <a:cubicBezTo>
                      <a:pt x="5812" y="34"/>
                      <a:pt x="5769" y="0"/>
                      <a:pt x="57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2451;p75">
                <a:extLst>
                  <a:ext uri="{FF2B5EF4-FFF2-40B4-BE49-F238E27FC236}">
                    <a16:creationId xmlns:a16="http://schemas.microsoft.com/office/drawing/2014/main" id="{466304F7-7B96-CAFD-A3A5-414C0B39DE27}"/>
                  </a:ext>
                </a:extLst>
              </p:cNvPr>
              <p:cNvSpPr/>
              <p:nvPr/>
            </p:nvSpPr>
            <p:spPr>
              <a:xfrm>
                <a:off x="4368252" y="3696928"/>
                <a:ext cx="20284" cy="7841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5126" extrusionOk="0">
                    <a:moveTo>
                      <a:pt x="1254" y="1"/>
                    </a:moveTo>
                    <a:cubicBezTo>
                      <a:pt x="1234" y="1"/>
                      <a:pt x="1216" y="11"/>
                      <a:pt x="1216" y="34"/>
                    </a:cubicBezTo>
                    <a:cubicBezTo>
                      <a:pt x="821" y="1645"/>
                      <a:pt x="91" y="3408"/>
                      <a:pt x="0" y="5080"/>
                    </a:cubicBezTo>
                    <a:cubicBezTo>
                      <a:pt x="0" y="5110"/>
                      <a:pt x="23" y="5125"/>
                      <a:pt x="46" y="5125"/>
                    </a:cubicBezTo>
                    <a:cubicBezTo>
                      <a:pt x="68" y="5125"/>
                      <a:pt x="91" y="5110"/>
                      <a:pt x="91" y="5080"/>
                    </a:cubicBezTo>
                    <a:cubicBezTo>
                      <a:pt x="243" y="3408"/>
                      <a:pt x="882" y="1706"/>
                      <a:pt x="1307" y="64"/>
                    </a:cubicBezTo>
                    <a:cubicBezTo>
                      <a:pt x="1326" y="27"/>
                      <a:pt x="1287" y="1"/>
                      <a:pt x="1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2452;p75">
                <a:extLst>
                  <a:ext uri="{FF2B5EF4-FFF2-40B4-BE49-F238E27FC236}">
                    <a16:creationId xmlns:a16="http://schemas.microsoft.com/office/drawing/2014/main" id="{D92C470D-5A02-8A00-B0A8-5AB0A5530864}"/>
                  </a:ext>
                </a:extLst>
              </p:cNvPr>
              <p:cNvSpPr/>
              <p:nvPr/>
            </p:nvSpPr>
            <p:spPr>
              <a:xfrm>
                <a:off x="4032992" y="4372588"/>
                <a:ext cx="396175" cy="147881"/>
              </a:xfrm>
              <a:custGeom>
                <a:avLst/>
                <a:gdLst/>
                <a:ahLst/>
                <a:cxnLst/>
                <a:rect l="l" t="t" r="r" b="b"/>
                <a:pathLst>
                  <a:path w="25898" h="9667" extrusionOk="0">
                    <a:moveTo>
                      <a:pt x="153" y="0"/>
                    </a:moveTo>
                    <a:cubicBezTo>
                      <a:pt x="92" y="0"/>
                      <a:pt x="1" y="61"/>
                      <a:pt x="1" y="122"/>
                    </a:cubicBezTo>
                    <a:lnTo>
                      <a:pt x="1" y="213"/>
                    </a:lnTo>
                    <a:cubicBezTo>
                      <a:pt x="16" y="274"/>
                      <a:pt x="77" y="304"/>
                      <a:pt x="138" y="304"/>
                    </a:cubicBezTo>
                    <a:cubicBezTo>
                      <a:pt x="198" y="304"/>
                      <a:pt x="259" y="274"/>
                      <a:pt x="274" y="213"/>
                    </a:cubicBezTo>
                    <a:lnTo>
                      <a:pt x="274" y="213"/>
                    </a:lnTo>
                    <a:cubicBezTo>
                      <a:pt x="244" y="578"/>
                      <a:pt x="5806" y="2675"/>
                      <a:pt x="6171" y="2827"/>
                    </a:cubicBezTo>
                    <a:cubicBezTo>
                      <a:pt x="8299" y="3709"/>
                      <a:pt x="10457" y="4499"/>
                      <a:pt x="12554" y="5502"/>
                    </a:cubicBezTo>
                    <a:cubicBezTo>
                      <a:pt x="14895" y="6627"/>
                      <a:pt x="17418" y="7508"/>
                      <a:pt x="19849" y="8450"/>
                    </a:cubicBezTo>
                    <a:cubicBezTo>
                      <a:pt x="20761" y="8785"/>
                      <a:pt x="21703" y="9089"/>
                      <a:pt x="22615" y="9393"/>
                    </a:cubicBezTo>
                    <a:cubicBezTo>
                      <a:pt x="23257" y="9624"/>
                      <a:pt x="23836" y="9657"/>
                      <a:pt x="24438" y="9657"/>
                    </a:cubicBezTo>
                    <a:cubicBezTo>
                      <a:pt x="24679" y="9657"/>
                      <a:pt x="24923" y="9652"/>
                      <a:pt x="25176" y="9652"/>
                    </a:cubicBezTo>
                    <a:cubicBezTo>
                      <a:pt x="25370" y="9652"/>
                      <a:pt x="25569" y="9655"/>
                      <a:pt x="25776" y="9666"/>
                    </a:cubicBezTo>
                    <a:cubicBezTo>
                      <a:pt x="25898" y="9666"/>
                      <a:pt x="25898" y="9484"/>
                      <a:pt x="25807" y="9423"/>
                    </a:cubicBezTo>
                    <a:cubicBezTo>
                      <a:pt x="24652" y="9028"/>
                      <a:pt x="23436" y="8937"/>
                      <a:pt x="22311" y="8572"/>
                    </a:cubicBezTo>
                    <a:cubicBezTo>
                      <a:pt x="21308" y="8237"/>
                      <a:pt x="20305" y="7903"/>
                      <a:pt x="19332" y="7599"/>
                    </a:cubicBezTo>
                    <a:cubicBezTo>
                      <a:pt x="16901" y="6839"/>
                      <a:pt x="14317" y="5958"/>
                      <a:pt x="12007" y="4803"/>
                    </a:cubicBezTo>
                    <a:cubicBezTo>
                      <a:pt x="10153" y="3891"/>
                      <a:pt x="8177" y="3222"/>
                      <a:pt x="6232" y="2402"/>
                    </a:cubicBezTo>
                    <a:cubicBezTo>
                      <a:pt x="4287" y="1611"/>
                      <a:pt x="2250" y="36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2453;p75">
                <a:extLst>
                  <a:ext uri="{FF2B5EF4-FFF2-40B4-BE49-F238E27FC236}">
                    <a16:creationId xmlns:a16="http://schemas.microsoft.com/office/drawing/2014/main" id="{80731399-7157-B4E9-09F7-ECEB3A908818}"/>
                  </a:ext>
                </a:extLst>
              </p:cNvPr>
              <p:cNvSpPr/>
              <p:nvPr/>
            </p:nvSpPr>
            <p:spPr>
              <a:xfrm>
                <a:off x="4537030" y="4332325"/>
                <a:ext cx="16628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4043" extrusionOk="0">
                    <a:moveTo>
                      <a:pt x="43" y="0"/>
                    </a:moveTo>
                    <a:cubicBezTo>
                      <a:pt x="25" y="0"/>
                      <a:pt x="1" y="21"/>
                      <a:pt x="1" y="79"/>
                    </a:cubicBezTo>
                    <a:cubicBezTo>
                      <a:pt x="305" y="1356"/>
                      <a:pt x="487" y="2815"/>
                      <a:pt x="1034" y="4030"/>
                    </a:cubicBezTo>
                    <a:cubicBezTo>
                      <a:pt x="1034" y="4039"/>
                      <a:pt x="1039" y="4042"/>
                      <a:pt x="1044" y="4042"/>
                    </a:cubicBezTo>
                    <a:cubicBezTo>
                      <a:pt x="1060" y="4042"/>
                      <a:pt x="1087" y="4014"/>
                      <a:pt x="1065" y="3970"/>
                    </a:cubicBezTo>
                    <a:cubicBezTo>
                      <a:pt x="639" y="2693"/>
                      <a:pt x="365" y="1356"/>
                      <a:pt x="62" y="18"/>
                    </a:cubicBezTo>
                    <a:cubicBezTo>
                      <a:pt x="62" y="7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2454;p75">
                <a:extLst>
                  <a:ext uri="{FF2B5EF4-FFF2-40B4-BE49-F238E27FC236}">
                    <a16:creationId xmlns:a16="http://schemas.microsoft.com/office/drawing/2014/main" id="{343FFF0B-3EBB-4075-7F86-67EAD3C0122B}"/>
                  </a:ext>
                </a:extLst>
              </p:cNvPr>
              <p:cNvSpPr/>
              <p:nvPr/>
            </p:nvSpPr>
            <p:spPr>
              <a:xfrm>
                <a:off x="4530528" y="4327827"/>
                <a:ext cx="49625" cy="144408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9440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699" y="1923"/>
                      <a:pt x="1490" y="3869"/>
                      <a:pt x="2037" y="5753"/>
                    </a:cubicBezTo>
                    <a:cubicBezTo>
                      <a:pt x="2432" y="6939"/>
                      <a:pt x="2432" y="8337"/>
                      <a:pt x="3131" y="9401"/>
                    </a:cubicBezTo>
                    <a:cubicBezTo>
                      <a:pt x="3140" y="9428"/>
                      <a:pt x="3155" y="9439"/>
                      <a:pt x="3170" y="9439"/>
                    </a:cubicBezTo>
                    <a:cubicBezTo>
                      <a:pt x="3206" y="9439"/>
                      <a:pt x="3243" y="9382"/>
                      <a:pt x="3222" y="9340"/>
                    </a:cubicBezTo>
                    <a:cubicBezTo>
                      <a:pt x="2553" y="8154"/>
                      <a:pt x="2584" y="6391"/>
                      <a:pt x="2097" y="5115"/>
                    </a:cubicBezTo>
                    <a:cubicBezTo>
                      <a:pt x="1459" y="3413"/>
                      <a:pt x="760" y="1741"/>
                      <a:pt x="31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2455;p75">
                <a:extLst>
                  <a:ext uri="{FF2B5EF4-FFF2-40B4-BE49-F238E27FC236}">
                    <a16:creationId xmlns:a16="http://schemas.microsoft.com/office/drawing/2014/main" id="{7D11C375-CAD2-B033-85C7-653447AA6D9F}"/>
                  </a:ext>
                </a:extLst>
              </p:cNvPr>
              <p:cNvSpPr/>
              <p:nvPr/>
            </p:nvSpPr>
            <p:spPr>
              <a:xfrm>
                <a:off x="4574692" y="4465459"/>
                <a:ext cx="16154" cy="174437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1403" extrusionOk="0">
                    <a:moveTo>
                      <a:pt x="312" y="1"/>
                    </a:moveTo>
                    <a:cubicBezTo>
                      <a:pt x="282" y="1"/>
                      <a:pt x="244" y="24"/>
                      <a:pt x="244" y="69"/>
                    </a:cubicBezTo>
                    <a:cubicBezTo>
                      <a:pt x="457" y="2379"/>
                      <a:pt x="548" y="4689"/>
                      <a:pt x="548" y="7030"/>
                    </a:cubicBezTo>
                    <a:cubicBezTo>
                      <a:pt x="548" y="8185"/>
                      <a:pt x="31" y="10434"/>
                      <a:pt x="1004" y="11376"/>
                    </a:cubicBezTo>
                    <a:cubicBezTo>
                      <a:pt x="1013" y="11395"/>
                      <a:pt x="1023" y="11402"/>
                      <a:pt x="1030" y="11402"/>
                    </a:cubicBezTo>
                    <a:cubicBezTo>
                      <a:pt x="1047" y="11402"/>
                      <a:pt x="1055" y="11367"/>
                      <a:pt x="1034" y="11346"/>
                    </a:cubicBezTo>
                    <a:cubicBezTo>
                      <a:pt x="1" y="10161"/>
                      <a:pt x="791" y="7182"/>
                      <a:pt x="761" y="5662"/>
                    </a:cubicBezTo>
                    <a:cubicBezTo>
                      <a:pt x="730" y="3777"/>
                      <a:pt x="578" y="1923"/>
                      <a:pt x="335" y="69"/>
                    </a:cubicBezTo>
                    <a:cubicBezTo>
                      <a:pt x="366" y="24"/>
                      <a:pt x="343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2456;p75">
                <a:extLst>
                  <a:ext uri="{FF2B5EF4-FFF2-40B4-BE49-F238E27FC236}">
                    <a16:creationId xmlns:a16="http://schemas.microsoft.com/office/drawing/2014/main" id="{BA7E7575-3859-B8A7-7459-362FFEBF47BB}"/>
                  </a:ext>
                </a:extLst>
              </p:cNvPr>
              <p:cNvSpPr/>
              <p:nvPr/>
            </p:nvSpPr>
            <p:spPr>
              <a:xfrm>
                <a:off x="4593294" y="4327017"/>
                <a:ext cx="46979" cy="12456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8143" extrusionOk="0">
                    <a:moveTo>
                      <a:pt x="31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852" y="1672"/>
                      <a:pt x="943" y="3618"/>
                      <a:pt x="1520" y="5350"/>
                    </a:cubicBezTo>
                    <a:cubicBezTo>
                      <a:pt x="1794" y="6201"/>
                      <a:pt x="2767" y="7204"/>
                      <a:pt x="2615" y="8086"/>
                    </a:cubicBezTo>
                    <a:cubicBezTo>
                      <a:pt x="2615" y="8107"/>
                      <a:pt x="2644" y="8142"/>
                      <a:pt x="2662" y="8142"/>
                    </a:cubicBezTo>
                    <a:cubicBezTo>
                      <a:pt x="2670" y="8142"/>
                      <a:pt x="2675" y="8135"/>
                      <a:pt x="2675" y="8116"/>
                    </a:cubicBezTo>
                    <a:cubicBezTo>
                      <a:pt x="3071" y="7143"/>
                      <a:pt x="2280" y="6688"/>
                      <a:pt x="1976" y="5745"/>
                    </a:cubicBezTo>
                    <a:cubicBezTo>
                      <a:pt x="1368" y="3830"/>
                      <a:pt x="1095" y="170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2457;p75">
                <a:extLst>
                  <a:ext uri="{FF2B5EF4-FFF2-40B4-BE49-F238E27FC236}">
                    <a16:creationId xmlns:a16="http://schemas.microsoft.com/office/drawing/2014/main" id="{2CDF9BEC-57A6-1DD2-7FCD-9154A9724B19}"/>
                  </a:ext>
                </a:extLst>
              </p:cNvPr>
              <p:cNvSpPr/>
              <p:nvPr/>
            </p:nvSpPr>
            <p:spPr>
              <a:xfrm>
                <a:off x="4628631" y="4441212"/>
                <a:ext cx="69772" cy="209713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13709" extrusionOk="0">
                    <a:moveTo>
                      <a:pt x="289" y="0"/>
                    </a:moveTo>
                    <a:cubicBezTo>
                      <a:pt x="259" y="0"/>
                      <a:pt x="244" y="22"/>
                      <a:pt x="244" y="43"/>
                    </a:cubicBezTo>
                    <a:cubicBezTo>
                      <a:pt x="517" y="1563"/>
                      <a:pt x="1216" y="2931"/>
                      <a:pt x="1703" y="4390"/>
                    </a:cubicBezTo>
                    <a:cubicBezTo>
                      <a:pt x="2159" y="5666"/>
                      <a:pt x="2524" y="7004"/>
                      <a:pt x="2919" y="8341"/>
                    </a:cubicBezTo>
                    <a:cubicBezTo>
                      <a:pt x="3283" y="9435"/>
                      <a:pt x="3983" y="10925"/>
                      <a:pt x="3922" y="12080"/>
                    </a:cubicBezTo>
                    <a:cubicBezTo>
                      <a:pt x="3835" y="13282"/>
                      <a:pt x="3058" y="13546"/>
                      <a:pt x="2136" y="13546"/>
                    </a:cubicBezTo>
                    <a:cubicBezTo>
                      <a:pt x="1450" y="13546"/>
                      <a:pt x="684" y="13400"/>
                      <a:pt x="61" y="13387"/>
                    </a:cubicBezTo>
                    <a:cubicBezTo>
                      <a:pt x="1" y="13387"/>
                      <a:pt x="1" y="13417"/>
                      <a:pt x="61" y="13417"/>
                    </a:cubicBezTo>
                    <a:cubicBezTo>
                      <a:pt x="557" y="13436"/>
                      <a:pt x="1638" y="13708"/>
                      <a:pt x="2578" y="13708"/>
                    </a:cubicBezTo>
                    <a:cubicBezTo>
                      <a:pt x="3197" y="13708"/>
                      <a:pt x="3754" y="13590"/>
                      <a:pt x="4043" y="13205"/>
                    </a:cubicBezTo>
                    <a:cubicBezTo>
                      <a:pt x="4560" y="12445"/>
                      <a:pt x="3952" y="10925"/>
                      <a:pt x="3739" y="10165"/>
                    </a:cubicBezTo>
                    <a:cubicBezTo>
                      <a:pt x="3283" y="8554"/>
                      <a:pt x="2827" y="6973"/>
                      <a:pt x="2280" y="5362"/>
                    </a:cubicBezTo>
                    <a:cubicBezTo>
                      <a:pt x="1672" y="3569"/>
                      <a:pt x="821" y="1837"/>
                      <a:pt x="335" y="13"/>
                    </a:cubicBezTo>
                    <a:cubicBezTo>
                      <a:pt x="317" y="4"/>
                      <a:pt x="302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2458;p75">
                <a:extLst>
                  <a:ext uri="{FF2B5EF4-FFF2-40B4-BE49-F238E27FC236}">
                    <a16:creationId xmlns:a16="http://schemas.microsoft.com/office/drawing/2014/main" id="{8380E314-5378-13F7-8340-43D612D0CF4C}"/>
                  </a:ext>
                </a:extLst>
              </p:cNvPr>
              <p:cNvSpPr/>
              <p:nvPr/>
            </p:nvSpPr>
            <p:spPr>
              <a:xfrm>
                <a:off x="4588185" y="4643660"/>
                <a:ext cx="59997" cy="5216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4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31"/>
                    </a:cubicBezTo>
                    <a:cubicBezTo>
                      <a:pt x="237" y="285"/>
                      <a:pt x="651" y="341"/>
                      <a:pt x="1067" y="341"/>
                    </a:cubicBezTo>
                    <a:cubicBezTo>
                      <a:pt x="1400" y="341"/>
                      <a:pt x="1733" y="305"/>
                      <a:pt x="1976" y="305"/>
                    </a:cubicBezTo>
                    <a:cubicBezTo>
                      <a:pt x="2462" y="274"/>
                      <a:pt x="2949" y="244"/>
                      <a:pt x="3465" y="153"/>
                    </a:cubicBezTo>
                    <a:cubicBezTo>
                      <a:pt x="3558" y="153"/>
                      <a:pt x="3615" y="145"/>
                      <a:pt x="3647" y="138"/>
                    </a:cubicBezTo>
                    <a:lnTo>
                      <a:pt x="3647" y="138"/>
                    </a:lnTo>
                    <a:cubicBezTo>
                      <a:pt x="3611" y="157"/>
                      <a:pt x="3551" y="205"/>
                      <a:pt x="3496" y="305"/>
                    </a:cubicBezTo>
                    <a:cubicBezTo>
                      <a:pt x="3617" y="244"/>
                      <a:pt x="3769" y="183"/>
                      <a:pt x="3860" y="122"/>
                    </a:cubicBezTo>
                    <a:cubicBezTo>
                      <a:pt x="3921" y="122"/>
                      <a:pt x="3921" y="31"/>
                      <a:pt x="3860" y="31"/>
                    </a:cubicBezTo>
                    <a:cubicBezTo>
                      <a:pt x="3253" y="92"/>
                      <a:pt x="2705" y="122"/>
                      <a:pt x="2098" y="153"/>
                    </a:cubicBezTo>
                    <a:cubicBezTo>
                      <a:pt x="1824" y="168"/>
                      <a:pt x="1406" y="214"/>
                      <a:pt x="1007" y="214"/>
                    </a:cubicBezTo>
                    <a:cubicBezTo>
                      <a:pt x="608" y="214"/>
                      <a:pt x="228" y="168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2459;p75">
                <a:extLst>
                  <a:ext uri="{FF2B5EF4-FFF2-40B4-BE49-F238E27FC236}">
                    <a16:creationId xmlns:a16="http://schemas.microsoft.com/office/drawing/2014/main" id="{FA9616C8-C5B5-5DA2-6B1B-26673F6B9F40}"/>
                  </a:ext>
                </a:extLst>
              </p:cNvPr>
              <p:cNvSpPr/>
              <p:nvPr/>
            </p:nvSpPr>
            <p:spPr>
              <a:xfrm>
                <a:off x="4583534" y="4629724"/>
                <a:ext cx="95793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6262" h="404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52" y="760"/>
                      <a:pt x="365" y="1520"/>
                      <a:pt x="578" y="2249"/>
                    </a:cubicBezTo>
                    <a:cubicBezTo>
                      <a:pt x="669" y="2614"/>
                      <a:pt x="791" y="3222"/>
                      <a:pt x="1095" y="3496"/>
                    </a:cubicBezTo>
                    <a:cubicBezTo>
                      <a:pt x="1520" y="3830"/>
                      <a:pt x="2250" y="3769"/>
                      <a:pt x="2736" y="3799"/>
                    </a:cubicBezTo>
                    <a:cubicBezTo>
                      <a:pt x="3921" y="3891"/>
                      <a:pt x="5076" y="4043"/>
                      <a:pt x="6231" y="4043"/>
                    </a:cubicBezTo>
                    <a:cubicBezTo>
                      <a:pt x="6262" y="4043"/>
                      <a:pt x="6262" y="3951"/>
                      <a:pt x="6231" y="3951"/>
                    </a:cubicBezTo>
                    <a:cubicBezTo>
                      <a:pt x="5289" y="3891"/>
                      <a:pt x="4316" y="3769"/>
                      <a:pt x="3344" y="3678"/>
                    </a:cubicBezTo>
                    <a:cubicBezTo>
                      <a:pt x="2493" y="3617"/>
                      <a:pt x="1520" y="3739"/>
                      <a:pt x="1003" y="2918"/>
                    </a:cubicBezTo>
                    <a:cubicBezTo>
                      <a:pt x="578" y="2067"/>
                      <a:pt x="456" y="94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2460;p75">
                <a:extLst>
                  <a:ext uri="{FF2B5EF4-FFF2-40B4-BE49-F238E27FC236}">
                    <a16:creationId xmlns:a16="http://schemas.microsoft.com/office/drawing/2014/main" id="{84F686B3-0F47-3C6B-996F-D416A740B2AB}"/>
                  </a:ext>
                </a:extLst>
              </p:cNvPr>
              <p:cNvSpPr/>
              <p:nvPr/>
            </p:nvSpPr>
            <p:spPr>
              <a:xfrm>
                <a:off x="4675136" y="4631804"/>
                <a:ext cx="17210" cy="6734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4402" extrusionOk="0">
                    <a:moveTo>
                      <a:pt x="882" y="1"/>
                    </a:moveTo>
                    <a:cubicBezTo>
                      <a:pt x="867" y="1"/>
                      <a:pt x="851" y="16"/>
                      <a:pt x="851" y="46"/>
                    </a:cubicBezTo>
                    <a:cubicBezTo>
                      <a:pt x="912" y="442"/>
                      <a:pt x="699" y="867"/>
                      <a:pt x="608" y="1232"/>
                    </a:cubicBezTo>
                    <a:lnTo>
                      <a:pt x="395" y="2387"/>
                    </a:lnTo>
                    <a:cubicBezTo>
                      <a:pt x="304" y="2782"/>
                      <a:pt x="274" y="3177"/>
                      <a:pt x="183" y="3603"/>
                    </a:cubicBezTo>
                    <a:cubicBezTo>
                      <a:pt x="183" y="3633"/>
                      <a:pt x="91" y="4211"/>
                      <a:pt x="91" y="4211"/>
                    </a:cubicBezTo>
                    <a:cubicBezTo>
                      <a:pt x="0" y="4241"/>
                      <a:pt x="31" y="4363"/>
                      <a:pt x="122" y="4393"/>
                    </a:cubicBezTo>
                    <a:lnTo>
                      <a:pt x="152" y="4393"/>
                    </a:lnTo>
                    <a:cubicBezTo>
                      <a:pt x="169" y="4399"/>
                      <a:pt x="184" y="4401"/>
                      <a:pt x="197" y="4401"/>
                    </a:cubicBezTo>
                    <a:cubicBezTo>
                      <a:pt x="255" y="4401"/>
                      <a:pt x="279" y="4351"/>
                      <a:pt x="304" y="4302"/>
                    </a:cubicBezTo>
                    <a:cubicBezTo>
                      <a:pt x="608" y="3603"/>
                      <a:pt x="608" y="2873"/>
                      <a:pt x="699" y="2113"/>
                    </a:cubicBezTo>
                    <a:cubicBezTo>
                      <a:pt x="760" y="1475"/>
                      <a:pt x="1125" y="654"/>
                      <a:pt x="912" y="46"/>
                    </a:cubicBezTo>
                    <a:cubicBezTo>
                      <a:pt x="912" y="16"/>
                      <a:pt x="897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2461;p75">
                <a:extLst>
                  <a:ext uri="{FF2B5EF4-FFF2-40B4-BE49-F238E27FC236}">
                    <a16:creationId xmlns:a16="http://schemas.microsoft.com/office/drawing/2014/main" id="{19F0853D-6619-7969-0B00-B3DBAAA4D2DA}"/>
                  </a:ext>
                </a:extLst>
              </p:cNvPr>
              <p:cNvSpPr/>
              <p:nvPr/>
            </p:nvSpPr>
            <p:spPr>
              <a:xfrm>
                <a:off x="4593753" y="4609913"/>
                <a:ext cx="99067" cy="28652"/>
              </a:xfrm>
              <a:custGeom>
                <a:avLst/>
                <a:gdLst/>
                <a:ahLst/>
                <a:cxnLst/>
                <a:rect l="l" t="t" r="r" b="b"/>
                <a:pathLst>
                  <a:path w="6476" h="1873" extrusionOk="0">
                    <a:moveTo>
                      <a:pt x="3782" y="0"/>
                    </a:moveTo>
                    <a:cubicBezTo>
                      <a:pt x="3425" y="0"/>
                      <a:pt x="3087" y="30"/>
                      <a:pt x="2797" y="79"/>
                    </a:cubicBezTo>
                    <a:cubicBezTo>
                      <a:pt x="2068" y="201"/>
                      <a:pt x="1" y="778"/>
                      <a:pt x="244" y="1781"/>
                    </a:cubicBezTo>
                    <a:cubicBezTo>
                      <a:pt x="259" y="1842"/>
                      <a:pt x="305" y="1873"/>
                      <a:pt x="351" y="1873"/>
                    </a:cubicBezTo>
                    <a:cubicBezTo>
                      <a:pt x="396" y="1873"/>
                      <a:pt x="442" y="1842"/>
                      <a:pt x="457" y="1781"/>
                    </a:cubicBezTo>
                    <a:cubicBezTo>
                      <a:pt x="806" y="613"/>
                      <a:pt x="2275" y="135"/>
                      <a:pt x="3723" y="135"/>
                    </a:cubicBezTo>
                    <a:cubicBezTo>
                      <a:pt x="4798" y="135"/>
                      <a:pt x="5862" y="399"/>
                      <a:pt x="6445" y="839"/>
                    </a:cubicBezTo>
                    <a:cubicBezTo>
                      <a:pt x="6445" y="848"/>
                      <a:pt x="6447" y="852"/>
                      <a:pt x="6451" y="852"/>
                    </a:cubicBezTo>
                    <a:cubicBezTo>
                      <a:pt x="6460" y="852"/>
                      <a:pt x="6475" y="830"/>
                      <a:pt x="6475" y="809"/>
                    </a:cubicBezTo>
                    <a:cubicBezTo>
                      <a:pt x="5833" y="211"/>
                      <a:pt x="4740" y="0"/>
                      <a:pt x="3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2462;p75">
                <a:extLst>
                  <a:ext uri="{FF2B5EF4-FFF2-40B4-BE49-F238E27FC236}">
                    <a16:creationId xmlns:a16="http://schemas.microsoft.com/office/drawing/2014/main" id="{EB1FD1D9-46C4-D1B8-E09C-C34979CE128A}"/>
                  </a:ext>
                </a:extLst>
              </p:cNvPr>
              <p:cNvSpPr/>
              <p:nvPr/>
            </p:nvSpPr>
            <p:spPr>
              <a:xfrm>
                <a:off x="4580735" y="4580435"/>
                <a:ext cx="92091" cy="19642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1284" extrusionOk="0">
                    <a:moveTo>
                      <a:pt x="5928" y="0"/>
                    </a:moveTo>
                    <a:cubicBezTo>
                      <a:pt x="5806" y="31"/>
                      <a:pt x="5837" y="122"/>
                      <a:pt x="5867" y="122"/>
                    </a:cubicBezTo>
                    <a:cubicBezTo>
                      <a:pt x="5563" y="152"/>
                      <a:pt x="5077" y="578"/>
                      <a:pt x="4803" y="638"/>
                    </a:cubicBezTo>
                    <a:cubicBezTo>
                      <a:pt x="4287" y="882"/>
                      <a:pt x="3648" y="1034"/>
                      <a:pt x="3071" y="1064"/>
                    </a:cubicBezTo>
                    <a:cubicBezTo>
                      <a:pt x="2997" y="1068"/>
                      <a:pt x="2925" y="1070"/>
                      <a:pt x="2852" y="1070"/>
                    </a:cubicBezTo>
                    <a:cubicBezTo>
                      <a:pt x="1903" y="1070"/>
                      <a:pt x="1022" y="725"/>
                      <a:pt x="62" y="669"/>
                    </a:cubicBezTo>
                    <a:cubicBezTo>
                      <a:pt x="1" y="669"/>
                      <a:pt x="1" y="760"/>
                      <a:pt x="62" y="790"/>
                    </a:cubicBezTo>
                    <a:cubicBezTo>
                      <a:pt x="1031" y="1047"/>
                      <a:pt x="2021" y="1284"/>
                      <a:pt x="2974" y="1284"/>
                    </a:cubicBezTo>
                    <a:cubicBezTo>
                      <a:pt x="4053" y="1284"/>
                      <a:pt x="5085" y="981"/>
                      <a:pt x="5989" y="61"/>
                    </a:cubicBezTo>
                    <a:cubicBezTo>
                      <a:pt x="6019" y="31"/>
                      <a:pt x="5989" y="0"/>
                      <a:pt x="5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2463;p75">
                <a:extLst>
                  <a:ext uri="{FF2B5EF4-FFF2-40B4-BE49-F238E27FC236}">
                    <a16:creationId xmlns:a16="http://schemas.microsoft.com/office/drawing/2014/main" id="{644446A2-2FAC-2312-6818-D480682BD684}"/>
                  </a:ext>
                </a:extLst>
              </p:cNvPr>
              <p:cNvSpPr/>
              <p:nvPr/>
            </p:nvSpPr>
            <p:spPr>
              <a:xfrm>
                <a:off x="4475519" y="4327139"/>
                <a:ext cx="24292" cy="95227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6225" extrusionOk="0">
                    <a:moveTo>
                      <a:pt x="1468" y="0"/>
                    </a:moveTo>
                    <a:cubicBezTo>
                      <a:pt x="1453" y="0"/>
                      <a:pt x="1438" y="8"/>
                      <a:pt x="1438" y="23"/>
                    </a:cubicBezTo>
                    <a:cubicBezTo>
                      <a:pt x="1436" y="40"/>
                      <a:pt x="1434" y="58"/>
                      <a:pt x="1432" y="76"/>
                    </a:cubicBezTo>
                    <a:lnTo>
                      <a:pt x="1432" y="76"/>
                    </a:lnTo>
                    <a:cubicBezTo>
                      <a:pt x="1424" y="69"/>
                      <a:pt x="1416" y="62"/>
                      <a:pt x="1408" y="53"/>
                    </a:cubicBezTo>
                    <a:lnTo>
                      <a:pt x="1408" y="53"/>
                    </a:lnTo>
                    <a:cubicBezTo>
                      <a:pt x="1412" y="93"/>
                      <a:pt x="1416" y="133"/>
                      <a:pt x="1420" y="174"/>
                    </a:cubicBezTo>
                    <a:lnTo>
                      <a:pt x="1420" y="174"/>
                    </a:lnTo>
                    <a:cubicBezTo>
                      <a:pt x="1424" y="141"/>
                      <a:pt x="1428" y="108"/>
                      <a:pt x="1432" y="76"/>
                    </a:cubicBezTo>
                    <a:lnTo>
                      <a:pt x="1432" y="76"/>
                    </a:lnTo>
                    <a:cubicBezTo>
                      <a:pt x="1450" y="91"/>
                      <a:pt x="1465" y="99"/>
                      <a:pt x="1476" y="99"/>
                    </a:cubicBezTo>
                    <a:cubicBezTo>
                      <a:pt x="1491" y="99"/>
                      <a:pt x="1499" y="84"/>
                      <a:pt x="1499" y="53"/>
                    </a:cubicBezTo>
                    <a:lnTo>
                      <a:pt x="1499" y="23"/>
                    </a:lnTo>
                    <a:cubicBezTo>
                      <a:pt x="1499" y="8"/>
                      <a:pt x="1484" y="0"/>
                      <a:pt x="1468" y="0"/>
                    </a:cubicBezTo>
                    <a:close/>
                    <a:moveTo>
                      <a:pt x="1420" y="174"/>
                    </a:moveTo>
                    <a:lnTo>
                      <a:pt x="1420" y="174"/>
                    </a:lnTo>
                    <a:cubicBezTo>
                      <a:pt x="1165" y="2190"/>
                      <a:pt x="574" y="4205"/>
                      <a:pt x="40" y="6132"/>
                    </a:cubicBezTo>
                    <a:cubicBezTo>
                      <a:pt x="1" y="6191"/>
                      <a:pt x="50" y="6225"/>
                      <a:pt x="90" y="6225"/>
                    </a:cubicBezTo>
                    <a:cubicBezTo>
                      <a:pt x="112" y="6225"/>
                      <a:pt x="131" y="6215"/>
                      <a:pt x="131" y="6193"/>
                    </a:cubicBezTo>
                    <a:cubicBezTo>
                      <a:pt x="816" y="4437"/>
                      <a:pt x="1588" y="2069"/>
                      <a:pt x="1420" y="17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2464;p75">
                <a:extLst>
                  <a:ext uri="{FF2B5EF4-FFF2-40B4-BE49-F238E27FC236}">
                    <a16:creationId xmlns:a16="http://schemas.microsoft.com/office/drawing/2014/main" id="{5C3A57E2-C315-3F13-9BB0-83F6B165D14F}"/>
                  </a:ext>
                </a:extLst>
              </p:cNvPr>
              <p:cNvSpPr/>
              <p:nvPr/>
            </p:nvSpPr>
            <p:spPr>
              <a:xfrm>
                <a:off x="4465896" y="4415941"/>
                <a:ext cx="13492" cy="37448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448" extrusionOk="0">
                    <a:moveTo>
                      <a:pt x="752" y="1"/>
                    </a:moveTo>
                    <a:cubicBezTo>
                      <a:pt x="737" y="1"/>
                      <a:pt x="730" y="8"/>
                      <a:pt x="730" y="23"/>
                    </a:cubicBezTo>
                    <a:cubicBezTo>
                      <a:pt x="699" y="84"/>
                      <a:pt x="699" y="84"/>
                      <a:pt x="699" y="145"/>
                    </a:cubicBezTo>
                    <a:cubicBezTo>
                      <a:pt x="699" y="145"/>
                      <a:pt x="547" y="631"/>
                      <a:pt x="517" y="692"/>
                    </a:cubicBezTo>
                    <a:cubicBezTo>
                      <a:pt x="395" y="875"/>
                      <a:pt x="243" y="1057"/>
                      <a:pt x="152" y="1239"/>
                    </a:cubicBezTo>
                    <a:cubicBezTo>
                      <a:pt x="0" y="1604"/>
                      <a:pt x="122" y="2121"/>
                      <a:pt x="243" y="2425"/>
                    </a:cubicBezTo>
                    <a:cubicBezTo>
                      <a:pt x="243" y="2440"/>
                      <a:pt x="259" y="2448"/>
                      <a:pt x="274" y="2448"/>
                    </a:cubicBezTo>
                    <a:cubicBezTo>
                      <a:pt x="289" y="2448"/>
                      <a:pt x="304" y="2440"/>
                      <a:pt x="304" y="2425"/>
                    </a:cubicBezTo>
                    <a:cubicBezTo>
                      <a:pt x="395" y="2212"/>
                      <a:pt x="365" y="1999"/>
                      <a:pt x="365" y="1756"/>
                    </a:cubicBezTo>
                    <a:cubicBezTo>
                      <a:pt x="365" y="1361"/>
                      <a:pt x="517" y="1148"/>
                      <a:pt x="669" y="783"/>
                    </a:cubicBezTo>
                    <a:cubicBezTo>
                      <a:pt x="760" y="571"/>
                      <a:pt x="882" y="267"/>
                      <a:pt x="821" y="23"/>
                    </a:cubicBezTo>
                    <a:cubicBezTo>
                      <a:pt x="790" y="8"/>
                      <a:pt x="768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2465;p75">
                <a:extLst>
                  <a:ext uri="{FF2B5EF4-FFF2-40B4-BE49-F238E27FC236}">
                    <a16:creationId xmlns:a16="http://schemas.microsoft.com/office/drawing/2014/main" id="{63EB6912-F659-7333-ABAE-8438C71E5AEF}"/>
                  </a:ext>
                </a:extLst>
              </p:cNvPr>
              <p:cNvSpPr/>
              <p:nvPr/>
            </p:nvSpPr>
            <p:spPr>
              <a:xfrm>
                <a:off x="4432410" y="4449381"/>
                <a:ext cx="98592" cy="190790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12472" extrusionOk="0">
                    <a:moveTo>
                      <a:pt x="2457" y="1"/>
                    </a:moveTo>
                    <a:cubicBezTo>
                      <a:pt x="2450" y="1"/>
                      <a:pt x="2441" y="8"/>
                      <a:pt x="2432" y="26"/>
                    </a:cubicBezTo>
                    <a:cubicBezTo>
                      <a:pt x="2098" y="2032"/>
                      <a:pt x="1065" y="3521"/>
                      <a:pt x="426" y="5376"/>
                    </a:cubicBezTo>
                    <a:cubicBezTo>
                      <a:pt x="1" y="6591"/>
                      <a:pt x="457" y="7929"/>
                      <a:pt x="730" y="9175"/>
                    </a:cubicBezTo>
                    <a:cubicBezTo>
                      <a:pt x="973" y="10269"/>
                      <a:pt x="791" y="11333"/>
                      <a:pt x="1794" y="11819"/>
                    </a:cubicBezTo>
                    <a:cubicBezTo>
                      <a:pt x="2482" y="12163"/>
                      <a:pt x="3662" y="12471"/>
                      <a:pt x="4724" y="12471"/>
                    </a:cubicBezTo>
                    <a:cubicBezTo>
                      <a:pt x="5351" y="12471"/>
                      <a:pt x="5936" y="12364"/>
                      <a:pt x="6353" y="12093"/>
                    </a:cubicBezTo>
                    <a:cubicBezTo>
                      <a:pt x="6445" y="12032"/>
                      <a:pt x="6445" y="11819"/>
                      <a:pt x="6293" y="11789"/>
                    </a:cubicBezTo>
                    <a:cubicBezTo>
                      <a:pt x="5016" y="11576"/>
                      <a:pt x="3679" y="11819"/>
                      <a:pt x="2372" y="11515"/>
                    </a:cubicBezTo>
                    <a:cubicBezTo>
                      <a:pt x="1429" y="11303"/>
                      <a:pt x="1429" y="11060"/>
                      <a:pt x="1095" y="10087"/>
                    </a:cubicBezTo>
                    <a:cubicBezTo>
                      <a:pt x="852" y="9388"/>
                      <a:pt x="639" y="8567"/>
                      <a:pt x="517" y="7838"/>
                    </a:cubicBezTo>
                    <a:cubicBezTo>
                      <a:pt x="274" y="5983"/>
                      <a:pt x="1125" y="5132"/>
                      <a:pt x="1733" y="3461"/>
                    </a:cubicBezTo>
                    <a:cubicBezTo>
                      <a:pt x="2159" y="2397"/>
                      <a:pt x="2432" y="1242"/>
                      <a:pt x="2432" y="87"/>
                    </a:cubicBezTo>
                    <a:cubicBezTo>
                      <a:pt x="2475" y="44"/>
                      <a:pt x="2473" y="1"/>
                      <a:pt x="2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2466;p75">
                <a:extLst>
                  <a:ext uri="{FF2B5EF4-FFF2-40B4-BE49-F238E27FC236}">
                    <a16:creationId xmlns:a16="http://schemas.microsoft.com/office/drawing/2014/main" id="{515BC104-B7BD-2F77-105D-A85894A637F0}"/>
                  </a:ext>
                </a:extLst>
              </p:cNvPr>
              <p:cNvSpPr/>
              <p:nvPr/>
            </p:nvSpPr>
            <p:spPr>
              <a:xfrm>
                <a:off x="4530054" y="4380451"/>
                <a:ext cx="18617" cy="101667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6646" extrusionOk="0">
                    <a:moveTo>
                      <a:pt x="1128" y="0"/>
                    </a:moveTo>
                    <a:cubicBezTo>
                      <a:pt x="1101" y="0"/>
                      <a:pt x="1076" y="10"/>
                      <a:pt x="1065" y="33"/>
                    </a:cubicBezTo>
                    <a:cubicBezTo>
                      <a:pt x="761" y="1280"/>
                      <a:pt x="366" y="2495"/>
                      <a:pt x="153" y="3772"/>
                    </a:cubicBezTo>
                    <a:cubicBezTo>
                      <a:pt x="1" y="4714"/>
                      <a:pt x="122" y="5626"/>
                      <a:pt x="62" y="6568"/>
                    </a:cubicBezTo>
                    <a:cubicBezTo>
                      <a:pt x="62" y="6607"/>
                      <a:pt x="98" y="6645"/>
                      <a:pt x="140" y="6645"/>
                    </a:cubicBezTo>
                    <a:cubicBezTo>
                      <a:pt x="165" y="6645"/>
                      <a:pt x="191" y="6632"/>
                      <a:pt x="214" y="6599"/>
                    </a:cubicBezTo>
                    <a:cubicBezTo>
                      <a:pt x="761" y="6082"/>
                      <a:pt x="487" y="5079"/>
                      <a:pt x="518" y="4410"/>
                    </a:cubicBezTo>
                    <a:cubicBezTo>
                      <a:pt x="609" y="2921"/>
                      <a:pt x="913" y="1492"/>
                      <a:pt x="1217" y="64"/>
                    </a:cubicBezTo>
                    <a:cubicBezTo>
                      <a:pt x="1217" y="26"/>
                      <a:pt x="1170" y="0"/>
                      <a:pt x="1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2467;p75">
                <a:extLst>
                  <a:ext uri="{FF2B5EF4-FFF2-40B4-BE49-F238E27FC236}">
                    <a16:creationId xmlns:a16="http://schemas.microsoft.com/office/drawing/2014/main" id="{543C15E4-24A7-60AE-6076-872BE5827F94}"/>
                  </a:ext>
                </a:extLst>
              </p:cNvPr>
              <p:cNvSpPr/>
              <p:nvPr/>
            </p:nvSpPr>
            <p:spPr>
              <a:xfrm>
                <a:off x="4528203" y="4481384"/>
                <a:ext cx="22793" cy="158054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0332" extrusionOk="0">
                    <a:moveTo>
                      <a:pt x="335" y="1"/>
                    </a:moveTo>
                    <a:cubicBezTo>
                      <a:pt x="304" y="1"/>
                      <a:pt x="274" y="1"/>
                      <a:pt x="274" y="62"/>
                    </a:cubicBezTo>
                    <a:cubicBezTo>
                      <a:pt x="547" y="822"/>
                      <a:pt x="699" y="1581"/>
                      <a:pt x="912" y="2341"/>
                    </a:cubicBezTo>
                    <a:cubicBezTo>
                      <a:pt x="1186" y="3284"/>
                      <a:pt x="1155" y="3466"/>
                      <a:pt x="942" y="4621"/>
                    </a:cubicBezTo>
                    <a:cubicBezTo>
                      <a:pt x="790" y="5381"/>
                      <a:pt x="790" y="9819"/>
                      <a:pt x="122" y="10001"/>
                    </a:cubicBezTo>
                    <a:cubicBezTo>
                      <a:pt x="31" y="10031"/>
                      <a:pt x="0" y="10123"/>
                      <a:pt x="91" y="10183"/>
                    </a:cubicBezTo>
                    <a:cubicBezTo>
                      <a:pt x="91" y="10244"/>
                      <a:pt x="122" y="10244"/>
                      <a:pt x="122" y="10275"/>
                    </a:cubicBezTo>
                    <a:cubicBezTo>
                      <a:pt x="142" y="10315"/>
                      <a:pt x="179" y="10332"/>
                      <a:pt x="221" y="10332"/>
                    </a:cubicBezTo>
                    <a:cubicBezTo>
                      <a:pt x="304" y="10332"/>
                      <a:pt x="405" y="10264"/>
                      <a:pt x="426" y="10183"/>
                    </a:cubicBezTo>
                    <a:cubicBezTo>
                      <a:pt x="851" y="9120"/>
                      <a:pt x="699" y="8177"/>
                      <a:pt x="790" y="7053"/>
                    </a:cubicBezTo>
                    <a:cubicBezTo>
                      <a:pt x="882" y="5989"/>
                      <a:pt x="1490" y="4773"/>
                      <a:pt x="1398" y="3770"/>
                    </a:cubicBezTo>
                    <a:cubicBezTo>
                      <a:pt x="1338" y="2584"/>
                      <a:pt x="882" y="1034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2468;p75">
                <a:extLst>
                  <a:ext uri="{FF2B5EF4-FFF2-40B4-BE49-F238E27FC236}">
                    <a16:creationId xmlns:a16="http://schemas.microsoft.com/office/drawing/2014/main" id="{5678E2BA-9DEA-49CC-6F15-46DB2E16277B}"/>
                  </a:ext>
                </a:extLst>
              </p:cNvPr>
              <p:cNvSpPr/>
              <p:nvPr/>
            </p:nvSpPr>
            <p:spPr>
              <a:xfrm>
                <a:off x="4446361" y="4548326"/>
                <a:ext cx="103120" cy="51706"/>
              </a:xfrm>
              <a:custGeom>
                <a:avLst/>
                <a:gdLst/>
                <a:ahLst/>
                <a:cxnLst/>
                <a:rect l="l" t="t" r="r" b="b"/>
                <a:pathLst>
                  <a:path w="6741" h="3380" extrusionOk="0">
                    <a:moveTo>
                      <a:pt x="3536" y="1"/>
                    </a:moveTo>
                    <a:cubicBezTo>
                      <a:pt x="3502" y="1"/>
                      <a:pt x="3469" y="1"/>
                      <a:pt x="3435" y="2"/>
                    </a:cubicBezTo>
                    <a:cubicBezTo>
                      <a:pt x="2615" y="32"/>
                      <a:pt x="1976" y="123"/>
                      <a:pt x="1277" y="610"/>
                    </a:cubicBezTo>
                    <a:cubicBezTo>
                      <a:pt x="973" y="853"/>
                      <a:pt x="1" y="1856"/>
                      <a:pt x="31" y="2281"/>
                    </a:cubicBezTo>
                    <a:cubicBezTo>
                      <a:pt x="61" y="2768"/>
                      <a:pt x="821" y="2859"/>
                      <a:pt x="1247" y="2889"/>
                    </a:cubicBezTo>
                    <a:cubicBezTo>
                      <a:pt x="2280" y="3011"/>
                      <a:pt x="3223" y="3315"/>
                      <a:pt x="4286" y="3345"/>
                    </a:cubicBezTo>
                    <a:cubicBezTo>
                      <a:pt x="4489" y="3345"/>
                      <a:pt x="4836" y="3380"/>
                      <a:pt x="5184" y="3380"/>
                    </a:cubicBezTo>
                    <a:cubicBezTo>
                      <a:pt x="5567" y="3380"/>
                      <a:pt x="5949" y="3338"/>
                      <a:pt x="6140" y="3163"/>
                    </a:cubicBezTo>
                    <a:cubicBezTo>
                      <a:pt x="6222" y="3136"/>
                      <a:pt x="6158" y="3037"/>
                      <a:pt x="6101" y="3037"/>
                    </a:cubicBezTo>
                    <a:cubicBezTo>
                      <a:pt x="6093" y="3037"/>
                      <a:pt x="6086" y="3038"/>
                      <a:pt x="6080" y="3041"/>
                    </a:cubicBezTo>
                    <a:lnTo>
                      <a:pt x="6019" y="3041"/>
                    </a:lnTo>
                    <a:cubicBezTo>
                      <a:pt x="6011" y="3039"/>
                      <a:pt x="6003" y="3037"/>
                      <a:pt x="5997" y="3037"/>
                    </a:cubicBezTo>
                    <a:cubicBezTo>
                      <a:pt x="5934" y="3037"/>
                      <a:pt x="5963" y="3160"/>
                      <a:pt x="6017" y="3163"/>
                    </a:cubicBezTo>
                    <a:lnTo>
                      <a:pt x="6017" y="3163"/>
                    </a:lnTo>
                    <a:cubicBezTo>
                      <a:pt x="4862" y="3132"/>
                      <a:pt x="3526" y="2980"/>
                      <a:pt x="2311" y="2737"/>
                    </a:cubicBezTo>
                    <a:cubicBezTo>
                      <a:pt x="2197" y="2722"/>
                      <a:pt x="2026" y="2722"/>
                      <a:pt x="1831" y="2722"/>
                    </a:cubicBezTo>
                    <a:lnTo>
                      <a:pt x="1831" y="2722"/>
                    </a:lnTo>
                    <a:cubicBezTo>
                      <a:pt x="1249" y="2722"/>
                      <a:pt x="456" y="2722"/>
                      <a:pt x="365" y="2312"/>
                    </a:cubicBezTo>
                    <a:cubicBezTo>
                      <a:pt x="335" y="2099"/>
                      <a:pt x="852" y="1430"/>
                      <a:pt x="1004" y="1309"/>
                    </a:cubicBezTo>
                    <a:cubicBezTo>
                      <a:pt x="1672" y="640"/>
                      <a:pt x="2584" y="458"/>
                      <a:pt x="3435" y="458"/>
                    </a:cubicBezTo>
                    <a:cubicBezTo>
                      <a:pt x="4864" y="488"/>
                      <a:pt x="5502" y="1218"/>
                      <a:pt x="6536" y="1978"/>
                    </a:cubicBezTo>
                    <a:cubicBezTo>
                      <a:pt x="6550" y="2000"/>
                      <a:pt x="6571" y="2009"/>
                      <a:pt x="6592" y="2009"/>
                    </a:cubicBezTo>
                    <a:cubicBezTo>
                      <a:pt x="6660" y="2009"/>
                      <a:pt x="6741" y="1917"/>
                      <a:pt x="6718" y="1826"/>
                    </a:cubicBezTo>
                    <a:cubicBezTo>
                      <a:pt x="6244" y="581"/>
                      <a:pt x="4845" y="1"/>
                      <a:pt x="3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2469;p75">
                <a:extLst>
                  <a:ext uri="{FF2B5EF4-FFF2-40B4-BE49-F238E27FC236}">
                    <a16:creationId xmlns:a16="http://schemas.microsoft.com/office/drawing/2014/main" id="{F1BBB8AD-D4BB-6BE2-B5B4-A599C3F718F3}"/>
                  </a:ext>
                </a:extLst>
              </p:cNvPr>
              <p:cNvSpPr/>
              <p:nvPr/>
            </p:nvSpPr>
            <p:spPr>
              <a:xfrm>
                <a:off x="4442170" y="4517302"/>
                <a:ext cx="110662" cy="19902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1301" extrusionOk="0">
                    <a:moveTo>
                      <a:pt x="111" y="1"/>
                    </a:moveTo>
                    <a:cubicBezTo>
                      <a:pt x="100" y="1"/>
                      <a:pt x="92" y="9"/>
                      <a:pt x="92" y="24"/>
                    </a:cubicBezTo>
                    <a:lnTo>
                      <a:pt x="31" y="54"/>
                    </a:lnTo>
                    <a:cubicBezTo>
                      <a:pt x="1" y="85"/>
                      <a:pt x="1" y="176"/>
                      <a:pt x="1" y="206"/>
                    </a:cubicBezTo>
                    <a:cubicBezTo>
                      <a:pt x="305" y="844"/>
                      <a:pt x="1946" y="1300"/>
                      <a:pt x="2585" y="1300"/>
                    </a:cubicBezTo>
                    <a:cubicBezTo>
                      <a:pt x="4226" y="1270"/>
                      <a:pt x="5655" y="814"/>
                      <a:pt x="7205" y="388"/>
                    </a:cubicBezTo>
                    <a:cubicBezTo>
                      <a:pt x="7229" y="388"/>
                      <a:pt x="7234" y="350"/>
                      <a:pt x="7204" y="350"/>
                    </a:cubicBezTo>
                    <a:cubicBezTo>
                      <a:pt x="7196" y="350"/>
                      <a:pt x="7187" y="352"/>
                      <a:pt x="7174" y="358"/>
                    </a:cubicBezTo>
                    <a:cubicBezTo>
                      <a:pt x="6061" y="615"/>
                      <a:pt x="4474" y="1026"/>
                      <a:pt x="3019" y="1026"/>
                    </a:cubicBezTo>
                    <a:cubicBezTo>
                      <a:pt x="1891" y="1026"/>
                      <a:pt x="843" y="780"/>
                      <a:pt x="153" y="24"/>
                    </a:cubicBezTo>
                    <a:cubicBezTo>
                      <a:pt x="138" y="9"/>
                      <a:pt x="123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2470;p75">
                <a:extLst>
                  <a:ext uri="{FF2B5EF4-FFF2-40B4-BE49-F238E27FC236}">
                    <a16:creationId xmlns:a16="http://schemas.microsoft.com/office/drawing/2014/main" id="{421492AC-87C1-5962-98E5-2CF2B275752B}"/>
                  </a:ext>
                </a:extLst>
              </p:cNvPr>
              <p:cNvSpPr/>
              <p:nvPr/>
            </p:nvSpPr>
            <p:spPr>
              <a:xfrm>
                <a:off x="4484207" y="4392077"/>
                <a:ext cx="63072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931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323" y="732"/>
                      <a:pt x="1022" y="1249"/>
                      <a:pt x="1660" y="1492"/>
                    </a:cubicBezTo>
                    <a:cubicBezTo>
                      <a:pt x="2102" y="1660"/>
                      <a:pt x="2790" y="1930"/>
                      <a:pt x="3373" y="1930"/>
                    </a:cubicBezTo>
                    <a:cubicBezTo>
                      <a:pt x="3634" y="1930"/>
                      <a:pt x="3874" y="1876"/>
                      <a:pt x="4062" y="1735"/>
                    </a:cubicBezTo>
                    <a:cubicBezTo>
                      <a:pt x="4122" y="1705"/>
                      <a:pt x="4122" y="1553"/>
                      <a:pt x="4031" y="1553"/>
                    </a:cubicBezTo>
                    <a:cubicBezTo>
                      <a:pt x="3970" y="1553"/>
                      <a:pt x="3940" y="1553"/>
                      <a:pt x="3910" y="1523"/>
                    </a:cubicBezTo>
                    <a:cubicBezTo>
                      <a:pt x="3820" y="1523"/>
                      <a:pt x="3789" y="1552"/>
                      <a:pt x="3817" y="1641"/>
                    </a:cubicBezTo>
                    <a:lnTo>
                      <a:pt x="3817" y="1641"/>
                    </a:lnTo>
                    <a:cubicBezTo>
                      <a:pt x="3779" y="1582"/>
                      <a:pt x="2752" y="1553"/>
                      <a:pt x="2603" y="1523"/>
                    </a:cubicBezTo>
                    <a:lnTo>
                      <a:pt x="1812" y="1280"/>
                    </a:lnTo>
                    <a:cubicBezTo>
                      <a:pt x="1204" y="1006"/>
                      <a:pt x="475" y="550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2471;p75">
                <a:extLst>
                  <a:ext uri="{FF2B5EF4-FFF2-40B4-BE49-F238E27FC236}">
                    <a16:creationId xmlns:a16="http://schemas.microsoft.com/office/drawing/2014/main" id="{06166AB7-5181-9B55-C0DE-F7CC2145391F}"/>
                  </a:ext>
                </a:extLst>
              </p:cNvPr>
              <p:cNvSpPr/>
              <p:nvPr/>
            </p:nvSpPr>
            <p:spPr>
              <a:xfrm>
                <a:off x="4491459" y="4381353"/>
                <a:ext cx="57672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495" extrusionOk="0">
                    <a:moveTo>
                      <a:pt x="73" y="1"/>
                    </a:moveTo>
                    <a:cubicBezTo>
                      <a:pt x="36" y="1"/>
                      <a:pt x="1" y="31"/>
                      <a:pt x="1" y="96"/>
                    </a:cubicBezTo>
                    <a:cubicBezTo>
                      <a:pt x="31" y="704"/>
                      <a:pt x="852" y="1038"/>
                      <a:pt x="1338" y="1221"/>
                    </a:cubicBezTo>
                    <a:cubicBezTo>
                      <a:pt x="1642" y="1373"/>
                      <a:pt x="1977" y="1464"/>
                      <a:pt x="2311" y="1494"/>
                    </a:cubicBezTo>
                    <a:cubicBezTo>
                      <a:pt x="2372" y="1494"/>
                      <a:pt x="3709" y="1494"/>
                      <a:pt x="3709" y="1464"/>
                    </a:cubicBezTo>
                    <a:cubicBezTo>
                      <a:pt x="3740" y="1464"/>
                      <a:pt x="3770" y="1464"/>
                      <a:pt x="3770" y="1433"/>
                    </a:cubicBezTo>
                    <a:lnTo>
                      <a:pt x="3770" y="1373"/>
                    </a:lnTo>
                    <a:cubicBezTo>
                      <a:pt x="3770" y="1373"/>
                      <a:pt x="3770" y="1342"/>
                      <a:pt x="3740" y="1342"/>
                    </a:cubicBezTo>
                    <a:cubicBezTo>
                      <a:pt x="3557" y="1302"/>
                      <a:pt x="3378" y="1292"/>
                      <a:pt x="3199" y="1292"/>
                    </a:cubicBezTo>
                    <a:cubicBezTo>
                      <a:pt x="3020" y="1292"/>
                      <a:pt x="2841" y="1302"/>
                      <a:pt x="2659" y="1302"/>
                    </a:cubicBezTo>
                    <a:cubicBezTo>
                      <a:pt x="2476" y="1302"/>
                      <a:pt x="2291" y="1292"/>
                      <a:pt x="2098" y="1251"/>
                    </a:cubicBezTo>
                    <a:cubicBezTo>
                      <a:pt x="1490" y="1129"/>
                      <a:pt x="396" y="734"/>
                      <a:pt x="153" y="66"/>
                    </a:cubicBezTo>
                    <a:cubicBezTo>
                      <a:pt x="139" y="23"/>
                      <a:pt x="105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2472;p75">
                <a:extLst>
                  <a:ext uri="{FF2B5EF4-FFF2-40B4-BE49-F238E27FC236}">
                    <a16:creationId xmlns:a16="http://schemas.microsoft.com/office/drawing/2014/main" id="{1CB30F6C-2D21-DCF6-E556-F07D1F700900}"/>
                  </a:ext>
                </a:extLst>
              </p:cNvPr>
              <p:cNvSpPr/>
              <p:nvPr/>
            </p:nvSpPr>
            <p:spPr>
              <a:xfrm>
                <a:off x="4476589" y="4398242"/>
                <a:ext cx="44179" cy="53970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3528" extrusionOk="0">
                    <a:moveTo>
                      <a:pt x="48" y="0"/>
                    </a:moveTo>
                    <a:cubicBezTo>
                      <a:pt x="31" y="0"/>
                      <a:pt x="0" y="43"/>
                      <a:pt x="0" y="86"/>
                    </a:cubicBezTo>
                    <a:cubicBezTo>
                      <a:pt x="456" y="725"/>
                      <a:pt x="912" y="1302"/>
                      <a:pt x="1429" y="1849"/>
                    </a:cubicBezTo>
                    <a:cubicBezTo>
                      <a:pt x="1946" y="2336"/>
                      <a:pt x="2250" y="3095"/>
                      <a:pt x="2797" y="3521"/>
                    </a:cubicBezTo>
                    <a:cubicBezTo>
                      <a:pt x="2805" y="3525"/>
                      <a:pt x="2813" y="3527"/>
                      <a:pt x="2820" y="3527"/>
                    </a:cubicBezTo>
                    <a:cubicBezTo>
                      <a:pt x="2865" y="3527"/>
                      <a:pt x="2888" y="3456"/>
                      <a:pt x="2888" y="3430"/>
                    </a:cubicBezTo>
                    <a:cubicBezTo>
                      <a:pt x="2493" y="2943"/>
                      <a:pt x="2158" y="2366"/>
                      <a:pt x="1702" y="1880"/>
                    </a:cubicBezTo>
                    <a:cubicBezTo>
                      <a:pt x="1125" y="1272"/>
                      <a:pt x="578" y="694"/>
                      <a:pt x="61" y="25"/>
                    </a:cubicBezTo>
                    <a:cubicBezTo>
                      <a:pt x="61" y="8"/>
                      <a:pt x="56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2473;p75">
                <a:extLst>
                  <a:ext uri="{FF2B5EF4-FFF2-40B4-BE49-F238E27FC236}">
                    <a16:creationId xmlns:a16="http://schemas.microsoft.com/office/drawing/2014/main" id="{39DD833D-2E85-6048-8788-FFD9E570A6EF}"/>
                  </a:ext>
                </a:extLst>
              </p:cNvPr>
              <p:cNvSpPr/>
              <p:nvPr/>
            </p:nvSpPr>
            <p:spPr>
              <a:xfrm>
                <a:off x="4495742" y="4415237"/>
                <a:ext cx="37448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757" extrusionOk="0">
                    <a:moveTo>
                      <a:pt x="77" y="0"/>
                    </a:moveTo>
                    <a:cubicBezTo>
                      <a:pt x="55" y="0"/>
                      <a:pt x="0" y="45"/>
                      <a:pt x="25" y="69"/>
                    </a:cubicBezTo>
                    <a:cubicBezTo>
                      <a:pt x="390" y="525"/>
                      <a:pt x="694" y="981"/>
                      <a:pt x="1058" y="1407"/>
                    </a:cubicBezTo>
                    <a:cubicBezTo>
                      <a:pt x="1514" y="1863"/>
                      <a:pt x="1940" y="2319"/>
                      <a:pt x="2396" y="2744"/>
                    </a:cubicBezTo>
                    <a:cubicBezTo>
                      <a:pt x="2405" y="2753"/>
                      <a:pt x="2414" y="2757"/>
                      <a:pt x="2421" y="2757"/>
                    </a:cubicBezTo>
                    <a:cubicBezTo>
                      <a:pt x="2439" y="2757"/>
                      <a:pt x="2448" y="2735"/>
                      <a:pt x="2426" y="2714"/>
                    </a:cubicBezTo>
                    <a:cubicBezTo>
                      <a:pt x="2001" y="2258"/>
                      <a:pt x="1605" y="1741"/>
                      <a:pt x="1150" y="1285"/>
                    </a:cubicBezTo>
                    <a:cubicBezTo>
                      <a:pt x="754" y="921"/>
                      <a:pt x="420" y="434"/>
                      <a:pt x="86" y="9"/>
                    </a:cubicBezTo>
                    <a:cubicBezTo>
                      <a:pt x="86" y="3"/>
                      <a:pt x="82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2474;p75">
                <a:extLst>
                  <a:ext uri="{FF2B5EF4-FFF2-40B4-BE49-F238E27FC236}">
                    <a16:creationId xmlns:a16="http://schemas.microsoft.com/office/drawing/2014/main" id="{BE7B9CE4-AE4A-1286-E6E2-61FEC1F197D7}"/>
                  </a:ext>
                </a:extLst>
              </p:cNvPr>
              <p:cNvSpPr/>
              <p:nvPr/>
            </p:nvSpPr>
            <p:spPr>
              <a:xfrm>
                <a:off x="4579480" y="4421555"/>
                <a:ext cx="50910" cy="17363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1135" extrusionOk="0">
                    <a:moveTo>
                      <a:pt x="3256" y="1"/>
                    </a:moveTo>
                    <a:cubicBezTo>
                      <a:pt x="3243" y="1"/>
                      <a:pt x="3228" y="7"/>
                      <a:pt x="3214" y="21"/>
                    </a:cubicBezTo>
                    <a:cubicBezTo>
                      <a:pt x="2788" y="538"/>
                      <a:pt x="2332" y="842"/>
                      <a:pt x="1633" y="872"/>
                    </a:cubicBezTo>
                    <a:cubicBezTo>
                      <a:pt x="1505" y="885"/>
                      <a:pt x="1386" y="893"/>
                      <a:pt x="1274" y="893"/>
                    </a:cubicBezTo>
                    <a:cubicBezTo>
                      <a:pt x="854" y="893"/>
                      <a:pt x="527" y="789"/>
                      <a:pt x="144" y="477"/>
                    </a:cubicBezTo>
                    <a:cubicBezTo>
                      <a:pt x="126" y="459"/>
                      <a:pt x="105" y="452"/>
                      <a:pt x="86" y="452"/>
                    </a:cubicBezTo>
                    <a:cubicBezTo>
                      <a:pt x="40" y="452"/>
                      <a:pt x="1" y="495"/>
                      <a:pt x="22" y="538"/>
                    </a:cubicBezTo>
                    <a:cubicBezTo>
                      <a:pt x="366" y="1005"/>
                      <a:pt x="691" y="1134"/>
                      <a:pt x="1173" y="1134"/>
                    </a:cubicBezTo>
                    <a:cubicBezTo>
                      <a:pt x="1286" y="1134"/>
                      <a:pt x="1409" y="1127"/>
                      <a:pt x="1542" y="1115"/>
                    </a:cubicBezTo>
                    <a:cubicBezTo>
                      <a:pt x="2363" y="1024"/>
                      <a:pt x="2819" y="720"/>
                      <a:pt x="3305" y="82"/>
                    </a:cubicBezTo>
                    <a:cubicBezTo>
                      <a:pt x="3328" y="59"/>
                      <a:pt x="3298" y="1"/>
                      <a:pt x="3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2475;p75">
                <a:extLst>
                  <a:ext uri="{FF2B5EF4-FFF2-40B4-BE49-F238E27FC236}">
                    <a16:creationId xmlns:a16="http://schemas.microsoft.com/office/drawing/2014/main" id="{EEE73AED-0787-2FFE-BADD-174FC76C17BA}"/>
                  </a:ext>
                </a:extLst>
              </p:cNvPr>
              <p:cNvSpPr/>
              <p:nvPr/>
            </p:nvSpPr>
            <p:spPr>
              <a:xfrm>
                <a:off x="4565866" y="4406395"/>
                <a:ext cx="56555" cy="2117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384" extrusionOk="0">
                    <a:moveTo>
                      <a:pt x="3611" y="1"/>
                    </a:moveTo>
                    <a:cubicBezTo>
                      <a:pt x="3602" y="1"/>
                      <a:pt x="3593" y="3"/>
                      <a:pt x="3587" y="9"/>
                    </a:cubicBezTo>
                    <a:cubicBezTo>
                      <a:pt x="3101" y="465"/>
                      <a:pt x="2432" y="739"/>
                      <a:pt x="1794" y="891"/>
                    </a:cubicBezTo>
                    <a:cubicBezTo>
                      <a:pt x="1561" y="933"/>
                      <a:pt x="1284" y="990"/>
                      <a:pt x="1024" y="990"/>
                    </a:cubicBezTo>
                    <a:cubicBezTo>
                      <a:pt x="911" y="990"/>
                      <a:pt x="801" y="979"/>
                      <a:pt x="699" y="951"/>
                    </a:cubicBezTo>
                    <a:cubicBezTo>
                      <a:pt x="517" y="921"/>
                      <a:pt x="365" y="860"/>
                      <a:pt x="152" y="799"/>
                    </a:cubicBezTo>
                    <a:cubicBezTo>
                      <a:pt x="61" y="799"/>
                      <a:pt x="0" y="951"/>
                      <a:pt x="91" y="1043"/>
                    </a:cubicBezTo>
                    <a:cubicBezTo>
                      <a:pt x="429" y="1279"/>
                      <a:pt x="729" y="1384"/>
                      <a:pt x="1048" y="1384"/>
                    </a:cubicBezTo>
                    <a:cubicBezTo>
                      <a:pt x="1305" y="1384"/>
                      <a:pt x="1574" y="1316"/>
                      <a:pt x="1885" y="1195"/>
                    </a:cubicBezTo>
                    <a:cubicBezTo>
                      <a:pt x="2523" y="921"/>
                      <a:pt x="3161" y="587"/>
                      <a:pt x="3648" y="40"/>
                    </a:cubicBezTo>
                    <a:cubicBezTo>
                      <a:pt x="3696" y="40"/>
                      <a:pt x="3648" y="1"/>
                      <a:pt x="36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2476;p75">
                <a:extLst>
                  <a:ext uri="{FF2B5EF4-FFF2-40B4-BE49-F238E27FC236}">
                    <a16:creationId xmlns:a16="http://schemas.microsoft.com/office/drawing/2014/main" id="{A50E8BE6-E4D0-A23C-DA2B-FECCBE1CCAE7}"/>
                  </a:ext>
                </a:extLst>
              </p:cNvPr>
              <p:cNvSpPr/>
              <p:nvPr/>
            </p:nvSpPr>
            <p:spPr>
              <a:xfrm>
                <a:off x="4573300" y="4434895"/>
                <a:ext cx="6093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004" extrusionOk="0">
                    <a:moveTo>
                      <a:pt x="92" y="0"/>
                    </a:moveTo>
                    <a:cubicBezTo>
                      <a:pt x="61" y="0"/>
                      <a:pt x="1" y="91"/>
                      <a:pt x="92" y="122"/>
                    </a:cubicBezTo>
                    <a:cubicBezTo>
                      <a:pt x="1338" y="547"/>
                      <a:pt x="2615" y="1003"/>
                      <a:pt x="3922" y="1003"/>
                    </a:cubicBezTo>
                    <a:cubicBezTo>
                      <a:pt x="3982" y="1003"/>
                      <a:pt x="3982" y="912"/>
                      <a:pt x="3922" y="912"/>
                    </a:cubicBezTo>
                    <a:cubicBezTo>
                      <a:pt x="2615" y="821"/>
                      <a:pt x="1338" y="39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2477;p75">
                <a:extLst>
                  <a:ext uri="{FF2B5EF4-FFF2-40B4-BE49-F238E27FC236}">
                    <a16:creationId xmlns:a16="http://schemas.microsoft.com/office/drawing/2014/main" id="{F0A1D30F-3611-33D1-A500-FBFFC69F772C}"/>
                  </a:ext>
                </a:extLst>
              </p:cNvPr>
              <p:cNvSpPr/>
              <p:nvPr/>
            </p:nvSpPr>
            <p:spPr>
              <a:xfrm>
                <a:off x="4576696" y="4426129"/>
                <a:ext cx="51950" cy="22732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1486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1055" y="664"/>
                      <a:pt x="2241" y="999"/>
                      <a:pt x="3335" y="1485"/>
                    </a:cubicBezTo>
                    <a:cubicBezTo>
                      <a:pt x="3365" y="1485"/>
                      <a:pt x="3396" y="1455"/>
                      <a:pt x="3365" y="1424"/>
                    </a:cubicBezTo>
                    <a:cubicBezTo>
                      <a:pt x="2271" y="877"/>
                      <a:pt x="1086" y="634"/>
                      <a:pt x="52" y="26"/>
                    </a:cubicBezTo>
                    <a:cubicBezTo>
                      <a:pt x="43" y="7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2478;p75">
                <a:extLst>
                  <a:ext uri="{FF2B5EF4-FFF2-40B4-BE49-F238E27FC236}">
                    <a16:creationId xmlns:a16="http://schemas.microsoft.com/office/drawing/2014/main" id="{16418A92-015F-0A85-5669-8260822301BB}"/>
                  </a:ext>
                </a:extLst>
              </p:cNvPr>
              <p:cNvSpPr/>
              <p:nvPr/>
            </p:nvSpPr>
            <p:spPr>
              <a:xfrm>
                <a:off x="4548197" y="4524431"/>
                <a:ext cx="33379" cy="5171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338" extrusionOk="0">
                    <a:moveTo>
                      <a:pt x="879" y="1"/>
                    </a:moveTo>
                    <a:cubicBezTo>
                      <a:pt x="610" y="1"/>
                      <a:pt x="342" y="14"/>
                      <a:pt x="91" y="14"/>
                    </a:cubicBezTo>
                    <a:cubicBezTo>
                      <a:pt x="31" y="14"/>
                      <a:pt x="0" y="166"/>
                      <a:pt x="61" y="166"/>
                    </a:cubicBezTo>
                    <a:cubicBezTo>
                      <a:pt x="411" y="242"/>
                      <a:pt x="753" y="242"/>
                      <a:pt x="1091" y="242"/>
                    </a:cubicBezTo>
                    <a:cubicBezTo>
                      <a:pt x="1429" y="242"/>
                      <a:pt x="1763" y="242"/>
                      <a:pt x="2098" y="318"/>
                    </a:cubicBezTo>
                    <a:cubicBezTo>
                      <a:pt x="2112" y="332"/>
                      <a:pt x="2124" y="338"/>
                      <a:pt x="2135" y="338"/>
                    </a:cubicBezTo>
                    <a:cubicBezTo>
                      <a:pt x="2169" y="338"/>
                      <a:pt x="2182" y="273"/>
                      <a:pt x="2158" y="226"/>
                    </a:cubicBezTo>
                    <a:cubicBezTo>
                      <a:pt x="1778" y="36"/>
                      <a:pt x="1327" y="1"/>
                      <a:pt x="8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2479;p75">
                <a:extLst>
                  <a:ext uri="{FF2B5EF4-FFF2-40B4-BE49-F238E27FC236}">
                    <a16:creationId xmlns:a16="http://schemas.microsoft.com/office/drawing/2014/main" id="{DB5F4D8C-EF11-534F-DAB1-9963AA987C6B}"/>
                  </a:ext>
                </a:extLst>
              </p:cNvPr>
              <p:cNvSpPr/>
              <p:nvPr/>
            </p:nvSpPr>
            <p:spPr>
              <a:xfrm>
                <a:off x="4428234" y="4517195"/>
                <a:ext cx="6976" cy="243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59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31"/>
                    </a:cubicBezTo>
                    <a:cubicBezTo>
                      <a:pt x="152" y="61"/>
                      <a:pt x="304" y="92"/>
                      <a:pt x="426" y="152"/>
                    </a:cubicBezTo>
                    <a:cubicBezTo>
                      <a:pt x="430" y="157"/>
                      <a:pt x="434" y="158"/>
                      <a:pt x="437" y="158"/>
                    </a:cubicBezTo>
                    <a:cubicBezTo>
                      <a:pt x="455" y="158"/>
                      <a:pt x="452" y="92"/>
                      <a:pt x="426" y="92"/>
                    </a:cubicBezTo>
                    <a:cubicBezTo>
                      <a:pt x="304" y="61"/>
                      <a:pt x="152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2480;p75">
                <a:extLst>
                  <a:ext uri="{FF2B5EF4-FFF2-40B4-BE49-F238E27FC236}">
                    <a16:creationId xmlns:a16="http://schemas.microsoft.com/office/drawing/2014/main" id="{9B1BBB02-9F54-A64D-EAF2-19538F2795E0}"/>
                  </a:ext>
                </a:extLst>
              </p:cNvPr>
              <p:cNvSpPr/>
              <p:nvPr/>
            </p:nvSpPr>
            <p:spPr>
              <a:xfrm>
                <a:off x="4660710" y="4443354"/>
                <a:ext cx="411533" cy="73413"/>
              </a:xfrm>
              <a:custGeom>
                <a:avLst/>
                <a:gdLst/>
                <a:ahLst/>
                <a:cxnLst/>
                <a:rect l="l" t="t" r="r" b="b"/>
                <a:pathLst>
                  <a:path w="26902" h="4799" extrusionOk="0">
                    <a:moveTo>
                      <a:pt x="26619" y="0"/>
                    </a:moveTo>
                    <a:cubicBezTo>
                      <a:pt x="26102" y="0"/>
                      <a:pt x="25605" y="289"/>
                      <a:pt x="25108" y="420"/>
                    </a:cubicBezTo>
                    <a:cubicBezTo>
                      <a:pt x="23892" y="724"/>
                      <a:pt x="22676" y="1058"/>
                      <a:pt x="21460" y="1271"/>
                    </a:cubicBezTo>
                    <a:cubicBezTo>
                      <a:pt x="18877" y="1818"/>
                      <a:pt x="16384" y="2426"/>
                      <a:pt x="13770" y="2608"/>
                    </a:cubicBezTo>
                    <a:cubicBezTo>
                      <a:pt x="13054" y="2672"/>
                      <a:pt x="12527" y="2881"/>
                      <a:pt x="11927" y="3095"/>
                    </a:cubicBezTo>
                    <a:lnTo>
                      <a:pt x="11927" y="3095"/>
                    </a:lnTo>
                    <a:cubicBezTo>
                      <a:pt x="12411" y="2995"/>
                      <a:pt x="12893" y="2911"/>
                      <a:pt x="13375" y="2852"/>
                    </a:cubicBezTo>
                    <a:cubicBezTo>
                      <a:pt x="14317" y="2730"/>
                      <a:pt x="15320" y="2852"/>
                      <a:pt x="16263" y="2700"/>
                    </a:cubicBezTo>
                    <a:cubicBezTo>
                      <a:pt x="17327" y="2548"/>
                      <a:pt x="18360" y="2092"/>
                      <a:pt x="19454" y="1849"/>
                    </a:cubicBezTo>
                    <a:cubicBezTo>
                      <a:pt x="20640" y="1636"/>
                      <a:pt x="21795" y="1484"/>
                      <a:pt x="22980" y="1119"/>
                    </a:cubicBezTo>
                    <a:cubicBezTo>
                      <a:pt x="24074" y="815"/>
                      <a:pt x="25685" y="602"/>
                      <a:pt x="26658" y="55"/>
                    </a:cubicBezTo>
                    <a:cubicBezTo>
                      <a:pt x="26708" y="105"/>
                      <a:pt x="26717" y="154"/>
                      <a:pt x="26735" y="154"/>
                    </a:cubicBezTo>
                    <a:cubicBezTo>
                      <a:pt x="26739" y="154"/>
                      <a:pt x="26744" y="152"/>
                      <a:pt x="26749" y="146"/>
                    </a:cubicBezTo>
                    <a:cubicBezTo>
                      <a:pt x="26780" y="146"/>
                      <a:pt x="26840" y="116"/>
                      <a:pt x="26871" y="116"/>
                    </a:cubicBezTo>
                    <a:cubicBezTo>
                      <a:pt x="26901" y="116"/>
                      <a:pt x="26901" y="25"/>
                      <a:pt x="26871" y="25"/>
                    </a:cubicBezTo>
                    <a:cubicBezTo>
                      <a:pt x="26786" y="8"/>
                      <a:pt x="26703" y="0"/>
                      <a:pt x="26619" y="0"/>
                    </a:cubicBezTo>
                    <a:close/>
                    <a:moveTo>
                      <a:pt x="11927" y="3095"/>
                    </a:moveTo>
                    <a:lnTo>
                      <a:pt x="11927" y="3095"/>
                    </a:lnTo>
                    <a:cubicBezTo>
                      <a:pt x="11166" y="3252"/>
                      <a:pt x="10403" y="3447"/>
                      <a:pt x="9641" y="3649"/>
                    </a:cubicBezTo>
                    <a:lnTo>
                      <a:pt x="9641" y="3649"/>
                    </a:lnTo>
                    <a:cubicBezTo>
                      <a:pt x="10115" y="3573"/>
                      <a:pt x="10590" y="3487"/>
                      <a:pt x="11065" y="3368"/>
                    </a:cubicBezTo>
                    <a:cubicBezTo>
                      <a:pt x="11382" y="3284"/>
                      <a:pt x="11662" y="3189"/>
                      <a:pt x="11927" y="3095"/>
                    </a:cubicBezTo>
                    <a:close/>
                    <a:moveTo>
                      <a:pt x="9641" y="3649"/>
                    </a:moveTo>
                    <a:cubicBezTo>
                      <a:pt x="8900" y="3767"/>
                      <a:pt x="8159" y="3858"/>
                      <a:pt x="7418" y="4007"/>
                    </a:cubicBezTo>
                    <a:cubicBezTo>
                      <a:pt x="5016" y="4523"/>
                      <a:pt x="2554" y="4584"/>
                      <a:pt x="123" y="4615"/>
                    </a:cubicBezTo>
                    <a:cubicBezTo>
                      <a:pt x="1" y="4615"/>
                      <a:pt x="1" y="4767"/>
                      <a:pt x="123" y="4767"/>
                    </a:cubicBezTo>
                    <a:cubicBezTo>
                      <a:pt x="696" y="4785"/>
                      <a:pt x="1298" y="4798"/>
                      <a:pt x="1910" y="4798"/>
                    </a:cubicBezTo>
                    <a:cubicBezTo>
                      <a:pt x="3279" y="4798"/>
                      <a:pt x="4698" y="4733"/>
                      <a:pt x="5959" y="4523"/>
                    </a:cubicBezTo>
                    <a:cubicBezTo>
                      <a:pt x="7181" y="4312"/>
                      <a:pt x="8411" y="3973"/>
                      <a:pt x="9641" y="36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2481;p75">
                <a:extLst>
                  <a:ext uri="{FF2B5EF4-FFF2-40B4-BE49-F238E27FC236}">
                    <a16:creationId xmlns:a16="http://schemas.microsoft.com/office/drawing/2014/main" id="{74239F01-EFC1-FA3A-8F98-5A73ABFD9EF8}"/>
                  </a:ext>
                </a:extLst>
              </p:cNvPr>
              <p:cNvSpPr/>
              <p:nvPr/>
            </p:nvSpPr>
            <p:spPr>
              <a:xfrm>
                <a:off x="4411483" y="3317091"/>
                <a:ext cx="128698" cy="493834"/>
              </a:xfrm>
              <a:custGeom>
                <a:avLst/>
                <a:gdLst/>
                <a:ahLst/>
                <a:cxnLst/>
                <a:rect l="l" t="t" r="r" b="b"/>
                <a:pathLst>
                  <a:path w="8413" h="32282" extrusionOk="0">
                    <a:moveTo>
                      <a:pt x="8238" y="0"/>
                    </a:moveTo>
                    <a:cubicBezTo>
                      <a:pt x="6961" y="1915"/>
                      <a:pt x="6354" y="4377"/>
                      <a:pt x="5594" y="6505"/>
                    </a:cubicBezTo>
                    <a:cubicBezTo>
                      <a:pt x="4499" y="9332"/>
                      <a:pt x="3740" y="12250"/>
                      <a:pt x="2980" y="15168"/>
                    </a:cubicBezTo>
                    <a:cubicBezTo>
                      <a:pt x="1551" y="20761"/>
                      <a:pt x="913" y="26505"/>
                      <a:pt x="1" y="32189"/>
                    </a:cubicBezTo>
                    <a:cubicBezTo>
                      <a:pt x="1" y="32248"/>
                      <a:pt x="26" y="32282"/>
                      <a:pt x="61" y="32282"/>
                    </a:cubicBezTo>
                    <a:cubicBezTo>
                      <a:pt x="79" y="32282"/>
                      <a:pt x="101" y="32272"/>
                      <a:pt x="122" y="32250"/>
                    </a:cubicBezTo>
                    <a:cubicBezTo>
                      <a:pt x="1095" y="26809"/>
                      <a:pt x="1612" y="21277"/>
                      <a:pt x="2919" y="15897"/>
                    </a:cubicBezTo>
                    <a:cubicBezTo>
                      <a:pt x="3557" y="13253"/>
                      <a:pt x="4256" y="10517"/>
                      <a:pt x="5168" y="7934"/>
                    </a:cubicBezTo>
                    <a:cubicBezTo>
                      <a:pt x="5624" y="6566"/>
                      <a:pt x="6171" y="5228"/>
                      <a:pt x="6688" y="3861"/>
                    </a:cubicBezTo>
                    <a:cubicBezTo>
                      <a:pt x="6864" y="3391"/>
                      <a:pt x="8033" y="170"/>
                      <a:pt x="8359" y="170"/>
                    </a:cubicBezTo>
                    <a:cubicBezTo>
                      <a:pt x="8370" y="170"/>
                      <a:pt x="8381" y="174"/>
                      <a:pt x="8390" y="183"/>
                    </a:cubicBezTo>
                    <a:cubicBezTo>
                      <a:pt x="8390" y="191"/>
                      <a:pt x="8392" y="195"/>
                      <a:pt x="8395" y="195"/>
                    </a:cubicBezTo>
                    <a:cubicBezTo>
                      <a:pt x="8402" y="195"/>
                      <a:pt x="8412" y="166"/>
                      <a:pt x="8390" y="122"/>
                    </a:cubicBezTo>
                    <a:lnTo>
                      <a:pt x="82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2482;p75">
                <a:extLst>
                  <a:ext uri="{FF2B5EF4-FFF2-40B4-BE49-F238E27FC236}">
                    <a16:creationId xmlns:a16="http://schemas.microsoft.com/office/drawing/2014/main" id="{D3569BC1-7273-AE36-3C18-27B748E454D2}"/>
                  </a:ext>
                </a:extLst>
              </p:cNvPr>
              <p:cNvSpPr/>
              <p:nvPr/>
            </p:nvSpPr>
            <p:spPr>
              <a:xfrm>
                <a:off x="4179007" y="4373337"/>
                <a:ext cx="76258" cy="81566"/>
              </a:xfrm>
              <a:custGeom>
                <a:avLst/>
                <a:gdLst/>
                <a:ahLst/>
                <a:cxnLst/>
                <a:rect l="l" t="t" r="r" b="b"/>
                <a:pathLst>
                  <a:path w="4985" h="5332" extrusionOk="0">
                    <a:moveTo>
                      <a:pt x="368" y="0"/>
                    </a:moveTo>
                    <a:cubicBezTo>
                      <a:pt x="335" y="0"/>
                      <a:pt x="304" y="15"/>
                      <a:pt x="304" y="42"/>
                    </a:cubicBezTo>
                    <a:cubicBezTo>
                      <a:pt x="304" y="377"/>
                      <a:pt x="0" y="1653"/>
                      <a:pt x="517" y="1714"/>
                    </a:cubicBezTo>
                    <a:cubicBezTo>
                      <a:pt x="530" y="1717"/>
                      <a:pt x="543" y="1718"/>
                      <a:pt x="556" y="1718"/>
                    </a:cubicBezTo>
                    <a:cubicBezTo>
                      <a:pt x="680" y="1718"/>
                      <a:pt x="738" y="1590"/>
                      <a:pt x="821" y="1562"/>
                    </a:cubicBezTo>
                    <a:cubicBezTo>
                      <a:pt x="978" y="1523"/>
                      <a:pt x="1111" y="1445"/>
                      <a:pt x="1267" y="1445"/>
                    </a:cubicBezTo>
                    <a:cubicBezTo>
                      <a:pt x="1352" y="1445"/>
                      <a:pt x="1443" y="1468"/>
                      <a:pt x="1550" y="1532"/>
                    </a:cubicBezTo>
                    <a:cubicBezTo>
                      <a:pt x="1581" y="1562"/>
                      <a:pt x="1520" y="1714"/>
                      <a:pt x="1550" y="1745"/>
                    </a:cubicBezTo>
                    <a:cubicBezTo>
                      <a:pt x="1885" y="2109"/>
                      <a:pt x="2340" y="2656"/>
                      <a:pt x="2462" y="3204"/>
                    </a:cubicBezTo>
                    <a:lnTo>
                      <a:pt x="2492" y="3234"/>
                    </a:lnTo>
                    <a:cubicBezTo>
                      <a:pt x="3830" y="3356"/>
                      <a:pt x="3982" y="4723"/>
                      <a:pt x="4924" y="5331"/>
                    </a:cubicBezTo>
                    <a:cubicBezTo>
                      <a:pt x="4985" y="5331"/>
                      <a:pt x="4985" y="5301"/>
                      <a:pt x="4985" y="5301"/>
                    </a:cubicBezTo>
                    <a:cubicBezTo>
                      <a:pt x="4164" y="4723"/>
                      <a:pt x="3951" y="3629"/>
                      <a:pt x="3040" y="3204"/>
                    </a:cubicBezTo>
                    <a:cubicBezTo>
                      <a:pt x="2462" y="2930"/>
                      <a:pt x="2462" y="3082"/>
                      <a:pt x="2189" y="2444"/>
                    </a:cubicBezTo>
                    <a:cubicBezTo>
                      <a:pt x="2097" y="2201"/>
                      <a:pt x="2006" y="2049"/>
                      <a:pt x="1854" y="1866"/>
                    </a:cubicBezTo>
                    <a:cubicBezTo>
                      <a:pt x="1641" y="1532"/>
                      <a:pt x="1672" y="1198"/>
                      <a:pt x="1216" y="1198"/>
                    </a:cubicBezTo>
                    <a:cubicBezTo>
                      <a:pt x="940" y="1198"/>
                      <a:pt x="766" y="1518"/>
                      <a:pt x="628" y="1518"/>
                    </a:cubicBezTo>
                    <a:cubicBezTo>
                      <a:pt x="553" y="1518"/>
                      <a:pt x="490" y="1424"/>
                      <a:pt x="426" y="1137"/>
                    </a:cubicBezTo>
                    <a:cubicBezTo>
                      <a:pt x="334" y="833"/>
                      <a:pt x="426" y="438"/>
                      <a:pt x="456" y="73"/>
                    </a:cubicBezTo>
                    <a:cubicBezTo>
                      <a:pt x="456" y="23"/>
                      <a:pt x="410" y="0"/>
                      <a:pt x="3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2483;p75">
                <a:extLst>
                  <a:ext uri="{FF2B5EF4-FFF2-40B4-BE49-F238E27FC236}">
                    <a16:creationId xmlns:a16="http://schemas.microsoft.com/office/drawing/2014/main" id="{4B4B1E77-8548-D068-F7DA-ED68BA43C07A}"/>
                  </a:ext>
                </a:extLst>
              </p:cNvPr>
              <p:cNvSpPr/>
              <p:nvPr/>
            </p:nvSpPr>
            <p:spPr>
              <a:xfrm>
                <a:off x="4300362" y="446975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2484;p75">
                <a:extLst>
                  <a:ext uri="{FF2B5EF4-FFF2-40B4-BE49-F238E27FC236}">
                    <a16:creationId xmlns:a16="http://schemas.microsoft.com/office/drawing/2014/main" id="{213739D9-36D2-BDC5-1485-0297A001635C}"/>
                  </a:ext>
                </a:extLst>
              </p:cNvPr>
              <p:cNvSpPr/>
              <p:nvPr/>
            </p:nvSpPr>
            <p:spPr>
              <a:xfrm>
                <a:off x="4399536" y="2886130"/>
                <a:ext cx="35689" cy="45510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975" extrusionOk="0">
                    <a:moveTo>
                      <a:pt x="38" y="1"/>
                    </a:moveTo>
                    <a:cubicBezTo>
                      <a:pt x="9" y="1"/>
                      <a:pt x="0" y="44"/>
                      <a:pt x="22" y="87"/>
                    </a:cubicBezTo>
                    <a:cubicBezTo>
                      <a:pt x="326" y="330"/>
                      <a:pt x="691" y="482"/>
                      <a:pt x="934" y="877"/>
                    </a:cubicBezTo>
                    <a:cubicBezTo>
                      <a:pt x="1116" y="1181"/>
                      <a:pt x="1268" y="1515"/>
                      <a:pt x="1451" y="1819"/>
                    </a:cubicBezTo>
                    <a:cubicBezTo>
                      <a:pt x="1663" y="2123"/>
                      <a:pt x="1876" y="2822"/>
                      <a:pt x="2271" y="2974"/>
                    </a:cubicBezTo>
                    <a:cubicBezTo>
                      <a:pt x="2302" y="2974"/>
                      <a:pt x="2332" y="2914"/>
                      <a:pt x="2302" y="2883"/>
                    </a:cubicBezTo>
                    <a:cubicBezTo>
                      <a:pt x="2119" y="2762"/>
                      <a:pt x="1967" y="2306"/>
                      <a:pt x="1846" y="2123"/>
                    </a:cubicBezTo>
                    <a:cubicBezTo>
                      <a:pt x="1663" y="1819"/>
                      <a:pt x="1451" y="1546"/>
                      <a:pt x="1299" y="1242"/>
                    </a:cubicBezTo>
                    <a:cubicBezTo>
                      <a:pt x="1147" y="1029"/>
                      <a:pt x="1055" y="756"/>
                      <a:pt x="843" y="543"/>
                    </a:cubicBezTo>
                    <a:cubicBezTo>
                      <a:pt x="630" y="300"/>
                      <a:pt x="356" y="178"/>
                      <a:pt x="83" y="26"/>
                    </a:cubicBezTo>
                    <a:cubicBezTo>
                      <a:pt x="65" y="8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2485;p75">
                <a:extLst>
                  <a:ext uri="{FF2B5EF4-FFF2-40B4-BE49-F238E27FC236}">
                    <a16:creationId xmlns:a16="http://schemas.microsoft.com/office/drawing/2014/main" id="{C4B2A691-8328-A4A1-4C9B-BFCCBA838CC0}"/>
                  </a:ext>
                </a:extLst>
              </p:cNvPr>
              <p:cNvSpPr/>
              <p:nvPr/>
            </p:nvSpPr>
            <p:spPr>
              <a:xfrm>
                <a:off x="4420784" y="2928014"/>
                <a:ext cx="9316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06" extrusionOk="0">
                    <a:moveTo>
                      <a:pt x="65" y="1"/>
                    </a:moveTo>
                    <a:cubicBezTo>
                      <a:pt x="46" y="1"/>
                      <a:pt x="31" y="8"/>
                      <a:pt x="31" y="24"/>
                    </a:cubicBezTo>
                    <a:cubicBezTo>
                      <a:pt x="1" y="571"/>
                      <a:pt x="457" y="936"/>
                      <a:pt x="457" y="1483"/>
                    </a:cubicBezTo>
                    <a:cubicBezTo>
                      <a:pt x="457" y="1498"/>
                      <a:pt x="464" y="1505"/>
                      <a:pt x="472" y="1505"/>
                    </a:cubicBezTo>
                    <a:cubicBezTo>
                      <a:pt x="480" y="1505"/>
                      <a:pt x="487" y="1498"/>
                      <a:pt x="487" y="1483"/>
                    </a:cubicBezTo>
                    <a:cubicBezTo>
                      <a:pt x="609" y="936"/>
                      <a:pt x="62" y="571"/>
                      <a:pt x="122" y="24"/>
                    </a:cubicBezTo>
                    <a:cubicBezTo>
                      <a:pt x="107" y="8"/>
                      <a:pt x="8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2486;p75">
                <a:extLst>
                  <a:ext uri="{FF2B5EF4-FFF2-40B4-BE49-F238E27FC236}">
                    <a16:creationId xmlns:a16="http://schemas.microsoft.com/office/drawing/2014/main" id="{8D0360E8-9E57-8A04-B961-C63257494189}"/>
                  </a:ext>
                </a:extLst>
              </p:cNvPr>
              <p:cNvSpPr/>
              <p:nvPr/>
            </p:nvSpPr>
            <p:spPr>
              <a:xfrm>
                <a:off x="4427530" y="2954173"/>
                <a:ext cx="19305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797" extrusionOk="0">
                    <a:moveTo>
                      <a:pt x="4" y="1"/>
                    </a:moveTo>
                    <a:cubicBezTo>
                      <a:pt x="1" y="1"/>
                      <a:pt x="1" y="16"/>
                      <a:pt x="16" y="46"/>
                    </a:cubicBezTo>
                    <a:cubicBezTo>
                      <a:pt x="16" y="16"/>
                      <a:pt x="8" y="1"/>
                      <a:pt x="4" y="1"/>
                    </a:cubicBezTo>
                    <a:close/>
                    <a:moveTo>
                      <a:pt x="16" y="46"/>
                    </a:moveTo>
                    <a:cubicBezTo>
                      <a:pt x="320" y="472"/>
                      <a:pt x="593" y="897"/>
                      <a:pt x="776" y="1414"/>
                    </a:cubicBezTo>
                    <a:cubicBezTo>
                      <a:pt x="958" y="1840"/>
                      <a:pt x="1201" y="2265"/>
                      <a:pt x="1140" y="2751"/>
                    </a:cubicBezTo>
                    <a:cubicBezTo>
                      <a:pt x="1140" y="2782"/>
                      <a:pt x="1163" y="2797"/>
                      <a:pt x="1186" y="2797"/>
                    </a:cubicBezTo>
                    <a:cubicBezTo>
                      <a:pt x="1209" y="2797"/>
                      <a:pt x="1232" y="2782"/>
                      <a:pt x="1232" y="2751"/>
                    </a:cubicBezTo>
                    <a:cubicBezTo>
                      <a:pt x="1262" y="2265"/>
                      <a:pt x="1049" y="1809"/>
                      <a:pt x="836" y="1414"/>
                    </a:cubicBezTo>
                    <a:cubicBezTo>
                      <a:pt x="624" y="867"/>
                      <a:pt x="350" y="441"/>
                      <a:pt x="1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2487;p75">
                <a:extLst>
                  <a:ext uri="{FF2B5EF4-FFF2-40B4-BE49-F238E27FC236}">
                    <a16:creationId xmlns:a16="http://schemas.microsoft.com/office/drawing/2014/main" id="{F55AC13B-20A8-5732-AA3F-89041A2C7B8C}"/>
                  </a:ext>
                </a:extLst>
              </p:cNvPr>
              <p:cNvSpPr/>
              <p:nvPr/>
            </p:nvSpPr>
            <p:spPr>
              <a:xfrm>
                <a:off x="4672000" y="2981066"/>
                <a:ext cx="20346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3073" extrusionOk="0">
                    <a:moveTo>
                      <a:pt x="1267" y="1"/>
                    </a:moveTo>
                    <a:cubicBezTo>
                      <a:pt x="1244" y="1"/>
                      <a:pt x="1221" y="8"/>
                      <a:pt x="1208" y="21"/>
                    </a:cubicBezTo>
                    <a:cubicBezTo>
                      <a:pt x="813" y="993"/>
                      <a:pt x="479" y="2027"/>
                      <a:pt x="23" y="2999"/>
                    </a:cubicBezTo>
                    <a:cubicBezTo>
                      <a:pt x="1" y="3044"/>
                      <a:pt x="27" y="3072"/>
                      <a:pt x="67" y="3072"/>
                    </a:cubicBezTo>
                    <a:cubicBezTo>
                      <a:pt x="81" y="3072"/>
                      <a:pt x="98" y="3068"/>
                      <a:pt x="114" y="3060"/>
                    </a:cubicBezTo>
                    <a:cubicBezTo>
                      <a:pt x="418" y="2726"/>
                      <a:pt x="509" y="2300"/>
                      <a:pt x="722" y="1875"/>
                    </a:cubicBezTo>
                    <a:cubicBezTo>
                      <a:pt x="965" y="1328"/>
                      <a:pt x="1117" y="659"/>
                      <a:pt x="1330" y="51"/>
                    </a:cubicBezTo>
                    <a:cubicBezTo>
                      <a:pt x="1330" y="16"/>
                      <a:pt x="1299" y="1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2488;p75">
                <a:extLst>
                  <a:ext uri="{FF2B5EF4-FFF2-40B4-BE49-F238E27FC236}">
                    <a16:creationId xmlns:a16="http://schemas.microsoft.com/office/drawing/2014/main" id="{37E67EE5-4130-C7E5-7F08-C1AD0AEDFE52}"/>
                  </a:ext>
                </a:extLst>
              </p:cNvPr>
              <p:cNvSpPr/>
              <p:nvPr/>
            </p:nvSpPr>
            <p:spPr>
              <a:xfrm>
                <a:off x="4618581" y="3004272"/>
                <a:ext cx="7282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590" extrusionOk="0">
                    <a:moveTo>
                      <a:pt x="399" y="1"/>
                    </a:moveTo>
                    <a:cubicBezTo>
                      <a:pt x="377" y="1"/>
                      <a:pt x="354" y="8"/>
                      <a:pt x="354" y="24"/>
                    </a:cubicBezTo>
                    <a:cubicBezTo>
                      <a:pt x="293" y="571"/>
                      <a:pt x="171" y="996"/>
                      <a:pt x="19" y="1513"/>
                    </a:cubicBezTo>
                    <a:cubicBezTo>
                      <a:pt x="0" y="1551"/>
                      <a:pt x="66" y="1590"/>
                      <a:pt x="125" y="1590"/>
                    </a:cubicBezTo>
                    <a:cubicBezTo>
                      <a:pt x="159" y="1590"/>
                      <a:pt x="191" y="1577"/>
                      <a:pt x="202" y="1543"/>
                    </a:cubicBezTo>
                    <a:cubicBezTo>
                      <a:pt x="354" y="996"/>
                      <a:pt x="475" y="571"/>
                      <a:pt x="445" y="24"/>
                    </a:cubicBezTo>
                    <a:cubicBezTo>
                      <a:pt x="445" y="8"/>
                      <a:pt x="422" y="1"/>
                      <a:pt x="3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2489;p75">
                <a:extLst>
                  <a:ext uri="{FF2B5EF4-FFF2-40B4-BE49-F238E27FC236}">
                    <a16:creationId xmlns:a16="http://schemas.microsoft.com/office/drawing/2014/main" id="{D31686DB-17CB-7157-1A98-F42F809FFF4F}"/>
                  </a:ext>
                </a:extLst>
              </p:cNvPr>
              <p:cNvSpPr/>
              <p:nvPr/>
            </p:nvSpPr>
            <p:spPr>
              <a:xfrm>
                <a:off x="4520294" y="3015593"/>
                <a:ext cx="26526" cy="24384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94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61" y="226"/>
                      <a:pt x="152" y="439"/>
                      <a:pt x="244" y="591"/>
                    </a:cubicBezTo>
                    <a:cubicBezTo>
                      <a:pt x="365" y="742"/>
                      <a:pt x="548" y="894"/>
                      <a:pt x="669" y="1046"/>
                    </a:cubicBezTo>
                    <a:cubicBezTo>
                      <a:pt x="943" y="1350"/>
                      <a:pt x="1216" y="1502"/>
                      <a:pt x="1581" y="1594"/>
                    </a:cubicBezTo>
                    <a:cubicBezTo>
                      <a:pt x="1703" y="1594"/>
                      <a:pt x="1733" y="1502"/>
                      <a:pt x="1672" y="1502"/>
                    </a:cubicBezTo>
                    <a:cubicBezTo>
                      <a:pt x="1247" y="1381"/>
                      <a:pt x="1004" y="1138"/>
                      <a:pt x="760" y="834"/>
                    </a:cubicBezTo>
                    <a:cubicBezTo>
                      <a:pt x="487" y="591"/>
                      <a:pt x="244" y="347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2490;p75">
                <a:extLst>
                  <a:ext uri="{FF2B5EF4-FFF2-40B4-BE49-F238E27FC236}">
                    <a16:creationId xmlns:a16="http://schemas.microsoft.com/office/drawing/2014/main" id="{38B2F1C5-3A91-8B9F-1BA2-3A3C9064248A}"/>
                  </a:ext>
                </a:extLst>
              </p:cNvPr>
              <p:cNvSpPr/>
              <p:nvPr/>
            </p:nvSpPr>
            <p:spPr>
              <a:xfrm>
                <a:off x="4549681" y="2503585"/>
                <a:ext cx="9224" cy="538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52" extrusionOk="0">
                    <a:moveTo>
                      <a:pt x="54" y="1"/>
                    </a:moveTo>
                    <a:cubicBezTo>
                      <a:pt x="15" y="1"/>
                      <a:pt x="0" y="84"/>
                      <a:pt x="25" y="109"/>
                    </a:cubicBezTo>
                    <a:cubicBezTo>
                      <a:pt x="177" y="200"/>
                      <a:pt x="298" y="261"/>
                      <a:pt x="481" y="352"/>
                    </a:cubicBezTo>
                    <a:cubicBezTo>
                      <a:pt x="572" y="352"/>
                      <a:pt x="602" y="321"/>
                      <a:pt x="542" y="230"/>
                    </a:cubicBezTo>
                    <a:cubicBezTo>
                      <a:pt x="420" y="109"/>
                      <a:pt x="238" y="48"/>
                      <a:pt x="86" y="17"/>
                    </a:cubicBezTo>
                    <a:cubicBezTo>
                      <a:pt x="74" y="6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2491;p75">
                <a:extLst>
                  <a:ext uri="{FF2B5EF4-FFF2-40B4-BE49-F238E27FC236}">
                    <a16:creationId xmlns:a16="http://schemas.microsoft.com/office/drawing/2014/main" id="{27E8B903-46FA-0B74-4CE9-C4A4F519D7A1}"/>
                  </a:ext>
                </a:extLst>
              </p:cNvPr>
              <p:cNvSpPr/>
              <p:nvPr/>
            </p:nvSpPr>
            <p:spPr>
              <a:xfrm>
                <a:off x="4567717" y="2504304"/>
                <a:ext cx="10708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75" extrusionOk="0">
                    <a:moveTo>
                      <a:pt x="609" y="1"/>
                    </a:moveTo>
                    <a:cubicBezTo>
                      <a:pt x="426" y="1"/>
                      <a:pt x="183" y="62"/>
                      <a:pt x="31" y="153"/>
                    </a:cubicBezTo>
                    <a:cubicBezTo>
                      <a:pt x="1" y="183"/>
                      <a:pt x="1" y="274"/>
                      <a:pt x="92" y="274"/>
                    </a:cubicBezTo>
                    <a:cubicBezTo>
                      <a:pt x="305" y="274"/>
                      <a:pt x="457" y="153"/>
                      <a:pt x="639" y="122"/>
                    </a:cubicBezTo>
                    <a:cubicBezTo>
                      <a:pt x="700" y="62"/>
                      <a:pt x="700" y="1"/>
                      <a:pt x="6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2492;p75">
                <a:extLst>
                  <a:ext uri="{FF2B5EF4-FFF2-40B4-BE49-F238E27FC236}">
                    <a16:creationId xmlns:a16="http://schemas.microsoft.com/office/drawing/2014/main" id="{4793DA58-78E1-F5B6-1920-0E89BD73840A}"/>
                  </a:ext>
                </a:extLst>
              </p:cNvPr>
              <p:cNvSpPr/>
              <p:nvPr/>
            </p:nvSpPr>
            <p:spPr>
              <a:xfrm>
                <a:off x="4575166" y="2503203"/>
                <a:ext cx="6058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396" h="590" extrusionOk="0">
                    <a:moveTo>
                      <a:pt x="239" y="0"/>
                    </a:moveTo>
                    <a:cubicBezTo>
                      <a:pt x="225" y="0"/>
                      <a:pt x="213" y="15"/>
                      <a:pt x="213" y="42"/>
                    </a:cubicBezTo>
                    <a:cubicBezTo>
                      <a:pt x="213" y="103"/>
                      <a:pt x="243" y="225"/>
                      <a:pt x="243" y="286"/>
                    </a:cubicBezTo>
                    <a:cubicBezTo>
                      <a:pt x="213" y="407"/>
                      <a:pt x="122" y="407"/>
                      <a:pt x="61" y="498"/>
                    </a:cubicBezTo>
                    <a:cubicBezTo>
                      <a:pt x="0" y="529"/>
                      <a:pt x="0" y="559"/>
                      <a:pt x="61" y="590"/>
                    </a:cubicBezTo>
                    <a:cubicBezTo>
                      <a:pt x="152" y="590"/>
                      <a:pt x="274" y="529"/>
                      <a:pt x="304" y="438"/>
                    </a:cubicBezTo>
                    <a:cubicBezTo>
                      <a:pt x="395" y="346"/>
                      <a:pt x="304" y="194"/>
                      <a:pt x="274" y="73"/>
                    </a:cubicBezTo>
                    <a:cubicBezTo>
                      <a:pt x="274" y="23"/>
                      <a:pt x="255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2493;p75">
                <a:extLst>
                  <a:ext uri="{FF2B5EF4-FFF2-40B4-BE49-F238E27FC236}">
                    <a16:creationId xmlns:a16="http://schemas.microsoft.com/office/drawing/2014/main" id="{40E97155-5BEB-C9F2-17F7-8E1571E3D2CE}"/>
                  </a:ext>
                </a:extLst>
              </p:cNvPr>
              <p:cNvSpPr/>
              <p:nvPr/>
            </p:nvSpPr>
            <p:spPr>
              <a:xfrm>
                <a:off x="4555173" y="2445837"/>
                <a:ext cx="6517" cy="4442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904" extrusionOk="0">
                    <a:moveTo>
                      <a:pt x="278" y="1"/>
                    </a:moveTo>
                    <a:cubicBezTo>
                      <a:pt x="259" y="1"/>
                      <a:pt x="243" y="8"/>
                      <a:pt x="243" y="23"/>
                    </a:cubicBezTo>
                    <a:cubicBezTo>
                      <a:pt x="335" y="966"/>
                      <a:pt x="0" y="1908"/>
                      <a:pt x="61" y="2881"/>
                    </a:cubicBezTo>
                    <a:cubicBezTo>
                      <a:pt x="61" y="2896"/>
                      <a:pt x="76" y="2903"/>
                      <a:pt x="91" y="2903"/>
                    </a:cubicBezTo>
                    <a:cubicBezTo>
                      <a:pt x="107" y="2903"/>
                      <a:pt x="122" y="2896"/>
                      <a:pt x="122" y="2881"/>
                    </a:cubicBezTo>
                    <a:cubicBezTo>
                      <a:pt x="213" y="1908"/>
                      <a:pt x="426" y="966"/>
                      <a:pt x="335" y="23"/>
                    </a:cubicBezTo>
                    <a:cubicBezTo>
                      <a:pt x="319" y="8"/>
                      <a:pt x="297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2494;p75">
                <a:extLst>
                  <a:ext uri="{FF2B5EF4-FFF2-40B4-BE49-F238E27FC236}">
                    <a16:creationId xmlns:a16="http://schemas.microsoft.com/office/drawing/2014/main" id="{7F1D26ED-7BB9-4EA8-1828-80D0FCAD384E}"/>
                  </a:ext>
                </a:extLst>
              </p:cNvPr>
              <p:cNvSpPr/>
              <p:nvPr/>
            </p:nvSpPr>
            <p:spPr>
              <a:xfrm>
                <a:off x="4548335" y="2505773"/>
                <a:ext cx="1270" cy="1086"/>
              </a:xfrm>
              <a:custGeom>
                <a:avLst/>
                <a:gdLst/>
                <a:ahLst/>
                <a:cxnLst/>
                <a:rect l="l" t="t" r="r" b="b"/>
                <a:pathLst>
                  <a:path w="83" h="71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lnTo>
                      <a:pt x="22" y="57"/>
                    </a:lnTo>
                    <a:cubicBezTo>
                      <a:pt x="32" y="67"/>
                      <a:pt x="42" y="70"/>
                      <a:pt x="51" y="70"/>
                    </a:cubicBezTo>
                    <a:cubicBezTo>
                      <a:pt x="69" y="70"/>
                      <a:pt x="82" y="57"/>
                      <a:pt x="82" y="57"/>
                    </a:cubicBezTo>
                    <a:cubicBezTo>
                      <a:pt x="82" y="57"/>
                      <a:pt x="82" y="26"/>
                      <a:pt x="52" y="26"/>
                    </a:cubicBezTo>
                    <a:cubicBezTo>
                      <a:pt x="43" y="8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2495;p75">
                <a:extLst>
                  <a:ext uri="{FF2B5EF4-FFF2-40B4-BE49-F238E27FC236}">
                    <a16:creationId xmlns:a16="http://schemas.microsoft.com/office/drawing/2014/main" id="{E6E9902C-F41E-7D51-AD31-F1D4A4EEDD3F}"/>
                  </a:ext>
                </a:extLst>
              </p:cNvPr>
              <p:cNvSpPr/>
              <p:nvPr/>
            </p:nvSpPr>
            <p:spPr>
              <a:xfrm>
                <a:off x="4587251" y="2433308"/>
                <a:ext cx="30702" cy="8245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539" extrusionOk="0">
                    <a:moveTo>
                      <a:pt x="1717" y="0"/>
                    </a:moveTo>
                    <a:cubicBezTo>
                      <a:pt x="1484" y="0"/>
                      <a:pt x="1223" y="71"/>
                      <a:pt x="1034" y="113"/>
                    </a:cubicBezTo>
                    <a:cubicBezTo>
                      <a:pt x="882" y="143"/>
                      <a:pt x="730" y="235"/>
                      <a:pt x="578" y="295"/>
                    </a:cubicBezTo>
                    <a:cubicBezTo>
                      <a:pt x="396" y="386"/>
                      <a:pt x="244" y="386"/>
                      <a:pt x="92" y="508"/>
                    </a:cubicBezTo>
                    <a:cubicBezTo>
                      <a:pt x="61" y="493"/>
                      <a:pt x="42" y="487"/>
                      <a:pt x="32" y="487"/>
                    </a:cubicBezTo>
                    <a:cubicBezTo>
                      <a:pt x="0" y="487"/>
                      <a:pt x="46" y="538"/>
                      <a:pt x="92" y="538"/>
                    </a:cubicBezTo>
                    <a:cubicBezTo>
                      <a:pt x="274" y="447"/>
                      <a:pt x="426" y="447"/>
                      <a:pt x="608" y="417"/>
                    </a:cubicBezTo>
                    <a:cubicBezTo>
                      <a:pt x="760" y="386"/>
                      <a:pt x="973" y="295"/>
                      <a:pt x="1125" y="265"/>
                    </a:cubicBezTo>
                    <a:cubicBezTo>
                      <a:pt x="1368" y="235"/>
                      <a:pt x="1794" y="295"/>
                      <a:pt x="2007" y="83"/>
                    </a:cubicBezTo>
                    <a:lnTo>
                      <a:pt x="2007" y="52"/>
                    </a:lnTo>
                    <a:cubicBezTo>
                      <a:pt x="1922" y="14"/>
                      <a:pt x="1822" y="0"/>
                      <a:pt x="1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2496;p75">
                <a:extLst>
                  <a:ext uri="{FF2B5EF4-FFF2-40B4-BE49-F238E27FC236}">
                    <a16:creationId xmlns:a16="http://schemas.microsoft.com/office/drawing/2014/main" id="{42570C7E-2467-1FE4-1A93-B0FCD8DEAC21}"/>
                  </a:ext>
                </a:extLst>
              </p:cNvPr>
              <p:cNvSpPr/>
              <p:nvPr/>
            </p:nvSpPr>
            <p:spPr>
              <a:xfrm>
                <a:off x="4620065" y="2435114"/>
                <a:ext cx="11840" cy="689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51" extrusionOk="0">
                    <a:moveTo>
                      <a:pt x="44" y="0"/>
                    </a:moveTo>
                    <a:cubicBezTo>
                      <a:pt x="19" y="0"/>
                      <a:pt x="1" y="43"/>
                      <a:pt x="44" y="86"/>
                    </a:cubicBezTo>
                    <a:cubicBezTo>
                      <a:pt x="196" y="147"/>
                      <a:pt x="348" y="177"/>
                      <a:pt x="500" y="299"/>
                    </a:cubicBezTo>
                    <a:cubicBezTo>
                      <a:pt x="561" y="329"/>
                      <a:pt x="652" y="420"/>
                      <a:pt x="713" y="451"/>
                    </a:cubicBezTo>
                    <a:cubicBezTo>
                      <a:pt x="773" y="451"/>
                      <a:pt x="773" y="420"/>
                      <a:pt x="773" y="420"/>
                    </a:cubicBezTo>
                    <a:cubicBezTo>
                      <a:pt x="652" y="360"/>
                      <a:pt x="561" y="268"/>
                      <a:pt x="469" y="177"/>
                    </a:cubicBezTo>
                    <a:cubicBezTo>
                      <a:pt x="348" y="117"/>
                      <a:pt x="196" y="86"/>
                      <a:pt x="74" y="25"/>
                    </a:cubicBezTo>
                    <a:cubicBezTo>
                      <a:pt x="65" y="8"/>
                      <a:pt x="54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2497;p75">
                <a:extLst>
                  <a:ext uri="{FF2B5EF4-FFF2-40B4-BE49-F238E27FC236}">
                    <a16:creationId xmlns:a16="http://schemas.microsoft.com/office/drawing/2014/main" id="{32172F0C-0C33-D991-9E31-6063F761B54A}"/>
                  </a:ext>
                </a:extLst>
              </p:cNvPr>
              <p:cNvSpPr/>
              <p:nvPr/>
            </p:nvSpPr>
            <p:spPr>
              <a:xfrm>
                <a:off x="4613762" y="2434104"/>
                <a:ext cx="21860" cy="10234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669" extrusionOk="0">
                    <a:moveTo>
                      <a:pt x="61" y="0"/>
                    </a:moveTo>
                    <a:cubicBezTo>
                      <a:pt x="0" y="31"/>
                      <a:pt x="0" y="61"/>
                      <a:pt x="30" y="91"/>
                    </a:cubicBezTo>
                    <a:cubicBezTo>
                      <a:pt x="274" y="183"/>
                      <a:pt x="486" y="304"/>
                      <a:pt x="730" y="365"/>
                    </a:cubicBezTo>
                    <a:cubicBezTo>
                      <a:pt x="823" y="412"/>
                      <a:pt x="926" y="459"/>
                      <a:pt x="1019" y="510"/>
                    </a:cubicBezTo>
                    <a:lnTo>
                      <a:pt x="1019" y="510"/>
                    </a:lnTo>
                    <a:cubicBezTo>
                      <a:pt x="1022" y="521"/>
                      <a:pt x="1037" y="534"/>
                      <a:pt x="1064" y="547"/>
                    </a:cubicBezTo>
                    <a:cubicBezTo>
                      <a:pt x="1119" y="602"/>
                      <a:pt x="1149" y="657"/>
                      <a:pt x="1245" y="667"/>
                    </a:cubicBezTo>
                    <a:lnTo>
                      <a:pt x="1245" y="667"/>
                    </a:lnTo>
                    <a:cubicBezTo>
                      <a:pt x="1245" y="668"/>
                      <a:pt x="1246" y="668"/>
                      <a:pt x="1246" y="669"/>
                    </a:cubicBezTo>
                    <a:lnTo>
                      <a:pt x="1246" y="667"/>
                    </a:lnTo>
                    <a:lnTo>
                      <a:pt x="1246" y="667"/>
                    </a:lnTo>
                    <a:cubicBezTo>
                      <a:pt x="1256" y="668"/>
                      <a:pt x="1266" y="669"/>
                      <a:pt x="1277" y="669"/>
                    </a:cubicBezTo>
                    <a:cubicBezTo>
                      <a:pt x="1368" y="669"/>
                      <a:pt x="1429" y="638"/>
                      <a:pt x="1398" y="547"/>
                    </a:cubicBezTo>
                    <a:cubicBezTo>
                      <a:pt x="1277" y="395"/>
                      <a:pt x="1064" y="334"/>
                      <a:pt x="912" y="243"/>
                    </a:cubicBezTo>
                    <a:cubicBezTo>
                      <a:pt x="638" y="152"/>
                      <a:pt x="33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2498;p75">
                <a:extLst>
                  <a:ext uri="{FF2B5EF4-FFF2-40B4-BE49-F238E27FC236}">
                    <a16:creationId xmlns:a16="http://schemas.microsoft.com/office/drawing/2014/main" id="{920222AC-97B1-2444-A3F1-D6487F47E3C9}"/>
                  </a:ext>
                </a:extLst>
              </p:cNvPr>
              <p:cNvSpPr/>
              <p:nvPr/>
            </p:nvSpPr>
            <p:spPr>
              <a:xfrm>
                <a:off x="4618397" y="2434440"/>
                <a:ext cx="17118" cy="8352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546" extrusionOk="0">
                    <a:moveTo>
                      <a:pt x="171" y="1"/>
                    </a:moveTo>
                    <a:cubicBezTo>
                      <a:pt x="135" y="1"/>
                      <a:pt x="98" y="3"/>
                      <a:pt x="62" y="9"/>
                    </a:cubicBezTo>
                    <a:cubicBezTo>
                      <a:pt x="1" y="9"/>
                      <a:pt x="1" y="69"/>
                      <a:pt x="62" y="69"/>
                    </a:cubicBezTo>
                    <a:cubicBezTo>
                      <a:pt x="275" y="69"/>
                      <a:pt x="457" y="191"/>
                      <a:pt x="639" y="312"/>
                    </a:cubicBezTo>
                    <a:cubicBezTo>
                      <a:pt x="761" y="373"/>
                      <a:pt x="913" y="464"/>
                      <a:pt x="1034" y="525"/>
                    </a:cubicBezTo>
                    <a:cubicBezTo>
                      <a:pt x="1042" y="540"/>
                      <a:pt x="1051" y="546"/>
                      <a:pt x="1060" y="546"/>
                    </a:cubicBezTo>
                    <a:cubicBezTo>
                      <a:pt x="1089" y="546"/>
                      <a:pt x="1118" y="488"/>
                      <a:pt x="1095" y="464"/>
                    </a:cubicBezTo>
                    <a:cubicBezTo>
                      <a:pt x="1034" y="312"/>
                      <a:pt x="791" y="221"/>
                      <a:pt x="639" y="161"/>
                    </a:cubicBezTo>
                    <a:cubicBezTo>
                      <a:pt x="513" y="60"/>
                      <a:pt x="346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2499;p75">
                <a:extLst>
                  <a:ext uri="{FF2B5EF4-FFF2-40B4-BE49-F238E27FC236}">
                    <a16:creationId xmlns:a16="http://schemas.microsoft.com/office/drawing/2014/main" id="{56BF8855-8AA7-912D-FB39-3A55877EFFD2}"/>
                  </a:ext>
                </a:extLst>
              </p:cNvPr>
              <p:cNvSpPr/>
              <p:nvPr/>
            </p:nvSpPr>
            <p:spPr>
              <a:xfrm>
                <a:off x="4587710" y="2431702"/>
                <a:ext cx="29310" cy="11182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731" extrusionOk="0">
                    <a:moveTo>
                      <a:pt x="1840" y="0"/>
                    </a:moveTo>
                    <a:cubicBezTo>
                      <a:pt x="1505" y="0"/>
                      <a:pt x="21" y="468"/>
                      <a:pt x="25" y="655"/>
                    </a:cubicBezTo>
                    <a:lnTo>
                      <a:pt x="25" y="655"/>
                    </a:lnTo>
                    <a:cubicBezTo>
                      <a:pt x="23" y="652"/>
                      <a:pt x="19" y="651"/>
                      <a:pt x="16" y="651"/>
                    </a:cubicBezTo>
                    <a:cubicBezTo>
                      <a:pt x="8" y="651"/>
                      <a:pt x="1" y="659"/>
                      <a:pt x="1" y="674"/>
                    </a:cubicBezTo>
                    <a:cubicBezTo>
                      <a:pt x="1" y="695"/>
                      <a:pt x="15" y="730"/>
                      <a:pt x="24" y="730"/>
                    </a:cubicBezTo>
                    <a:cubicBezTo>
                      <a:pt x="28" y="730"/>
                      <a:pt x="31" y="723"/>
                      <a:pt x="31" y="704"/>
                    </a:cubicBezTo>
                    <a:cubicBezTo>
                      <a:pt x="639" y="461"/>
                      <a:pt x="1247" y="248"/>
                      <a:pt x="1885" y="96"/>
                    </a:cubicBezTo>
                    <a:cubicBezTo>
                      <a:pt x="1916" y="96"/>
                      <a:pt x="1916" y="5"/>
                      <a:pt x="1885" y="5"/>
                    </a:cubicBezTo>
                    <a:cubicBezTo>
                      <a:pt x="1874" y="2"/>
                      <a:pt x="1859" y="0"/>
                      <a:pt x="1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2500;p75">
                <a:extLst>
                  <a:ext uri="{FF2B5EF4-FFF2-40B4-BE49-F238E27FC236}">
                    <a16:creationId xmlns:a16="http://schemas.microsoft.com/office/drawing/2014/main" id="{F825491E-C704-E937-3451-5914C1A7E344}"/>
                  </a:ext>
                </a:extLst>
              </p:cNvPr>
              <p:cNvSpPr/>
              <p:nvPr/>
            </p:nvSpPr>
            <p:spPr>
              <a:xfrm>
                <a:off x="4542751" y="2529882"/>
                <a:ext cx="22197" cy="94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617" extrusionOk="0">
                    <a:moveTo>
                      <a:pt x="843" y="1"/>
                    </a:moveTo>
                    <a:cubicBezTo>
                      <a:pt x="630" y="1"/>
                      <a:pt x="539" y="61"/>
                      <a:pt x="417" y="183"/>
                    </a:cubicBezTo>
                    <a:cubicBezTo>
                      <a:pt x="295" y="274"/>
                      <a:pt x="113" y="365"/>
                      <a:pt x="22" y="487"/>
                    </a:cubicBezTo>
                    <a:cubicBezTo>
                      <a:pt x="1" y="508"/>
                      <a:pt x="38" y="543"/>
                      <a:pt x="63" y="543"/>
                    </a:cubicBezTo>
                    <a:cubicBezTo>
                      <a:pt x="74" y="543"/>
                      <a:pt x="83" y="536"/>
                      <a:pt x="83" y="517"/>
                    </a:cubicBezTo>
                    <a:cubicBezTo>
                      <a:pt x="143" y="457"/>
                      <a:pt x="295" y="426"/>
                      <a:pt x="387" y="335"/>
                    </a:cubicBezTo>
                    <a:cubicBezTo>
                      <a:pt x="478" y="244"/>
                      <a:pt x="630" y="122"/>
                      <a:pt x="782" y="122"/>
                    </a:cubicBezTo>
                    <a:cubicBezTo>
                      <a:pt x="873" y="122"/>
                      <a:pt x="1025" y="213"/>
                      <a:pt x="1086" y="305"/>
                    </a:cubicBezTo>
                    <a:cubicBezTo>
                      <a:pt x="1091" y="307"/>
                      <a:pt x="1096" y="310"/>
                      <a:pt x="1101" y="313"/>
                    </a:cubicBezTo>
                    <a:lnTo>
                      <a:pt x="1101" y="313"/>
                    </a:lnTo>
                    <a:cubicBezTo>
                      <a:pt x="1120" y="349"/>
                      <a:pt x="1143" y="387"/>
                      <a:pt x="1165" y="420"/>
                    </a:cubicBezTo>
                    <a:lnTo>
                      <a:pt x="1165" y="420"/>
                    </a:lnTo>
                    <a:cubicBezTo>
                      <a:pt x="1169" y="431"/>
                      <a:pt x="1172" y="443"/>
                      <a:pt x="1177" y="457"/>
                    </a:cubicBezTo>
                    <a:cubicBezTo>
                      <a:pt x="1207" y="517"/>
                      <a:pt x="1207" y="578"/>
                      <a:pt x="1298" y="609"/>
                    </a:cubicBezTo>
                    <a:cubicBezTo>
                      <a:pt x="1304" y="614"/>
                      <a:pt x="1311" y="617"/>
                      <a:pt x="1318" y="617"/>
                    </a:cubicBezTo>
                    <a:cubicBezTo>
                      <a:pt x="1346" y="617"/>
                      <a:pt x="1378" y="575"/>
                      <a:pt x="1364" y="530"/>
                    </a:cubicBezTo>
                    <a:lnTo>
                      <a:pt x="1364" y="530"/>
                    </a:lnTo>
                    <a:cubicBezTo>
                      <a:pt x="1371" y="523"/>
                      <a:pt x="1377" y="511"/>
                      <a:pt x="1381" y="498"/>
                    </a:cubicBezTo>
                    <a:lnTo>
                      <a:pt x="1381" y="498"/>
                    </a:lnTo>
                    <a:cubicBezTo>
                      <a:pt x="1384" y="499"/>
                      <a:pt x="1388" y="500"/>
                      <a:pt x="1392" y="500"/>
                    </a:cubicBezTo>
                    <a:cubicBezTo>
                      <a:pt x="1420" y="500"/>
                      <a:pt x="1450" y="478"/>
                      <a:pt x="1450" y="457"/>
                    </a:cubicBezTo>
                    <a:cubicBezTo>
                      <a:pt x="1426" y="452"/>
                      <a:pt x="1400" y="442"/>
                      <a:pt x="1375" y="428"/>
                    </a:cubicBezTo>
                    <a:lnTo>
                      <a:pt x="1375" y="428"/>
                    </a:lnTo>
                    <a:cubicBezTo>
                      <a:pt x="1311" y="316"/>
                      <a:pt x="1205" y="202"/>
                      <a:pt x="1177" y="61"/>
                    </a:cubicBezTo>
                    <a:cubicBezTo>
                      <a:pt x="1177" y="46"/>
                      <a:pt x="1169" y="39"/>
                      <a:pt x="1162" y="39"/>
                    </a:cubicBezTo>
                    <a:cubicBezTo>
                      <a:pt x="1154" y="39"/>
                      <a:pt x="1147" y="46"/>
                      <a:pt x="1147" y="61"/>
                    </a:cubicBezTo>
                    <a:cubicBezTo>
                      <a:pt x="1147" y="120"/>
                      <a:pt x="1169" y="178"/>
                      <a:pt x="1200" y="235"/>
                    </a:cubicBezTo>
                    <a:lnTo>
                      <a:pt x="1200" y="235"/>
                    </a:lnTo>
                    <a:cubicBezTo>
                      <a:pt x="1189" y="221"/>
                      <a:pt x="1178" y="208"/>
                      <a:pt x="1166" y="195"/>
                    </a:cubicBezTo>
                    <a:lnTo>
                      <a:pt x="1166" y="195"/>
                    </a:lnTo>
                    <a:cubicBezTo>
                      <a:pt x="1160" y="180"/>
                      <a:pt x="1153" y="166"/>
                      <a:pt x="1147" y="153"/>
                    </a:cubicBezTo>
                    <a:cubicBezTo>
                      <a:pt x="1116" y="122"/>
                      <a:pt x="1088" y="94"/>
                      <a:pt x="1059" y="72"/>
                    </a:cubicBezTo>
                    <a:lnTo>
                      <a:pt x="1059" y="72"/>
                    </a:lnTo>
                    <a:cubicBezTo>
                      <a:pt x="1058" y="68"/>
                      <a:pt x="1057" y="65"/>
                      <a:pt x="1055" y="61"/>
                    </a:cubicBezTo>
                    <a:lnTo>
                      <a:pt x="1055" y="61"/>
                    </a:lnTo>
                    <a:cubicBezTo>
                      <a:pt x="1055" y="64"/>
                      <a:pt x="1055" y="66"/>
                      <a:pt x="1055" y="68"/>
                    </a:cubicBezTo>
                    <a:lnTo>
                      <a:pt x="1055" y="68"/>
                    </a:lnTo>
                    <a:cubicBezTo>
                      <a:pt x="1001" y="26"/>
                      <a:pt x="941" y="1"/>
                      <a:pt x="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2501;p75">
                <a:extLst>
                  <a:ext uri="{FF2B5EF4-FFF2-40B4-BE49-F238E27FC236}">
                    <a16:creationId xmlns:a16="http://schemas.microsoft.com/office/drawing/2014/main" id="{F3AB206D-D329-FE91-F675-FA71263CA060}"/>
                  </a:ext>
                </a:extLst>
              </p:cNvPr>
              <p:cNvSpPr/>
              <p:nvPr/>
            </p:nvSpPr>
            <p:spPr>
              <a:xfrm>
                <a:off x="4536097" y="2531748"/>
                <a:ext cx="3443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761" extrusionOk="0">
                    <a:moveTo>
                      <a:pt x="1126" y="154"/>
                    </a:moveTo>
                    <a:cubicBezTo>
                      <a:pt x="1132" y="154"/>
                      <a:pt x="1107" y="175"/>
                      <a:pt x="1004" y="243"/>
                    </a:cubicBezTo>
                    <a:cubicBezTo>
                      <a:pt x="913" y="274"/>
                      <a:pt x="822" y="365"/>
                      <a:pt x="730" y="395"/>
                    </a:cubicBezTo>
                    <a:cubicBezTo>
                      <a:pt x="696" y="413"/>
                      <a:pt x="583" y="499"/>
                      <a:pt x="475" y="564"/>
                    </a:cubicBezTo>
                    <a:lnTo>
                      <a:pt x="475" y="564"/>
                    </a:lnTo>
                    <a:cubicBezTo>
                      <a:pt x="468" y="565"/>
                      <a:pt x="462" y="567"/>
                      <a:pt x="456" y="568"/>
                    </a:cubicBezTo>
                    <a:lnTo>
                      <a:pt x="456" y="568"/>
                    </a:lnTo>
                    <a:cubicBezTo>
                      <a:pt x="610" y="469"/>
                      <a:pt x="764" y="365"/>
                      <a:pt x="917" y="258"/>
                    </a:cubicBezTo>
                    <a:lnTo>
                      <a:pt x="917" y="258"/>
                    </a:lnTo>
                    <a:cubicBezTo>
                      <a:pt x="956" y="240"/>
                      <a:pt x="995" y="225"/>
                      <a:pt x="1034" y="213"/>
                    </a:cubicBezTo>
                    <a:cubicBezTo>
                      <a:pt x="1015" y="213"/>
                      <a:pt x="1115" y="154"/>
                      <a:pt x="1126" y="154"/>
                    </a:cubicBezTo>
                    <a:close/>
                    <a:moveTo>
                      <a:pt x="1186" y="0"/>
                    </a:moveTo>
                    <a:cubicBezTo>
                      <a:pt x="1110" y="33"/>
                      <a:pt x="1038" y="73"/>
                      <a:pt x="968" y="117"/>
                    </a:cubicBezTo>
                    <a:lnTo>
                      <a:pt x="968" y="117"/>
                    </a:lnTo>
                    <a:cubicBezTo>
                      <a:pt x="652" y="231"/>
                      <a:pt x="372" y="430"/>
                      <a:pt x="92" y="608"/>
                    </a:cubicBezTo>
                    <a:cubicBezTo>
                      <a:pt x="1" y="639"/>
                      <a:pt x="92" y="699"/>
                      <a:pt x="123" y="699"/>
                    </a:cubicBezTo>
                    <a:cubicBezTo>
                      <a:pt x="129" y="699"/>
                      <a:pt x="135" y="698"/>
                      <a:pt x="141" y="697"/>
                    </a:cubicBezTo>
                    <a:lnTo>
                      <a:pt x="141" y="697"/>
                    </a:lnTo>
                    <a:cubicBezTo>
                      <a:pt x="148" y="714"/>
                      <a:pt x="153" y="735"/>
                      <a:pt x="153" y="760"/>
                    </a:cubicBezTo>
                    <a:cubicBezTo>
                      <a:pt x="195" y="737"/>
                      <a:pt x="238" y="710"/>
                      <a:pt x="281" y="681"/>
                    </a:cubicBezTo>
                    <a:lnTo>
                      <a:pt x="281" y="681"/>
                    </a:lnTo>
                    <a:cubicBezTo>
                      <a:pt x="287" y="680"/>
                      <a:pt x="293" y="679"/>
                      <a:pt x="299" y="678"/>
                    </a:cubicBezTo>
                    <a:lnTo>
                      <a:pt x="299" y="678"/>
                    </a:lnTo>
                    <a:cubicBezTo>
                      <a:pt x="316" y="695"/>
                      <a:pt x="335" y="712"/>
                      <a:pt x="335" y="730"/>
                    </a:cubicBezTo>
                    <a:cubicBezTo>
                      <a:pt x="362" y="703"/>
                      <a:pt x="400" y="678"/>
                      <a:pt x="442" y="656"/>
                    </a:cubicBezTo>
                    <a:lnTo>
                      <a:pt x="442" y="656"/>
                    </a:lnTo>
                    <a:cubicBezTo>
                      <a:pt x="805" y="596"/>
                      <a:pt x="1193" y="509"/>
                      <a:pt x="1573" y="509"/>
                    </a:cubicBezTo>
                    <a:cubicBezTo>
                      <a:pt x="1783" y="509"/>
                      <a:pt x="1990" y="536"/>
                      <a:pt x="2189" y="608"/>
                    </a:cubicBezTo>
                    <a:cubicBezTo>
                      <a:pt x="2220" y="608"/>
                      <a:pt x="2250" y="547"/>
                      <a:pt x="2220" y="517"/>
                    </a:cubicBezTo>
                    <a:cubicBezTo>
                      <a:pt x="2073" y="435"/>
                      <a:pt x="1909" y="406"/>
                      <a:pt x="1741" y="406"/>
                    </a:cubicBezTo>
                    <a:cubicBezTo>
                      <a:pt x="1596" y="406"/>
                      <a:pt x="1449" y="428"/>
                      <a:pt x="1308" y="456"/>
                    </a:cubicBezTo>
                    <a:cubicBezTo>
                      <a:pt x="1102" y="471"/>
                      <a:pt x="911" y="493"/>
                      <a:pt x="723" y="521"/>
                    </a:cubicBezTo>
                    <a:lnTo>
                      <a:pt x="723" y="521"/>
                    </a:lnTo>
                    <a:cubicBezTo>
                      <a:pt x="726" y="520"/>
                      <a:pt x="728" y="518"/>
                      <a:pt x="730" y="517"/>
                    </a:cubicBezTo>
                    <a:cubicBezTo>
                      <a:pt x="943" y="395"/>
                      <a:pt x="1095" y="243"/>
                      <a:pt x="1278" y="122"/>
                    </a:cubicBezTo>
                    <a:cubicBezTo>
                      <a:pt x="1308" y="61"/>
                      <a:pt x="1278" y="0"/>
                      <a:pt x="1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2502;p75">
                <a:extLst>
                  <a:ext uri="{FF2B5EF4-FFF2-40B4-BE49-F238E27FC236}">
                    <a16:creationId xmlns:a16="http://schemas.microsoft.com/office/drawing/2014/main" id="{7945500F-2B6A-2128-0AD6-FA0BA6C4FDAF}"/>
                  </a:ext>
                </a:extLst>
              </p:cNvPr>
              <p:cNvSpPr/>
              <p:nvPr/>
            </p:nvSpPr>
            <p:spPr>
              <a:xfrm>
                <a:off x="4549589" y="2537194"/>
                <a:ext cx="31161" cy="2218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45" extrusionOk="0">
                    <a:moveTo>
                      <a:pt x="271" y="0"/>
                    </a:moveTo>
                    <a:cubicBezTo>
                      <a:pt x="182" y="0"/>
                      <a:pt x="92" y="3"/>
                      <a:pt x="0" y="9"/>
                    </a:cubicBezTo>
                    <a:cubicBezTo>
                      <a:pt x="517" y="9"/>
                      <a:pt x="1016" y="82"/>
                      <a:pt x="1525" y="115"/>
                    </a:cubicBezTo>
                    <a:lnTo>
                      <a:pt x="1525" y="115"/>
                    </a:lnTo>
                    <a:cubicBezTo>
                      <a:pt x="1614" y="132"/>
                      <a:pt x="1700" y="145"/>
                      <a:pt x="1758" y="145"/>
                    </a:cubicBezTo>
                    <a:cubicBezTo>
                      <a:pt x="1790" y="145"/>
                      <a:pt x="1814" y="141"/>
                      <a:pt x="1824" y="131"/>
                    </a:cubicBezTo>
                    <a:cubicBezTo>
                      <a:pt x="1825" y="130"/>
                      <a:pt x="1825" y="129"/>
                      <a:pt x="1826" y="129"/>
                    </a:cubicBezTo>
                    <a:lnTo>
                      <a:pt x="1826" y="129"/>
                    </a:lnTo>
                    <a:cubicBezTo>
                      <a:pt x="1876" y="130"/>
                      <a:pt x="1926" y="131"/>
                      <a:pt x="1976" y="131"/>
                    </a:cubicBezTo>
                    <a:cubicBezTo>
                      <a:pt x="2037" y="131"/>
                      <a:pt x="2037" y="39"/>
                      <a:pt x="1976" y="39"/>
                    </a:cubicBezTo>
                    <a:cubicBezTo>
                      <a:pt x="1733" y="39"/>
                      <a:pt x="1459" y="9"/>
                      <a:pt x="1155" y="9"/>
                    </a:cubicBezTo>
                    <a:lnTo>
                      <a:pt x="1155" y="36"/>
                    </a:lnTo>
                    <a:lnTo>
                      <a:pt x="1155" y="36"/>
                    </a:lnTo>
                    <a:cubicBezTo>
                      <a:pt x="857" y="27"/>
                      <a:pt x="568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2503;p75">
                <a:extLst>
                  <a:ext uri="{FF2B5EF4-FFF2-40B4-BE49-F238E27FC236}">
                    <a16:creationId xmlns:a16="http://schemas.microsoft.com/office/drawing/2014/main" id="{FBDDB86A-2CC9-2CD2-F2A5-A1BE6C24916B}"/>
                  </a:ext>
                </a:extLst>
              </p:cNvPr>
              <p:cNvSpPr/>
              <p:nvPr/>
            </p:nvSpPr>
            <p:spPr>
              <a:xfrm>
                <a:off x="4564473" y="2536857"/>
                <a:ext cx="24109" cy="6624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33" extrusionOk="0">
                    <a:moveTo>
                      <a:pt x="61" y="1"/>
                    </a:moveTo>
                    <a:cubicBezTo>
                      <a:pt x="0" y="31"/>
                      <a:pt x="0" y="122"/>
                      <a:pt x="30" y="153"/>
                    </a:cubicBezTo>
                    <a:cubicBezTo>
                      <a:pt x="274" y="183"/>
                      <a:pt x="547" y="213"/>
                      <a:pt x="821" y="305"/>
                    </a:cubicBezTo>
                    <a:cubicBezTo>
                      <a:pt x="1031" y="357"/>
                      <a:pt x="1195" y="432"/>
                      <a:pt x="1412" y="432"/>
                    </a:cubicBezTo>
                    <a:cubicBezTo>
                      <a:pt x="1447" y="432"/>
                      <a:pt x="1482" y="430"/>
                      <a:pt x="1520" y="426"/>
                    </a:cubicBezTo>
                    <a:cubicBezTo>
                      <a:pt x="1575" y="426"/>
                      <a:pt x="1555" y="300"/>
                      <a:pt x="1482" y="300"/>
                    </a:cubicBezTo>
                    <a:cubicBezTo>
                      <a:pt x="1482" y="300"/>
                      <a:pt x="1481" y="300"/>
                      <a:pt x="1481" y="301"/>
                    </a:cubicBezTo>
                    <a:lnTo>
                      <a:pt x="1481" y="301"/>
                    </a:lnTo>
                    <a:cubicBezTo>
                      <a:pt x="1490" y="292"/>
                      <a:pt x="1502" y="283"/>
                      <a:pt x="1520" y="274"/>
                    </a:cubicBezTo>
                    <a:cubicBezTo>
                      <a:pt x="1216" y="274"/>
                      <a:pt x="973" y="183"/>
                      <a:pt x="699" y="122"/>
                    </a:cubicBezTo>
                    <a:cubicBezTo>
                      <a:pt x="486" y="61"/>
                      <a:pt x="243" y="3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2504;p75">
                <a:extLst>
                  <a:ext uri="{FF2B5EF4-FFF2-40B4-BE49-F238E27FC236}">
                    <a16:creationId xmlns:a16="http://schemas.microsoft.com/office/drawing/2014/main" id="{5931F831-C3ED-034E-884B-B2CE66ED7D53}"/>
                  </a:ext>
                </a:extLst>
              </p:cNvPr>
              <p:cNvSpPr/>
              <p:nvPr/>
            </p:nvSpPr>
            <p:spPr>
              <a:xfrm>
                <a:off x="4560282" y="2533568"/>
                <a:ext cx="25593" cy="10739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702" extrusionOk="0">
                    <a:moveTo>
                      <a:pt x="609" y="0"/>
                    </a:moveTo>
                    <a:cubicBezTo>
                      <a:pt x="562" y="0"/>
                      <a:pt x="508" y="17"/>
                      <a:pt x="452" y="44"/>
                    </a:cubicBezTo>
                    <a:lnTo>
                      <a:pt x="452" y="44"/>
                    </a:lnTo>
                    <a:cubicBezTo>
                      <a:pt x="448" y="40"/>
                      <a:pt x="443" y="38"/>
                      <a:pt x="439" y="38"/>
                    </a:cubicBezTo>
                    <a:cubicBezTo>
                      <a:pt x="433" y="38"/>
                      <a:pt x="427" y="43"/>
                      <a:pt x="426" y="57"/>
                    </a:cubicBezTo>
                    <a:lnTo>
                      <a:pt x="426" y="57"/>
                    </a:lnTo>
                    <a:cubicBezTo>
                      <a:pt x="419" y="61"/>
                      <a:pt x="412" y="65"/>
                      <a:pt x="405" y="69"/>
                    </a:cubicBezTo>
                    <a:lnTo>
                      <a:pt x="405" y="69"/>
                    </a:lnTo>
                    <a:cubicBezTo>
                      <a:pt x="352" y="84"/>
                      <a:pt x="317" y="100"/>
                      <a:pt x="285" y="132"/>
                    </a:cubicBezTo>
                    <a:lnTo>
                      <a:pt x="285" y="132"/>
                    </a:lnTo>
                    <a:cubicBezTo>
                      <a:pt x="200" y="167"/>
                      <a:pt x="116" y="250"/>
                      <a:pt x="31" y="307"/>
                    </a:cubicBezTo>
                    <a:cubicBezTo>
                      <a:pt x="31" y="331"/>
                      <a:pt x="36" y="346"/>
                      <a:pt x="42" y="357"/>
                    </a:cubicBezTo>
                    <a:lnTo>
                      <a:pt x="42" y="357"/>
                    </a:lnTo>
                    <a:cubicBezTo>
                      <a:pt x="38" y="360"/>
                      <a:pt x="34" y="364"/>
                      <a:pt x="31" y="368"/>
                    </a:cubicBezTo>
                    <a:cubicBezTo>
                      <a:pt x="1" y="398"/>
                      <a:pt x="31" y="428"/>
                      <a:pt x="61" y="428"/>
                    </a:cubicBezTo>
                    <a:cubicBezTo>
                      <a:pt x="165" y="366"/>
                      <a:pt x="255" y="303"/>
                      <a:pt x="341" y="221"/>
                    </a:cubicBezTo>
                    <a:lnTo>
                      <a:pt x="341" y="221"/>
                    </a:lnTo>
                    <a:cubicBezTo>
                      <a:pt x="377" y="206"/>
                      <a:pt x="416" y="193"/>
                      <a:pt x="456" y="185"/>
                    </a:cubicBezTo>
                    <a:cubicBezTo>
                      <a:pt x="514" y="152"/>
                      <a:pt x="563" y="139"/>
                      <a:pt x="606" y="139"/>
                    </a:cubicBezTo>
                    <a:cubicBezTo>
                      <a:pt x="723" y="139"/>
                      <a:pt x="802" y="232"/>
                      <a:pt x="912" y="276"/>
                    </a:cubicBezTo>
                    <a:cubicBezTo>
                      <a:pt x="1064" y="368"/>
                      <a:pt x="1186" y="428"/>
                      <a:pt x="1338" y="520"/>
                    </a:cubicBezTo>
                    <a:cubicBezTo>
                      <a:pt x="1429" y="580"/>
                      <a:pt x="1490" y="671"/>
                      <a:pt x="1642" y="702"/>
                    </a:cubicBezTo>
                    <a:cubicBezTo>
                      <a:pt x="1672" y="702"/>
                      <a:pt x="1672" y="671"/>
                      <a:pt x="1672" y="671"/>
                    </a:cubicBezTo>
                    <a:cubicBezTo>
                      <a:pt x="1520" y="550"/>
                      <a:pt x="1368" y="428"/>
                      <a:pt x="1186" y="307"/>
                    </a:cubicBezTo>
                    <a:cubicBezTo>
                      <a:pt x="1034" y="246"/>
                      <a:pt x="821" y="64"/>
                      <a:pt x="639" y="3"/>
                    </a:cubicBezTo>
                    <a:cubicBezTo>
                      <a:pt x="629" y="1"/>
                      <a:pt x="62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2505;p75">
                <a:extLst>
                  <a:ext uri="{FF2B5EF4-FFF2-40B4-BE49-F238E27FC236}">
                    <a16:creationId xmlns:a16="http://schemas.microsoft.com/office/drawing/2014/main" id="{52BBECD7-C164-EF4F-91EF-900EDF26ABA0}"/>
                  </a:ext>
                </a:extLst>
              </p:cNvPr>
              <p:cNvSpPr/>
              <p:nvPr/>
            </p:nvSpPr>
            <p:spPr>
              <a:xfrm>
                <a:off x="4560833" y="2530815"/>
                <a:ext cx="2597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761" extrusionOk="0">
                    <a:moveTo>
                      <a:pt x="451" y="0"/>
                    </a:moveTo>
                    <a:cubicBezTo>
                      <a:pt x="329" y="122"/>
                      <a:pt x="147" y="244"/>
                      <a:pt x="25" y="396"/>
                    </a:cubicBezTo>
                    <a:cubicBezTo>
                      <a:pt x="1" y="420"/>
                      <a:pt x="56" y="465"/>
                      <a:pt x="94" y="465"/>
                    </a:cubicBezTo>
                    <a:cubicBezTo>
                      <a:pt x="103" y="465"/>
                      <a:pt x="111" y="462"/>
                      <a:pt x="116" y="456"/>
                    </a:cubicBezTo>
                    <a:cubicBezTo>
                      <a:pt x="123" y="453"/>
                      <a:pt x="131" y="449"/>
                      <a:pt x="138" y="446"/>
                    </a:cubicBezTo>
                    <a:lnTo>
                      <a:pt x="138" y="446"/>
                    </a:lnTo>
                    <a:cubicBezTo>
                      <a:pt x="140" y="450"/>
                      <a:pt x="143" y="453"/>
                      <a:pt x="147" y="456"/>
                    </a:cubicBezTo>
                    <a:cubicBezTo>
                      <a:pt x="147" y="456"/>
                      <a:pt x="147" y="460"/>
                      <a:pt x="148" y="465"/>
                    </a:cubicBezTo>
                    <a:lnTo>
                      <a:pt x="148" y="465"/>
                    </a:lnTo>
                    <a:cubicBezTo>
                      <a:pt x="137" y="472"/>
                      <a:pt x="127" y="479"/>
                      <a:pt x="116" y="487"/>
                    </a:cubicBezTo>
                    <a:lnTo>
                      <a:pt x="177" y="578"/>
                    </a:lnTo>
                    <a:cubicBezTo>
                      <a:pt x="191" y="564"/>
                      <a:pt x="206" y="549"/>
                      <a:pt x="222" y="532"/>
                    </a:cubicBezTo>
                    <a:lnTo>
                      <a:pt x="222" y="532"/>
                    </a:lnTo>
                    <a:lnTo>
                      <a:pt x="238" y="548"/>
                    </a:lnTo>
                    <a:cubicBezTo>
                      <a:pt x="267" y="548"/>
                      <a:pt x="308" y="538"/>
                      <a:pt x="351" y="522"/>
                    </a:cubicBezTo>
                    <a:lnTo>
                      <a:pt x="351" y="522"/>
                    </a:lnTo>
                    <a:cubicBezTo>
                      <a:pt x="366" y="537"/>
                      <a:pt x="390" y="548"/>
                      <a:pt x="420" y="548"/>
                    </a:cubicBezTo>
                    <a:lnTo>
                      <a:pt x="542" y="548"/>
                    </a:lnTo>
                    <a:lnTo>
                      <a:pt x="542" y="545"/>
                    </a:lnTo>
                    <a:lnTo>
                      <a:pt x="542" y="545"/>
                    </a:lnTo>
                    <a:cubicBezTo>
                      <a:pt x="572" y="548"/>
                      <a:pt x="602" y="548"/>
                      <a:pt x="633" y="548"/>
                    </a:cubicBezTo>
                    <a:cubicBezTo>
                      <a:pt x="673" y="548"/>
                      <a:pt x="695" y="525"/>
                      <a:pt x="700" y="499"/>
                    </a:cubicBezTo>
                    <a:lnTo>
                      <a:pt x="700" y="499"/>
                    </a:lnTo>
                    <a:cubicBezTo>
                      <a:pt x="725" y="508"/>
                      <a:pt x="748" y="517"/>
                      <a:pt x="771" y="525"/>
                    </a:cubicBezTo>
                    <a:lnTo>
                      <a:pt x="771" y="525"/>
                    </a:lnTo>
                    <a:cubicBezTo>
                      <a:pt x="775" y="534"/>
                      <a:pt x="779" y="542"/>
                      <a:pt x="785" y="548"/>
                    </a:cubicBezTo>
                    <a:cubicBezTo>
                      <a:pt x="846" y="548"/>
                      <a:pt x="846" y="548"/>
                      <a:pt x="876" y="578"/>
                    </a:cubicBezTo>
                    <a:cubicBezTo>
                      <a:pt x="882" y="581"/>
                      <a:pt x="887" y="582"/>
                      <a:pt x="893" y="582"/>
                    </a:cubicBezTo>
                    <a:cubicBezTo>
                      <a:pt x="947" y="582"/>
                      <a:pt x="990" y="454"/>
                      <a:pt x="907" y="426"/>
                    </a:cubicBezTo>
                    <a:cubicBezTo>
                      <a:pt x="897" y="424"/>
                      <a:pt x="887" y="422"/>
                      <a:pt x="876" y="419"/>
                    </a:cubicBezTo>
                    <a:lnTo>
                      <a:pt x="876" y="419"/>
                    </a:lnTo>
                    <a:lnTo>
                      <a:pt x="876" y="396"/>
                    </a:lnTo>
                    <a:cubicBezTo>
                      <a:pt x="843" y="396"/>
                      <a:pt x="828" y="396"/>
                      <a:pt x="816" y="401"/>
                    </a:cubicBezTo>
                    <a:lnTo>
                      <a:pt x="816" y="401"/>
                    </a:lnTo>
                    <a:cubicBezTo>
                      <a:pt x="742" y="377"/>
                      <a:pt x="656" y="346"/>
                      <a:pt x="572" y="334"/>
                    </a:cubicBezTo>
                    <a:lnTo>
                      <a:pt x="572" y="334"/>
                    </a:lnTo>
                    <a:cubicBezTo>
                      <a:pt x="572" y="313"/>
                      <a:pt x="557" y="292"/>
                      <a:pt x="548" y="292"/>
                    </a:cubicBezTo>
                    <a:cubicBezTo>
                      <a:pt x="545" y="292"/>
                      <a:pt x="542" y="295"/>
                      <a:pt x="542" y="304"/>
                    </a:cubicBezTo>
                    <a:cubicBezTo>
                      <a:pt x="527" y="314"/>
                      <a:pt x="512" y="322"/>
                      <a:pt x="496" y="329"/>
                    </a:cubicBezTo>
                    <a:lnTo>
                      <a:pt x="496" y="329"/>
                    </a:lnTo>
                    <a:cubicBezTo>
                      <a:pt x="487" y="329"/>
                      <a:pt x="478" y="330"/>
                      <a:pt x="469" y="331"/>
                    </a:cubicBezTo>
                    <a:lnTo>
                      <a:pt x="469" y="331"/>
                    </a:lnTo>
                    <a:cubicBezTo>
                      <a:pt x="460" y="329"/>
                      <a:pt x="451" y="327"/>
                      <a:pt x="441" y="325"/>
                    </a:cubicBezTo>
                    <a:lnTo>
                      <a:pt x="441" y="325"/>
                    </a:lnTo>
                    <a:cubicBezTo>
                      <a:pt x="476" y="301"/>
                      <a:pt x="510" y="282"/>
                      <a:pt x="542" y="274"/>
                    </a:cubicBezTo>
                    <a:cubicBezTo>
                      <a:pt x="572" y="228"/>
                      <a:pt x="588" y="206"/>
                      <a:pt x="610" y="206"/>
                    </a:cubicBezTo>
                    <a:cubicBezTo>
                      <a:pt x="633" y="206"/>
                      <a:pt x="664" y="228"/>
                      <a:pt x="724" y="274"/>
                    </a:cubicBezTo>
                    <a:cubicBezTo>
                      <a:pt x="724" y="274"/>
                      <a:pt x="724" y="274"/>
                      <a:pt x="724" y="274"/>
                    </a:cubicBezTo>
                    <a:lnTo>
                      <a:pt x="724" y="274"/>
                    </a:lnTo>
                    <a:cubicBezTo>
                      <a:pt x="894" y="359"/>
                      <a:pt x="1063" y="522"/>
                      <a:pt x="1281" y="642"/>
                    </a:cubicBezTo>
                    <a:lnTo>
                      <a:pt x="1281" y="642"/>
                    </a:lnTo>
                    <a:cubicBezTo>
                      <a:pt x="1288" y="651"/>
                      <a:pt x="1295" y="660"/>
                      <a:pt x="1302" y="669"/>
                    </a:cubicBezTo>
                    <a:cubicBezTo>
                      <a:pt x="1302" y="664"/>
                      <a:pt x="1302" y="658"/>
                      <a:pt x="1303" y="654"/>
                    </a:cubicBezTo>
                    <a:lnTo>
                      <a:pt x="1303" y="654"/>
                    </a:lnTo>
                    <a:cubicBezTo>
                      <a:pt x="1312" y="659"/>
                      <a:pt x="1322" y="664"/>
                      <a:pt x="1332" y="669"/>
                    </a:cubicBezTo>
                    <a:cubicBezTo>
                      <a:pt x="1337" y="673"/>
                      <a:pt x="1341" y="675"/>
                      <a:pt x="1345" y="675"/>
                    </a:cubicBezTo>
                    <a:cubicBezTo>
                      <a:pt x="1351" y="675"/>
                      <a:pt x="1357" y="671"/>
                      <a:pt x="1362" y="664"/>
                    </a:cubicBezTo>
                    <a:lnTo>
                      <a:pt x="1362" y="664"/>
                    </a:lnTo>
                    <a:cubicBezTo>
                      <a:pt x="1435" y="706"/>
                      <a:pt x="1512" y="739"/>
                      <a:pt x="1597" y="755"/>
                    </a:cubicBezTo>
                    <a:lnTo>
                      <a:pt x="1597" y="755"/>
                    </a:lnTo>
                    <a:cubicBezTo>
                      <a:pt x="1600" y="757"/>
                      <a:pt x="1603" y="758"/>
                      <a:pt x="1606" y="760"/>
                    </a:cubicBezTo>
                    <a:cubicBezTo>
                      <a:pt x="1606" y="759"/>
                      <a:pt x="1606" y="757"/>
                      <a:pt x="1606" y="756"/>
                    </a:cubicBezTo>
                    <a:lnTo>
                      <a:pt x="1606" y="756"/>
                    </a:lnTo>
                    <a:cubicBezTo>
                      <a:pt x="1616" y="758"/>
                      <a:pt x="1626" y="759"/>
                      <a:pt x="1636" y="760"/>
                    </a:cubicBezTo>
                    <a:cubicBezTo>
                      <a:pt x="1667" y="760"/>
                      <a:pt x="1697" y="730"/>
                      <a:pt x="1667" y="700"/>
                    </a:cubicBezTo>
                    <a:cubicBezTo>
                      <a:pt x="1539" y="586"/>
                      <a:pt x="1398" y="493"/>
                      <a:pt x="1250" y="413"/>
                    </a:cubicBezTo>
                    <a:lnTo>
                      <a:pt x="1250" y="413"/>
                    </a:lnTo>
                    <a:cubicBezTo>
                      <a:pt x="1179" y="343"/>
                      <a:pt x="1089" y="292"/>
                      <a:pt x="998" y="274"/>
                    </a:cubicBezTo>
                    <a:cubicBezTo>
                      <a:pt x="986" y="274"/>
                      <a:pt x="976" y="275"/>
                      <a:pt x="966" y="277"/>
                    </a:cubicBezTo>
                    <a:lnTo>
                      <a:pt x="966" y="277"/>
                    </a:lnTo>
                    <a:cubicBezTo>
                      <a:pt x="932" y="263"/>
                      <a:pt x="898" y="249"/>
                      <a:pt x="864" y="235"/>
                    </a:cubicBezTo>
                    <a:lnTo>
                      <a:pt x="864" y="235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2506;p75">
                <a:extLst>
                  <a:ext uri="{FF2B5EF4-FFF2-40B4-BE49-F238E27FC236}">
                    <a16:creationId xmlns:a16="http://schemas.microsoft.com/office/drawing/2014/main" id="{9DCBDBA2-BC7B-B9C0-65C2-118F27A43196}"/>
                  </a:ext>
                </a:extLst>
              </p:cNvPr>
              <p:cNvSpPr/>
              <p:nvPr/>
            </p:nvSpPr>
            <p:spPr>
              <a:xfrm>
                <a:off x="4545397" y="2532207"/>
                <a:ext cx="15833" cy="7526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492" extrusionOk="0">
                    <a:moveTo>
                      <a:pt x="822" y="1"/>
                    </a:moveTo>
                    <a:cubicBezTo>
                      <a:pt x="822" y="1"/>
                      <a:pt x="822" y="1"/>
                      <a:pt x="822" y="1"/>
                    </a:cubicBezTo>
                    <a:lnTo>
                      <a:pt x="822" y="1"/>
                    </a:lnTo>
                    <a:cubicBezTo>
                      <a:pt x="731" y="19"/>
                      <a:pt x="641" y="47"/>
                      <a:pt x="551" y="81"/>
                    </a:cubicBezTo>
                    <a:lnTo>
                      <a:pt x="551" y="81"/>
                    </a:lnTo>
                    <a:cubicBezTo>
                      <a:pt x="497" y="92"/>
                      <a:pt x="431" y="92"/>
                      <a:pt x="366" y="92"/>
                    </a:cubicBezTo>
                    <a:cubicBezTo>
                      <a:pt x="244" y="92"/>
                      <a:pt x="122" y="92"/>
                      <a:pt x="62" y="213"/>
                    </a:cubicBezTo>
                    <a:cubicBezTo>
                      <a:pt x="1" y="244"/>
                      <a:pt x="62" y="305"/>
                      <a:pt x="62" y="305"/>
                    </a:cubicBezTo>
                    <a:cubicBezTo>
                      <a:pt x="92" y="335"/>
                      <a:pt x="145" y="343"/>
                      <a:pt x="202" y="343"/>
                    </a:cubicBezTo>
                    <a:cubicBezTo>
                      <a:pt x="213" y="343"/>
                      <a:pt x="225" y="342"/>
                      <a:pt x="236" y="342"/>
                    </a:cubicBezTo>
                    <a:lnTo>
                      <a:pt x="236" y="342"/>
                    </a:lnTo>
                    <a:cubicBezTo>
                      <a:pt x="210" y="365"/>
                      <a:pt x="183" y="386"/>
                      <a:pt x="153" y="396"/>
                    </a:cubicBezTo>
                    <a:cubicBezTo>
                      <a:pt x="126" y="396"/>
                      <a:pt x="123" y="492"/>
                      <a:pt x="144" y="492"/>
                    </a:cubicBezTo>
                    <a:cubicBezTo>
                      <a:pt x="146" y="492"/>
                      <a:pt x="149" y="490"/>
                      <a:pt x="153" y="487"/>
                    </a:cubicBezTo>
                    <a:cubicBezTo>
                      <a:pt x="274" y="487"/>
                      <a:pt x="366" y="365"/>
                      <a:pt x="457" y="335"/>
                    </a:cubicBezTo>
                    <a:cubicBezTo>
                      <a:pt x="459" y="334"/>
                      <a:pt x="460" y="333"/>
                      <a:pt x="462" y="332"/>
                    </a:cubicBezTo>
                    <a:lnTo>
                      <a:pt x="462" y="332"/>
                    </a:lnTo>
                    <a:cubicBezTo>
                      <a:pt x="531" y="328"/>
                      <a:pt x="600" y="321"/>
                      <a:pt x="670" y="321"/>
                    </a:cubicBezTo>
                    <a:cubicBezTo>
                      <a:pt x="692" y="321"/>
                      <a:pt x="713" y="322"/>
                      <a:pt x="735" y="324"/>
                    </a:cubicBezTo>
                    <a:lnTo>
                      <a:pt x="735" y="324"/>
                    </a:lnTo>
                    <a:cubicBezTo>
                      <a:pt x="745" y="328"/>
                      <a:pt x="754" y="331"/>
                      <a:pt x="761" y="335"/>
                    </a:cubicBezTo>
                    <a:cubicBezTo>
                      <a:pt x="765" y="335"/>
                      <a:pt x="769" y="335"/>
                      <a:pt x="773" y="335"/>
                    </a:cubicBezTo>
                    <a:lnTo>
                      <a:pt x="773" y="335"/>
                    </a:lnTo>
                    <a:cubicBezTo>
                      <a:pt x="841" y="374"/>
                      <a:pt x="881" y="433"/>
                      <a:pt x="974" y="457"/>
                    </a:cubicBezTo>
                    <a:cubicBezTo>
                      <a:pt x="1004" y="457"/>
                      <a:pt x="1034" y="426"/>
                      <a:pt x="1004" y="365"/>
                    </a:cubicBezTo>
                    <a:cubicBezTo>
                      <a:pt x="1001" y="359"/>
                      <a:pt x="999" y="353"/>
                      <a:pt x="996" y="347"/>
                    </a:cubicBezTo>
                    <a:lnTo>
                      <a:pt x="996" y="347"/>
                    </a:lnTo>
                    <a:lnTo>
                      <a:pt x="1004" y="335"/>
                    </a:lnTo>
                    <a:cubicBezTo>
                      <a:pt x="999" y="335"/>
                      <a:pt x="993" y="334"/>
                      <a:pt x="988" y="334"/>
                    </a:cubicBezTo>
                    <a:lnTo>
                      <a:pt x="988" y="334"/>
                    </a:lnTo>
                    <a:cubicBezTo>
                      <a:pt x="968" y="301"/>
                      <a:pt x="939" y="273"/>
                      <a:pt x="904" y="250"/>
                    </a:cubicBezTo>
                    <a:lnTo>
                      <a:pt x="904" y="250"/>
                    </a:lnTo>
                    <a:cubicBezTo>
                      <a:pt x="942" y="205"/>
                      <a:pt x="935" y="183"/>
                      <a:pt x="882" y="183"/>
                    </a:cubicBezTo>
                    <a:cubicBezTo>
                      <a:pt x="852" y="173"/>
                      <a:pt x="818" y="169"/>
                      <a:pt x="783" y="169"/>
                    </a:cubicBezTo>
                    <a:cubicBezTo>
                      <a:pt x="769" y="169"/>
                      <a:pt x="756" y="170"/>
                      <a:pt x="742" y="171"/>
                    </a:cubicBezTo>
                    <a:lnTo>
                      <a:pt x="742" y="171"/>
                    </a:lnTo>
                    <a:cubicBezTo>
                      <a:pt x="740" y="171"/>
                      <a:pt x="739" y="170"/>
                      <a:pt x="738" y="170"/>
                    </a:cubicBezTo>
                    <a:lnTo>
                      <a:pt x="738" y="170"/>
                    </a:lnTo>
                    <a:cubicBezTo>
                      <a:pt x="746" y="165"/>
                      <a:pt x="753" y="160"/>
                      <a:pt x="761" y="153"/>
                    </a:cubicBezTo>
                    <a:cubicBezTo>
                      <a:pt x="761" y="144"/>
                      <a:pt x="761" y="137"/>
                      <a:pt x="761" y="129"/>
                    </a:cubicBezTo>
                    <a:lnTo>
                      <a:pt x="761" y="129"/>
                    </a:lnTo>
                    <a:cubicBezTo>
                      <a:pt x="791" y="107"/>
                      <a:pt x="822" y="84"/>
                      <a:pt x="852" y="61"/>
                    </a:cubicBezTo>
                    <a:cubicBezTo>
                      <a:pt x="882" y="31"/>
                      <a:pt x="852" y="1"/>
                      <a:pt x="8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2507;p75">
                <a:extLst>
                  <a:ext uri="{FF2B5EF4-FFF2-40B4-BE49-F238E27FC236}">
                    <a16:creationId xmlns:a16="http://schemas.microsoft.com/office/drawing/2014/main" id="{DD59AF05-40CD-64B6-5303-E33D6D435F72}"/>
                  </a:ext>
                </a:extLst>
              </p:cNvPr>
              <p:cNvSpPr/>
              <p:nvPr/>
            </p:nvSpPr>
            <p:spPr>
              <a:xfrm>
                <a:off x="4549589" y="2548483"/>
                <a:ext cx="26954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275" extrusionOk="0">
                    <a:moveTo>
                      <a:pt x="92" y="0"/>
                    </a:moveTo>
                    <a:cubicBezTo>
                      <a:pt x="31" y="0"/>
                      <a:pt x="0" y="61"/>
                      <a:pt x="31" y="61"/>
                    </a:cubicBezTo>
                    <a:cubicBezTo>
                      <a:pt x="279" y="227"/>
                      <a:pt x="608" y="275"/>
                      <a:pt x="934" y="275"/>
                    </a:cubicBezTo>
                    <a:cubicBezTo>
                      <a:pt x="1208" y="275"/>
                      <a:pt x="1481" y="241"/>
                      <a:pt x="1703" y="213"/>
                    </a:cubicBezTo>
                    <a:cubicBezTo>
                      <a:pt x="1718" y="228"/>
                      <a:pt x="1729" y="234"/>
                      <a:pt x="1737" y="234"/>
                    </a:cubicBezTo>
                    <a:cubicBezTo>
                      <a:pt x="1761" y="234"/>
                      <a:pt x="1756" y="183"/>
                      <a:pt x="1733" y="183"/>
                    </a:cubicBezTo>
                    <a:cubicBezTo>
                      <a:pt x="1155" y="183"/>
                      <a:pt x="608" y="92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2508;p75">
                <a:extLst>
                  <a:ext uri="{FF2B5EF4-FFF2-40B4-BE49-F238E27FC236}">
                    <a16:creationId xmlns:a16="http://schemas.microsoft.com/office/drawing/2014/main" id="{7FE978E5-FFE5-F908-EBE7-844B899A47F0}"/>
                  </a:ext>
                </a:extLst>
              </p:cNvPr>
              <p:cNvSpPr/>
              <p:nvPr/>
            </p:nvSpPr>
            <p:spPr>
              <a:xfrm>
                <a:off x="4588644" y="2454404"/>
                <a:ext cx="39896" cy="1104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722" extrusionOk="0">
                    <a:moveTo>
                      <a:pt x="1386" y="0"/>
                    </a:moveTo>
                    <a:cubicBezTo>
                      <a:pt x="1327" y="0"/>
                      <a:pt x="1271" y="4"/>
                      <a:pt x="1216" y="11"/>
                    </a:cubicBezTo>
                    <a:cubicBezTo>
                      <a:pt x="943" y="71"/>
                      <a:pt x="761" y="163"/>
                      <a:pt x="517" y="284"/>
                    </a:cubicBezTo>
                    <a:cubicBezTo>
                      <a:pt x="335" y="375"/>
                      <a:pt x="122" y="436"/>
                      <a:pt x="31" y="618"/>
                    </a:cubicBezTo>
                    <a:cubicBezTo>
                      <a:pt x="1" y="710"/>
                      <a:pt x="92" y="710"/>
                      <a:pt x="122" y="710"/>
                    </a:cubicBezTo>
                    <a:cubicBezTo>
                      <a:pt x="335" y="527"/>
                      <a:pt x="852" y="345"/>
                      <a:pt x="1095" y="254"/>
                    </a:cubicBezTo>
                    <a:cubicBezTo>
                      <a:pt x="1223" y="218"/>
                      <a:pt x="1348" y="201"/>
                      <a:pt x="1470" y="201"/>
                    </a:cubicBezTo>
                    <a:cubicBezTo>
                      <a:pt x="1865" y="201"/>
                      <a:pt x="2221" y="384"/>
                      <a:pt x="2523" y="710"/>
                    </a:cubicBezTo>
                    <a:cubicBezTo>
                      <a:pt x="2531" y="717"/>
                      <a:pt x="2541" y="721"/>
                      <a:pt x="2550" y="721"/>
                    </a:cubicBezTo>
                    <a:cubicBezTo>
                      <a:pt x="2579" y="721"/>
                      <a:pt x="2607" y="687"/>
                      <a:pt x="2584" y="618"/>
                    </a:cubicBezTo>
                    <a:cubicBezTo>
                      <a:pt x="2395" y="213"/>
                      <a:pt x="1847" y="0"/>
                      <a:pt x="1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2509;p75">
                <a:extLst>
                  <a:ext uri="{FF2B5EF4-FFF2-40B4-BE49-F238E27FC236}">
                    <a16:creationId xmlns:a16="http://schemas.microsoft.com/office/drawing/2014/main" id="{8D8F400E-5889-0639-4F51-F62177DD7364}"/>
                  </a:ext>
                </a:extLst>
              </p:cNvPr>
              <p:cNvSpPr/>
              <p:nvPr/>
            </p:nvSpPr>
            <p:spPr>
              <a:xfrm>
                <a:off x="4616546" y="2462741"/>
                <a:ext cx="7312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72" extrusionOk="0">
                    <a:moveTo>
                      <a:pt x="451" y="0"/>
                    </a:moveTo>
                    <a:cubicBezTo>
                      <a:pt x="444" y="0"/>
                      <a:pt x="435" y="4"/>
                      <a:pt x="426" y="13"/>
                    </a:cubicBezTo>
                    <a:cubicBezTo>
                      <a:pt x="335" y="134"/>
                      <a:pt x="274" y="256"/>
                      <a:pt x="183" y="317"/>
                    </a:cubicBezTo>
                    <a:lnTo>
                      <a:pt x="0" y="499"/>
                    </a:lnTo>
                    <a:cubicBezTo>
                      <a:pt x="0" y="543"/>
                      <a:pt x="0" y="572"/>
                      <a:pt x="12" y="572"/>
                    </a:cubicBezTo>
                    <a:cubicBezTo>
                      <a:pt x="17" y="572"/>
                      <a:pt x="23" y="568"/>
                      <a:pt x="31" y="560"/>
                    </a:cubicBezTo>
                    <a:cubicBezTo>
                      <a:pt x="213" y="438"/>
                      <a:pt x="335" y="256"/>
                      <a:pt x="456" y="43"/>
                    </a:cubicBezTo>
                    <a:cubicBezTo>
                      <a:pt x="478" y="22"/>
                      <a:pt x="469" y="0"/>
                      <a:pt x="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2510;p75">
                <a:extLst>
                  <a:ext uri="{FF2B5EF4-FFF2-40B4-BE49-F238E27FC236}">
                    <a16:creationId xmlns:a16="http://schemas.microsoft.com/office/drawing/2014/main" id="{41B4A6C2-94A6-3EBC-8771-CAD164E14E8F}"/>
                  </a:ext>
                </a:extLst>
              </p:cNvPr>
              <p:cNvSpPr/>
              <p:nvPr/>
            </p:nvSpPr>
            <p:spPr>
              <a:xfrm>
                <a:off x="4602595" y="2463399"/>
                <a:ext cx="21401" cy="1076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704" extrusionOk="0">
                    <a:moveTo>
                      <a:pt x="1368" y="0"/>
                    </a:moveTo>
                    <a:cubicBezTo>
                      <a:pt x="1338" y="365"/>
                      <a:pt x="1034" y="395"/>
                      <a:pt x="730" y="456"/>
                    </a:cubicBezTo>
                    <a:cubicBezTo>
                      <a:pt x="487" y="547"/>
                      <a:pt x="274" y="578"/>
                      <a:pt x="31" y="608"/>
                    </a:cubicBezTo>
                    <a:cubicBezTo>
                      <a:pt x="1" y="608"/>
                      <a:pt x="1" y="699"/>
                      <a:pt x="31" y="699"/>
                    </a:cubicBezTo>
                    <a:cubicBezTo>
                      <a:pt x="60" y="702"/>
                      <a:pt x="90" y="703"/>
                      <a:pt x="120" y="703"/>
                    </a:cubicBezTo>
                    <a:cubicBezTo>
                      <a:pt x="429" y="703"/>
                      <a:pt x="759" y="567"/>
                      <a:pt x="1064" y="456"/>
                    </a:cubicBezTo>
                    <a:cubicBezTo>
                      <a:pt x="1308" y="395"/>
                      <a:pt x="1399" y="243"/>
                      <a:pt x="1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2511;p75">
                <a:extLst>
                  <a:ext uri="{FF2B5EF4-FFF2-40B4-BE49-F238E27FC236}">
                    <a16:creationId xmlns:a16="http://schemas.microsoft.com/office/drawing/2014/main" id="{392E1CD7-295D-54F3-B28A-1C284F918421}"/>
                  </a:ext>
                </a:extLst>
              </p:cNvPr>
              <p:cNvSpPr/>
              <p:nvPr/>
            </p:nvSpPr>
            <p:spPr>
              <a:xfrm>
                <a:off x="4598694" y="2455536"/>
                <a:ext cx="13676" cy="12238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0" extrusionOk="0">
                    <a:moveTo>
                      <a:pt x="617" y="1"/>
                    </a:moveTo>
                    <a:cubicBezTo>
                      <a:pt x="594" y="1"/>
                      <a:pt x="571" y="3"/>
                      <a:pt x="546" y="7"/>
                    </a:cubicBezTo>
                    <a:lnTo>
                      <a:pt x="546" y="7"/>
                    </a:lnTo>
                    <a:cubicBezTo>
                      <a:pt x="540" y="7"/>
                      <a:pt x="533" y="6"/>
                      <a:pt x="527" y="6"/>
                    </a:cubicBezTo>
                    <a:cubicBezTo>
                      <a:pt x="474" y="6"/>
                      <a:pt x="418" y="24"/>
                      <a:pt x="365" y="54"/>
                    </a:cubicBezTo>
                    <a:lnTo>
                      <a:pt x="365" y="54"/>
                    </a:lnTo>
                    <a:cubicBezTo>
                      <a:pt x="356" y="53"/>
                      <a:pt x="347" y="53"/>
                      <a:pt x="338" y="53"/>
                    </a:cubicBezTo>
                    <a:cubicBezTo>
                      <a:pt x="321" y="53"/>
                      <a:pt x="304" y="55"/>
                      <a:pt x="286" y="58"/>
                    </a:cubicBezTo>
                    <a:cubicBezTo>
                      <a:pt x="56" y="127"/>
                      <a:pt x="0" y="404"/>
                      <a:pt x="104" y="588"/>
                    </a:cubicBezTo>
                    <a:lnTo>
                      <a:pt x="104" y="588"/>
                    </a:lnTo>
                    <a:cubicBezTo>
                      <a:pt x="104" y="594"/>
                      <a:pt x="104" y="599"/>
                      <a:pt x="104" y="605"/>
                    </a:cubicBezTo>
                    <a:cubicBezTo>
                      <a:pt x="104" y="744"/>
                      <a:pt x="200" y="799"/>
                      <a:pt x="324" y="799"/>
                    </a:cubicBezTo>
                    <a:cubicBezTo>
                      <a:pt x="366" y="799"/>
                      <a:pt x="411" y="793"/>
                      <a:pt x="456" y="781"/>
                    </a:cubicBezTo>
                    <a:lnTo>
                      <a:pt x="456" y="781"/>
                    </a:lnTo>
                    <a:cubicBezTo>
                      <a:pt x="466" y="782"/>
                      <a:pt x="477" y="783"/>
                      <a:pt x="487" y="783"/>
                    </a:cubicBezTo>
                    <a:cubicBezTo>
                      <a:pt x="576" y="783"/>
                      <a:pt x="665" y="744"/>
                      <a:pt x="718" y="656"/>
                    </a:cubicBezTo>
                    <a:lnTo>
                      <a:pt x="718" y="656"/>
                    </a:lnTo>
                    <a:cubicBezTo>
                      <a:pt x="767" y="622"/>
                      <a:pt x="809" y="575"/>
                      <a:pt x="833" y="514"/>
                    </a:cubicBezTo>
                    <a:cubicBezTo>
                      <a:pt x="894" y="362"/>
                      <a:pt x="894" y="180"/>
                      <a:pt x="772" y="58"/>
                    </a:cubicBezTo>
                    <a:cubicBezTo>
                      <a:pt x="731" y="17"/>
                      <a:pt x="678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2512;p75">
                <a:extLst>
                  <a:ext uri="{FF2B5EF4-FFF2-40B4-BE49-F238E27FC236}">
                    <a16:creationId xmlns:a16="http://schemas.microsoft.com/office/drawing/2014/main" id="{C514EE35-6109-E368-E37E-810774F712EF}"/>
                  </a:ext>
                </a:extLst>
              </p:cNvPr>
              <p:cNvSpPr/>
              <p:nvPr/>
            </p:nvSpPr>
            <p:spPr>
              <a:xfrm>
                <a:off x="4595160" y="2467116"/>
                <a:ext cx="19535" cy="526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344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61"/>
                    </a:cubicBezTo>
                    <a:cubicBezTo>
                      <a:pt x="274" y="183"/>
                      <a:pt x="487" y="304"/>
                      <a:pt x="760" y="335"/>
                    </a:cubicBezTo>
                    <a:cubicBezTo>
                      <a:pt x="797" y="341"/>
                      <a:pt x="832" y="343"/>
                      <a:pt x="866" y="343"/>
                    </a:cubicBezTo>
                    <a:cubicBezTo>
                      <a:pt x="1003" y="343"/>
                      <a:pt x="1125" y="304"/>
                      <a:pt x="1246" y="304"/>
                    </a:cubicBezTo>
                    <a:cubicBezTo>
                      <a:pt x="1246" y="274"/>
                      <a:pt x="1277" y="183"/>
                      <a:pt x="1216" y="183"/>
                    </a:cubicBezTo>
                    <a:cubicBezTo>
                      <a:pt x="1094" y="183"/>
                      <a:pt x="959" y="196"/>
                      <a:pt x="829" y="196"/>
                    </a:cubicBezTo>
                    <a:cubicBezTo>
                      <a:pt x="763" y="196"/>
                      <a:pt x="699" y="193"/>
                      <a:pt x="638" y="183"/>
                    </a:cubicBezTo>
                    <a:cubicBezTo>
                      <a:pt x="456" y="152"/>
                      <a:pt x="274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2513;p75">
                <a:extLst>
                  <a:ext uri="{FF2B5EF4-FFF2-40B4-BE49-F238E27FC236}">
                    <a16:creationId xmlns:a16="http://schemas.microsoft.com/office/drawing/2014/main" id="{70AA0BE3-22E9-9E1F-3886-1257A23D08F0}"/>
                  </a:ext>
                </a:extLst>
              </p:cNvPr>
              <p:cNvSpPr/>
              <p:nvPr/>
            </p:nvSpPr>
            <p:spPr>
              <a:xfrm>
                <a:off x="4590969" y="2467575"/>
                <a:ext cx="27398" cy="310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203" extrusionOk="0">
                    <a:moveTo>
                      <a:pt x="1764" y="92"/>
                    </a:moveTo>
                    <a:cubicBezTo>
                      <a:pt x="1774" y="102"/>
                      <a:pt x="1780" y="105"/>
                      <a:pt x="1784" y="105"/>
                    </a:cubicBezTo>
                    <a:cubicBezTo>
                      <a:pt x="1791" y="105"/>
                      <a:pt x="1784" y="92"/>
                      <a:pt x="1764" y="92"/>
                    </a:cubicBezTo>
                    <a:close/>
                    <a:moveTo>
                      <a:pt x="1" y="1"/>
                    </a:moveTo>
                    <a:lnTo>
                      <a:pt x="1" y="31"/>
                    </a:lnTo>
                    <a:cubicBezTo>
                      <a:pt x="1" y="92"/>
                      <a:pt x="1" y="122"/>
                      <a:pt x="31" y="122"/>
                    </a:cubicBezTo>
                    <a:cubicBezTo>
                      <a:pt x="209" y="181"/>
                      <a:pt x="393" y="202"/>
                      <a:pt x="580" y="202"/>
                    </a:cubicBezTo>
                    <a:cubicBezTo>
                      <a:pt x="970" y="202"/>
                      <a:pt x="1374" y="112"/>
                      <a:pt x="1764" y="92"/>
                    </a:cubicBezTo>
                    <a:cubicBezTo>
                      <a:pt x="1460" y="92"/>
                      <a:pt x="1186" y="31"/>
                      <a:pt x="882" y="31"/>
                    </a:cubicBezTo>
                    <a:cubicBezTo>
                      <a:pt x="743" y="31"/>
                      <a:pt x="555" y="51"/>
                      <a:pt x="379" y="51"/>
                    </a:cubicBezTo>
                    <a:cubicBezTo>
                      <a:pt x="247" y="51"/>
                      <a:pt x="122" y="40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2514;p75">
                <a:extLst>
                  <a:ext uri="{FF2B5EF4-FFF2-40B4-BE49-F238E27FC236}">
                    <a16:creationId xmlns:a16="http://schemas.microsoft.com/office/drawing/2014/main" id="{AACB0865-B057-519D-79C2-94A25A0FC07D}"/>
                  </a:ext>
                </a:extLst>
              </p:cNvPr>
              <p:cNvSpPr/>
              <p:nvPr/>
            </p:nvSpPr>
            <p:spPr>
              <a:xfrm>
                <a:off x="4588185" y="2454113"/>
                <a:ext cx="40003" cy="12743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833" extrusionOk="0">
                    <a:moveTo>
                      <a:pt x="1643" y="0"/>
                    </a:moveTo>
                    <a:cubicBezTo>
                      <a:pt x="1491" y="0"/>
                      <a:pt x="1342" y="14"/>
                      <a:pt x="1216" y="30"/>
                    </a:cubicBezTo>
                    <a:cubicBezTo>
                      <a:pt x="821" y="90"/>
                      <a:pt x="61" y="333"/>
                      <a:pt x="0" y="789"/>
                    </a:cubicBezTo>
                    <a:cubicBezTo>
                      <a:pt x="0" y="811"/>
                      <a:pt x="15" y="832"/>
                      <a:pt x="35" y="832"/>
                    </a:cubicBezTo>
                    <a:cubicBezTo>
                      <a:pt x="43" y="832"/>
                      <a:pt x="52" y="829"/>
                      <a:pt x="61" y="820"/>
                    </a:cubicBezTo>
                    <a:cubicBezTo>
                      <a:pt x="335" y="516"/>
                      <a:pt x="912" y="303"/>
                      <a:pt x="1277" y="273"/>
                    </a:cubicBezTo>
                    <a:cubicBezTo>
                      <a:pt x="1380" y="261"/>
                      <a:pt x="1505" y="250"/>
                      <a:pt x="1631" y="250"/>
                    </a:cubicBezTo>
                    <a:cubicBezTo>
                      <a:pt x="1837" y="250"/>
                      <a:pt x="2045" y="281"/>
                      <a:pt x="2158" y="394"/>
                    </a:cubicBezTo>
                    <a:cubicBezTo>
                      <a:pt x="2310" y="546"/>
                      <a:pt x="2280" y="607"/>
                      <a:pt x="2493" y="698"/>
                    </a:cubicBezTo>
                    <a:cubicBezTo>
                      <a:pt x="2553" y="698"/>
                      <a:pt x="2614" y="637"/>
                      <a:pt x="2584" y="607"/>
                    </a:cubicBezTo>
                    <a:cubicBezTo>
                      <a:pt x="2539" y="112"/>
                      <a:pt x="2077" y="0"/>
                      <a:pt x="1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2515;p75">
                <a:extLst>
                  <a:ext uri="{FF2B5EF4-FFF2-40B4-BE49-F238E27FC236}">
                    <a16:creationId xmlns:a16="http://schemas.microsoft.com/office/drawing/2014/main" id="{F18D662E-AA14-9920-D6A3-83359A6363D9}"/>
                  </a:ext>
                </a:extLst>
              </p:cNvPr>
              <p:cNvSpPr/>
              <p:nvPr/>
            </p:nvSpPr>
            <p:spPr>
              <a:xfrm>
                <a:off x="4530054" y="2453624"/>
                <a:ext cx="11978" cy="8567"/>
              </a:xfrm>
              <a:custGeom>
                <a:avLst/>
                <a:gdLst/>
                <a:ahLst/>
                <a:cxnLst/>
                <a:rect l="l" t="t" r="r" b="b"/>
                <a:pathLst>
                  <a:path w="783" h="560" extrusionOk="0">
                    <a:moveTo>
                      <a:pt x="6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305" y="183"/>
                      <a:pt x="518" y="396"/>
                      <a:pt x="730" y="548"/>
                    </a:cubicBezTo>
                    <a:cubicBezTo>
                      <a:pt x="738" y="556"/>
                      <a:pt x="747" y="560"/>
                      <a:pt x="754" y="560"/>
                    </a:cubicBezTo>
                    <a:cubicBezTo>
                      <a:pt x="773" y="560"/>
                      <a:pt x="783" y="532"/>
                      <a:pt x="761" y="487"/>
                    </a:cubicBezTo>
                    <a:cubicBezTo>
                      <a:pt x="639" y="396"/>
                      <a:pt x="518" y="274"/>
                      <a:pt x="426" y="183"/>
                    </a:cubicBezTo>
                    <a:cubicBezTo>
                      <a:pt x="305" y="122"/>
                      <a:pt x="183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2516;p75">
                <a:extLst>
                  <a:ext uri="{FF2B5EF4-FFF2-40B4-BE49-F238E27FC236}">
                    <a16:creationId xmlns:a16="http://schemas.microsoft.com/office/drawing/2014/main" id="{15FCE64E-B81E-6F3B-4254-632144E77277}"/>
                  </a:ext>
                </a:extLst>
              </p:cNvPr>
              <p:cNvSpPr/>
              <p:nvPr/>
            </p:nvSpPr>
            <p:spPr>
              <a:xfrm>
                <a:off x="4526337" y="2455199"/>
                <a:ext cx="13967" cy="7282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76" extrusionOk="0">
                    <a:moveTo>
                      <a:pt x="205" y="0"/>
                    </a:moveTo>
                    <a:cubicBezTo>
                      <a:pt x="151" y="0"/>
                      <a:pt x="102" y="15"/>
                      <a:pt x="61" y="50"/>
                    </a:cubicBezTo>
                    <a:cubicBezTo>
                      <a:pt x="61" y="50"/>
                      <a:pt x="1" y="80"/>
                      <a:pt x="61" y="141"/>
                    </a:cubicBezTo>
                    <a:cubicBezTo>
                      <a:pt x="122" y="232"/>
                      <a:pt x="213" y="232"/>
                      <a:pt x="365" y="293"/>
                    </a:cubicBezTo>
                    <a:cubicBezTo>
                      <a:pt x="548" y="354"/>
                      <a:pt x="700" y="384"/>
                      <a:pt x="882" y="475"/>
                    </a:cubicBezTo>
                    <a:cubicBezTo>
                      <a:pt x="882" y="475"/>
                      <a:pt x="912" y="445"/>
                      <a:pt x="882" y="445"/>
                    </a:cubicBezTo>
                    <a:cubicBezTo>
                      <a:pt x="759" y="272"/>
                      <a:pt x="436" y="0"/>
                      <a:pt x="2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2517;p75">
                <a:extLst>
                  <a:ext uri="{FF2B5EF4-FFF2-40B4-BE49-F238E27FC236}">
                    <a16:creationId xmlns:a16="http://schemas.microsoft.com/office/drawing/2014/main" id="{A0020D72-1C0A-6445-2DF1-0BF51DD72291}"/>
                  </a:ext>
                </a:extLst>
              </p:cNvPr>
              <p:cNvSpPr/>
              <p:nvPr/>
            </p:nvSpPr>
            <p:spPr>
              <a:xfrm>
                <a:off x="4529595" y="2469303"/>
                <a:ext cx="9316" cy="1071"/>
              </a:xfrm>
              <a:custGeom>
                <a:avLst/>
                <a:gdLst/>
                <a:ahLst/>
                <a:cxnLst/>
                <a:rect l="l" t="t" r="r" b="b"/>
                <a:pathLst>
                  <a:path w="609" h="70" extrusionOk="0">
                    <a:moveTo>
                      <a:pt x="551" y="1"/>
                    </a:moveTo>
                    <a:cubicBezTo>
                      <a:pt x="549" y="1"/>
                      <a:pt x="548" y="3"/>
                      <a:pt x="548" y="9"/>
                    </a:cubicBezTo>
                    <a:cubicBezTo>
                      <a:pt x="365" y="40"/>
                      <a:pt x="213" y="40"/>
                      <a:pt x="31" y="40"/>
                    </a:cubicBezTo>
                    <a:cubicBezTo>
                      <a:pt x="0" y="40"/>
                      <a:pt x="0" y="70"/>
                      <a:pt x="31" y="70"/>
                    </a:cubicBezTo>
                    <a:cubicBezTo>
                      <a:pt x="213" y="70"/>
                      <a:pt x="396" y="70"/>
                      <a:pt x="608" y="40"/>
                    </a:cubicBezTo>
                    <a:cubicBezTo>
                      <a:pt x="584" y="40"/>
                      <a:pt x="560" y="1"/>
                      <a:pt x="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2518;p75">
                <a:extLst>
                  <a:ext uri="{FF2B5EF4-FFF2-40B4-BE49-F238E27FC236}">
                    <a16:creationId xmlns:a16="http://schemas.microsoft.com/office/drawing/2014/main" id="{25BD33D0-29C1-CB9F-7161-778FA966BBF9}"/>
                  </a:ext>
                </a:extLst>
              </p:cNvPr>
              <p:cNvSpPr/>
              <p:nvPr/>
            </p:nvSpPr>
            <p:spPr>
              <a:xfrm>
                <a:off x="4513426" y="2467024"/>
                <a:ext cx="26419" cy="4406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88" extrusionOk="0">
                    <a:moveTo>
                      <a:pt x="1659" y="0"/>
                    </a:moveTo>
                    <a:cubicBezTo>
                      <a:pt x="1652" y="0"/>
                      <a:pt x="1644" y="2"/>
                      <a:pt x="1635" y="6"/>
                    </a:cubicBezTo>
                    <a:cubicBezTo>
                      <a:pt x="1392" y="128"/>
                      <a:pt x="1118" y="128"/>
                      <a:pt x="845" y="128"/>
                    </a:cubicBezTo>
                    <a:cubicBezTo>
                      <a:pt x="774" y="128"/>
                      <a:pt x="693" y="131"/>
                      <a:pt x="608" y="131"/>
                    </a:cubicBezTo>
                    <a:cubicBezTo>
                      <a:pt x="439" y="131"/>
                      <a:pt x="257" y="118"/>
                      <a:pt x="115" y="37"/>
                    </a:cubicBezTo>
                    <a:cubicBezTo>
                      <a:pt x="108" y="33"/>
                      <a:pt x="102" y="32"/>
                      <a:pt x="95" y="32"/>
                    </a:cubicBezTo>
                    <a:cubicBezTo>
                      <a:pt x="42" y="32"/>
                      <a:pt x="0" y="131"/>
                      <a:pt x="54" y="158"/>
                    </a:cubicBezTo>
                    <a:cubicBezTo>
                      <a:pt x="166" y="251"/>
                      <a:pt x="323" y="287"/>
                      <a:pt x="484" y="287"/>
                    </a:cubicBezTo>
                    <a:cubicBezTo>
                      <a:pt x="586" y="287"/>
                      <a:pt x="690" y="273"/>
                      <a:pt x="784" y="249"/>
                    </a:cubicBezTo>
                    <a:cubicBezTo>
                      <a:pt x="1118" y="219"/>
                      <a:pt x="1422" y="219"/>
                      <a:pt x="1726" y="67"/>
                    </a:cubicBezTo>
                    <a:cubicBezTo>
                      <a:pt x="1726" y="67"/>
                      <a:pt x="1704" y="0"/>
                      <a:pt x="1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2519;p75">
                <a:extLst>
                  <a:ext uri="{FF2B5EF4-FFF2-40B4-BE49-F238E27FC236}">
                    <a16:creationId xmlns:a16="http://schemas.microsoft.com/office/drawing/2014/main" id="{5790A5EF-3187-30FB-3DE4-CFCA75ED8BF6}"/>
                  </a:ext>
                </a:extLst>
              </p:cNvPr>
              <p:cNvSpPr/>
              <p:nvPr/>
            </p:nvSpPr>
            <p:spPr>
              <a:xfrm>
                <a:off x="4516730" y="2454098"/>
                <a:ext cx="15665" cy="12942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846" extrusionOk="0">
                    <a:moveTo>
                      <a:pt x="751" y="92"/>
                    </a:moveTo>
                    <a:cubicBezTo>
                      <a:pt x="763" y="110"/>
                      <a:pt x="773" y="131"/>
                      <a:pt x="780" y="152"/>
                    </a:cubicBezTo>
                    <a:lnTo>
                      <a:pt x="780" y="152"/>
                    </a:lnTo>
                    <a:cubicBezTo>
                      <a:pt x="780" y="152"/>
                      <a:pt x="780" y="152"/>
                      <a:pt x="781" y="152"/>
                    </a:cubicBezTo>
                    <a:cubicBezTo>
                      <a:pt x="793" y="152"/>
                      <a:pt x="804" y="153"/>
                      <a:pt x="815" y="154"/>
                    </a:cubicBezTo>
                    <a:lnTo>
                      <a:pt x="815" y="154"/>
                    </a:lnTo>
                    <a:cubicBezTo>
                      <a:pt x="809" y="134"/>
                      <a:pt x="793" y="113"/>
                      <a:pt x="751" y="92"/>
                    </a:cubicBezTo>
                    <a:close/>
                    <a:moveTo>
                      <a:pt x="568" y="0"/>
                    </a:moveTo>
                    <a:cubicBezTo>
                      <a:pt x="485" y="0"/>
                      <a:pt x="373" y="71"/>
                      <a:pt x="320" y="165"/>
                    </a:cubicBezTo>
                    <a:lnTo>
                      <a:pt x="320" y="165"/>
                    </a:lnTo>
                    <a:cubicBezTo>
                      <a:pt x="251" y="218"/>
                      <a:pt x="197" y="293"/>
                      <a:pt x="179" y="371"/>
                    </a:cubicBezTo>
                    <a:lnTo>
                      <a:pt x="179" y="371"/>
                    </a:lnTo>
                    <a:cubicBezTo>
                      <a:pt x="177" y="369"/>
                      <a:pt x="175" y="367"/>
                      <a:pt x="173" y="365"/>
                    </a:cubicBezTo>
                    <a:cubicBezTo>
                      <a:pt x="157" y="334"/>
                      <a:pt x="135" y="319"/>
                      <a:pt x="108" y="319"/>
                    </a:cubicBezTo>
                    <a:cubicBezTo>
                      <a:pt x="81" y="319"/>
                      <a:pt x="51" y="334"/>
                      <a:pt x="21" y="365"/>
                    </a:cubicBezTo>
                    <a:cubicBezTo>
                      <a:pt x="1" y="495"/>
                      <a:pt x="33" y="595"/>
                      <a:pt x="96" y="667"/>
                    </a:cubicBezTo>
                    <a:lnTo>
                      <a:pt x="96" y="667"/>
                    </a:lnTo>
                    <a:cubicBezTo>
                      <a:pt x="86" y="702"/>
                      <a:pt x="94" y="742"/>
                      <a:pt x="112" y="760"/>
                    </a:cubicBezTo>
                    <a:cubicBezTo>
                      <a:pt x="200" y="813"/>
                      <a:pt x="299" y="845"/>
                      <a:pt x="396" y="845"/>
                    </a:cubicBezTo>
                    <a:cubicBezTo>
                      <a:pt x="466" y="845"/>
                      <a:pt x="535" y="829"/>
                      <a:pt x="598" y="790"/>
                    </a:cubicBezTo>
                    <a:cubicBezTo>
                      <a:pt x="601" y="789"/>
                      <a:pt x="603" y="788"/>
                      <a:pt x="605" y="787"/>
                    </a:cubicBezTo>
                    <a:lnTo>
                      <a:pt x="605" y="787"/>
                    </a:lnTo>
                    <a:cubicBezTo>
                      <a:pt x="634" y="780"/>
                      <a:pt x="662" y="771"/>
                      <a:pt x="689" y="760"/>
                    </a:cubicBezTo>
                    <a:cubicBezTo>
                      <a:pt x="841" y="699"/>
                      <a:pt x="1024" y="578"/>
                      <a:pt x="1024" y="395"/>
                    </a:cubicBezTo>
                    <a:cubicBezTo>
                      <a:pt x="1024" y="255"/>
                      <a:pt x="946" y="167"/>
                      <a:pt x="815" y="154"/>
                    </a:cubicBezTo>
                    <a:lnTo>
                      <a:pt x="815" y="154"/>
                    </a:lnTo>
                    <a:cubicBezTo>
                      <a:pt x="827" y="191"/>
                      <a:pt x="802" y="224"/>
                      <a:pt x="841" y="243"/>
                    </a:cubicBezTo>
                    <a:cubicBezTo>
                      <a:pt x="841" y="253"/>
                      <a:pt x="841" y="264"/>
                      <a:pt x="841" y="275"/>
                    </a:cubicBezTo>
                    <a:lnTo>
                      <a:pt x="841" y="275"/>
                    </a:lnTo>
                    <a:cubicBezTo>
                      <a:pt x="834" y="267"/>
                      <a:pt x="825" y="260"/>
                      <a:pt x="816" y="255"/>
                    </a:cubicBezTo>
                    <a:lnTo>
                      <a:pt x="816" y="255"/>
                    </a:lnTo>
                    <a:cubicBezTo>
                      <a:pt x="809" y="245"/>
                      <a:pt x="801" y="235"/>
                      <a:pt x="793" y="226"/>
                    </a:cubicBezTo>
                    <a:lnTo>
                      <a:pt x="793" y="226"/>
                    </a:lnTo>
                    <a:cubicBezTo>
                      <a:pt x="791" y="201"/>
                      <a:pt x="787" y="176"/>
                      <a:pt x="780" y="152"/>
                    </a:cubicBezTo>
                    <a:lnTo>
                      <a:pt x="780" y="152"/>
                    </a:lnTo>
                    <a:cubicBezTo>
                      <a:pt x="778" y="152"/>
                      <a:pt x="776" y="152"/>
                      <a:pt x="775" y="153"/>
                    </a:cubicBezTo>
                    <a:lnTo>
                      <a:pt x="775" y="153"/>
                    </a:lnTo>
                    <a:cubicBezTo>
                      <a:pt x="769" y="132"/>
                      <a:pt x="760" y="112"/>
                      <a:pt x="750" y="91"/>
                    </a:cubicBezTo>
                    <a:lnTo>
                      <a:pt x="750" y="91"/>
                    </a:lnTo>
                    <a:cubicBezTo>
                      <a:pt x="751" y="91"/>
                      <a:pt x="751" y="92"/>
                      <a:pt x="751" y="92"/>
                    </a:cubicBezTo>
                    <a:lnTo>
                      <a:pt x="751" y="92"/>
                    </a:lnTo>
                    <a:cubicBezTo>
                      <a:pt x="715" y="37"/>
                      <a:pt x="655" y="0"/>
                      <a:pt x="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2520;p75">
                <a:extLst>
                  <a:ext uri="{FF2B5EF4-FFF2-40B4-BE49-F238E27FC236}">
                    <a16:creationId xmlns:a16="http://schemas.microsoft.com/office/drawing/2014/main" id="{4E093D92-2C24-0A07-362C-C08E6B79E171}"/>
                  </a:ext>
                </a:extLst>
              </p:cNvPr>
              <p:cNvSpPr/>
              <p:nvPr/>
            </p:nvSpPr>
            <p:spPr>
              <a:xfrm>
                <a:off x="4539355" y="2436429"/>
                <a:ext cx="13508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883" h="396" extrusionOk="0">
                    <a:moveTo>
                      <a:pt x="31" y="0"/>
                    </a:moveTo>
                    <a:cubicBezTo>
                      <a:pt x="1" y="0"/>
                      <a:pt x="1" y="31"/>
                      <a:pt x="31" y="61"/>
                    </a:cubicBezTo>
                    <a:cubicBezTo>
                      <a:pt x="183" y="91"/>
                      <a:pt x="305" y="213"/>
                      <a:pt x="457" y="304"/>
                    </a:cubicBezTo>
                    <a:cubicBezTo>
                      <a:pt x="578" y="334"/>
                      <a:pt x="730" y="365"/>
                      <a:pt x="882" y="395"/>
                    </a:cubicBezTo>
                    <a:cubicBezTo>
                      <a:pt x="882" y="365"/>
                      <a:pt x="882" y="243"/>
                      <a:pt x="821" y="243"/>
                    </a:cubicBezTo>
                    <a:cubicBezTo>
                      <a:pt x="669" y="213"/>
                      <a:pt x="517" y="152"/>
                      <a:pt x="365" y="91"/>
                    </a:cubicBezTo>
                    <a:cubicBezTo>
                      <a:pt x="274" y="61"/>
                      <a:pt x="153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2521;p75">
                <a:extLst>
                  <a:ext uri="{FF2B5EF4-FFF2-40B4-BE49-F238E27FC236}">
                    <a16:creationId xmlns:a16="http://schemas.microsoft.com/office/drawing/2014/main" id="{51A17C60-79E6-108D-BABF-004F563ABC6A}"/>
                  </a:ext>
                </a:extLst>
              </p:cNvPr>
              <p:cNvSpPr/>
              <p:nvPr/>
            </p:nvSpPr>
            <p:spPr>
              <a:xfrm>
                <a:off x="4537963" y="2437347"/>
                <a:ext cx="931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05" extrusionOk="0">
                    <a:moveTo>
                      <a:pt x="31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92" y="122"/>
                      <a:pt x="183" y="153"/>
                      <a:pt x="304" y="244"/>
                    </a:cubicBezTo>
                    <a:cubicBezTo>
                      <a:pt x="426" y="244"/>
                      <a:pt x="517" y="305"/>
                      <a:pt x="608" y="305"/>
                    </a:cubicBezTo>
                    <a:cubicBezTo>
                      <a:pt x="426" y="183"/>
                      <a:pt x="274" y="3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2522;p75">
                <a:extLst>
                  <a:ext uri="{FF2B5EF4-FFF2-40B4-BE49-F238E27FC236}">
                    <a16:creationId xmlns:a16="http://schemas.microsoft.com/office/drawing/2014/main" id="{3EC86B81-C59F-59A4-80FC-213344B5B7CC}"/>
                  </a:ext>
                </a:extLst>
              </p:cNvPr>
              <p:cNvSpPr/>
              <p:nvPr/>
            </p:nvSpPr>
            <p:spPr>
              <a:xfrm>
                <a:off x="4537504" y="2439091"/>
                <a:ext cx="11106" cy="439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87" extrusionOk="0">
                    <a:moveTo>
                      <a:pt x="212" y="0"/>
                    </a:moveTo>
                    <a:cubicBezTo>
                      <a:pt x="175" y="0"/>
                      <a:pt x="160" y="39"/>
                      <a:pt x="178" y="65"/>
                    </a:cubicBezTo>
                    <a:lnTo>
                      <a:pt x="178" y="65"/>
                    </a:lnTo>
                    <a:cubicBezTo>
                      <a:pt x="127" y="53"/>
                      <a:pt x="75" y="38"/>
                      <a:pt x="31" y="8"/>
                    </a:cubicBezTo>
                    <a:cubicBezTo>
                      <a:pt x="0" y="8"/>
                      <a:pt x="0" y="8"/>
                      <a:pt x="0" y="39"/>
                    </a:cubicBezTo>
                    <a:cubicBezTo>
                      <a:pt x="60" y="128"/>
                      <a:pt x="236" y="159"/>
                      <a:pt x="329" y="189"/>
                    </a:cubicBezTo>
                    <a:lnTo>
                      <a:pt x="329" y="189"/>
                    </a:lnTo>
                    <a:cubicBezTo>
                      <a:pt x="417" y="246"/>
                      <a:pt x="520" y="287"/>
                      <a:pt x="633" y="287"/>
                    </a:cubicBezTo>
                    <a:cubicBezTo>
                      <a:pt x="655" y="287"/>
                      <a:pt x="677" y="285"/>
                      <a:pt x="699" y="282"/>
                    </a:cubicBezTo>
                    <a:cubicBezTo>
                      <a:pt x="719" y="282"/>
                      <a:pt x="726" y="257"/>
                      <a:pt x="720" y="239"/>
                    </a:cubicBezTo>
                    <a:lnTo>
                      <a:pt x="720" y="239"/>
                    </a:lnTo>
                    <a:cubicBezTo>
                      <a:pt x="726" y="228"/>
                      <a:pt x="719" y="191"/>
                      <a:pt x="699" y="191"/>
                    </a:cubicBezTo>
                    <a:cubicBezTo>
                      <a:pt x="547" y="100"/>
                      <a:pt x="395" y="69"/>
                      <a:pt x="243" y="9"/>
                    </a:cubicBezTo>
                    <a:lnTo>
                      <a:pt x="243" y="9"/>
                    </a:lnTo>
                    <a:cubicBezTo>
                      <a:pt x="243" y="9"/>
                      <a:pt x="243" y="8"/>
                      <a:pt x="243" y="8"/>
                    </a:cubicBezTo>
                    <a:cubicBezTo>
                      <a:pt x="232" y="3"/>
                      <a:pt x="221" y="0"/>
                      <a:pt x="2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2523;p75">
                <a:extLst>
                  <a:ext uri="{FF2B5EF4-FFF2-40B4-BE49-F238E27FC236}">
                    <a16:creationId xmlns:a16="http://schemas.microsoft.com/office/drawing/2014/main" id="{6172920B-F84B-97AC-7B7B-CB2C45233B1A}"/>
                  </a:ext>
                </a:extLst>
              </p:cNvPr>
              <p:cNvSpPr/>
              <p:nvPr/>
            </p:nvSpPr>
            <p:spPr>
              <a:xfrm>
                <a:off x="4530528" y="2374872"/>
                <a:ext cx="65917" cy="62031"/>
              </a:xfrm>
              <a:custGeom>
                <a:avLst/>
                <a:gdLst/>
                <a:ahLst/>
                <a:cxnLst/>
                <a:rect l="l" t="t" r="r" b="b"/>
                <a:pathLst>
                  <a:path w="4309" h="4055" extrusionOk="0">
                    <a:moveTo>
                      <a:pt x="4252" y="0"/>
                    </a:moveTo>
                    <a:cubicBezTo>
                      <a:pt x="4242" y="0"/>
                      <a:pt x="4233" y="4"/>
                      <a:pt x="4225" y="12"/>
                    </a:cubicBezTo>
                    <a:cubicBezTo>
                      <a:pt x="3009" y="1380"/>
                      <a:pt x="1794" y="3295"/>
                      <a:pt x="31" y="3963"/>
                    </a:cubicBezTo>
                    <a:cubicBezTo>
                      <a:pt x="0" y="3963"/>
                      <a:pt x="0" y="4055"/>
                      <a:pt x="31" y="4055"/>
                    </a:cubicBezTo>
                    <a:cubicBezTo>
                      <a:pt x="851" y="3781"/>
                      <a:pt x="1368" y="3355"/>
                      <a:pt x="1946" y="2747"/>
                    </a:cubicBezTo>
                    <a:cubicBezTo>
                      <a:pt x="2736" y="1896"/>
                      <a:pt x="3496" y="1015"/>
                      <a:pt x="4286" y="103"/>
                    </a:cubicBezTo>
                    <a:cubicBezTo>
                      <a:pt x="4309" y="35"/>
                      <a:pt x="4280" y="0"/>
                      <a:pt x="4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2524;p75">
                <a:extLst>
                  <a:ext uri="{FF2B5EF4-FFF2-40B4-BE49-F238E27FC236}">
                    <a16:creationId xmlns:a16="http://schemas.microsoft.com/office/drawing/2014/main" id="{89B59DC7-DFA8-7F83-BDE2-3C345C69B4ED}"/>
                  </a:ext>
                </a:extLst>
              </p:cNvPr>
              <p:cNvSpPr/>
              <p:nvPr/>
            </p:nvSpPr>
            <p:spPr>
              <a:xfrm>
                <a:off x="4485967" y="2373985"/>
                <a:ext cx="92458" cy="83968"/>
              </a:xfrm>
              <a:custGeom>
                <a:avLst/>
                <a:gdLst/>
                <a:ahLst/>
                <a:cxnLst/>
                <a:rect l="l" t="t" r="r" b="b"/>
                <a:pathLst>
                  <a:path w="6044" h="5489" extrusionOk="0">
                    <a:moveTo>
                      <a:pt x="5945" y="1"/>
                    </a:moveTo>
                    <a:cubicBezTo>
                      <a:pt x="5936" y="1"/>
                      <a:pt x="5928" y="3"/>
                      <a:pt x="5922" y="9"/>
                    </a:cubicBezTo>
                    <a:cubicBezTo>
                      <a:pt x="5010" y="1073"/>
                      <a:pt x="4099" y="2198"/>
                      <a:pt x="3065" y="3109"/>
                    </a:cubicBezTo>
                    <a:cubicBezTo>
                      <a:pt x="2123" y="3961"/>
                      <a:pt x="1029" y="4568"/>
                      <a:pt x="26" y="5389"/>
                    </a:cubicBezTo>
                    <a:cubicBezTo>
                      <a:pt x="1" y="5439"/>
                      <a:pt x="16" y="5488"/>
                      <a:pt x="56" y="5488"/>
                    </a:cubicBezTo>
                    <a:cubicBezTo>
                      <a:pt x="65" y="5488"/>
                      <a:pt x="75" y="5486"/>
                      <a:pt x="86" y="5480"/>
                    </a:cubicBezTo>
                    <a:cubicBezTo>
                      <a:pt x="1120" y="4781"/>
                      <a:pt x="2153" y="4173"/>
                      <a:pt x="3065" y="3353"/>
                    </a:cubicBezTo>
                    <a:cubicBezTo>
                      <a:pt x="4159" y="2350"/>
                      <a:pt x="5071" y="1195"/>
                      <a:pt x="6044" y="70"/>
                    </a:cubicBezTo>
                    <a:cubicBezTo>
                      <a:pt x="6044" y="45"/>
                      <a:pt x="5984" y="1"/>
                      <a:pt x="59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2525;p75">
                <a:extLst>
                  <a:ext uri="{FF2B5EF4-FFF2-40B4-BE49-F238E27FC236}">
                    <a16:creationId xmlns:a16="http://schemas.microsoft.com/office/drawing/2014/main" id="{23FB0996-D99B-E11E-4146-5FCEB7309658}"/>
                  </a:ext>
                </a:extLst>
              </p:cNvPr>
              <p:cNvSpPr/>
              <p:nvPr/>
            </p:nvSpPr>
            <p:spPr>
              <a:xfrm>
                <a:off x="4471465" y="2341110"/>
                <a:ext cx="95349" cy="117179"/>
              </a:xfrm>
              <a:custGeom>
                <a:avLst/>
                <a:gdLst/>
                <a:ahLst/>
                <a:cxnLst/>
                <a:rect l="l" t="t" r="r" b="b"/>
                <a:pathLst>
                  <a:path w="6233" h="7660" extrusionOk="0">
                    <a:moveTo>
                      <a:pt x="6141" y="0"/>
                    </a:moveTo>
                    <a:cubicBezTo>
                      <a:pt x="3192" y="1429"/>
                      <a:pt x="1126" y="4590"/>
                      <a:pt x="1" y="7629"/>
                    </a:cubicBezTo>
                    <a:cubicBezTo>
                      <a:pt x="1" y="7660"/>
                      <a:pt x="31" y="7660"/>
                      <a:pt x="31" y="7660"/>
                    </a:cubicBezTo>
                    <a:cubicBezTo>
                      <a:pt x="1369" y="4711"/>
                      <a:pt x="3192" y="1550"/>
                      <a:pt x="6141" y="91"/>
                    </a:cubicBezTo>
                    <a:cubicBezTo>
                      <a:pt x="6232" y="30"/>
                      <a:pt x="6171" y="0"/>
                      <a:pt x="6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2526;p75">
                <a:extLst>
                  <a:ext uri="{FF2B5EF4-FFF2-40B4-BE49-F238E27FC236}">
                    <a16:creationId xmlns:a16="http://schemas.microsoft.com/office/drawing/2014/main" id="{9317D324-54D0-A778-3400-F58A3A1A9EE4}"/>
                  </a:ext>
                </a:extLst>
              </p:cNvPr>
              <p:cNvSpPr/>
              <p:nvPr/>
            </p:nvSpPr>
            <p:spPr>
              <a:xfrm>
                <a:off x="4460313" y="2364516"/>
                <a:ext cx="26052" cy="183692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2008" extrusionOk="0">
                    <a:moveTo>
                      <a:pt x="1617" y="0"/>
                    </a:moveTo>
                    <a:cubicBezTo>
                      <a:pt x="1597" y="0"/>
                      <a:pt x="1581" y="8"/>
                      <a:pt x="1581" y="20"/>
                    </a:cubicBezTo>
                    <a:cubicBezTo>
                      <a:pt x="882" y="1844"/>
                      <a:pt x="335" y="3516"/>
                      <a:pt x="152" y="5461"/>
                    </a:cubicBezTo>
                    <a:cubicBezTo>
                      <a:pt x="0" y="7163"/>
                      <a:pt x="122" y="8835"/>
                      <a:pt x="61" y="10537"/>
                    </a:cubicBezTo>
                    <a:cubicBezTo>
                      <a:pt x="61" y="10552"/>
                      <a:pt x="76" y="10560"/>
                      <a:pt x="95" y="10560"/>
                    </a:cubicBezTo>
                    <a:cubicBezTo>
                      <a:pt x="114" y="10560"/>
                      <a:pt x="137" y="10552"/>
                      <a:pt x="152" y="10537"/>
                    </a:cubicBezTo>
                    <a:cubicBezTo>
                      <a:pt x="278" y="10299"/>
                      <a:pt x="362" y="10202"/>
                      <a:pt x="414" y="10202"/>
                    </a:cubicBezTo>
                    <a:cubicBezTo>
                      <a:pt x="602" y="10202"/>
                      <a:pt x="380" y="11453"/>
                      <a:pt x="213" y="11905"/>
                    </a:cubicBezTo>
                    <a:cubicBezTo>
                      <a:pt x="190" y="11973"/>
                      <a:pt x="253" y="12007"/>
                      <a:pt x="312" y="12007"/>
                    </a:cubicBezTo>
                    <a:cubicBezTo>
                      <a:pt x="331" y="12007"/>
                      <a:pt x="350" y="12004"/>
                      <a:pt x="365" y="11996"/>
                    </a:cubicBezTo>
                    <a:cubicBezTo>
                      <a:pt x="760" y="11479"/>
                      <a:pt x="943" y="10172"/>
                      <a:pt x="517" y="9625"/>
                    </a:cubicBezTo>
                    <a:cubicBezTo>
                      <a:pt x="508" y="9616"/>
                      <a:pt x="499" y="9613"/>
                      <a:pt x="491" y="9613"/>
                    </a:cubicBezTo>
                    <a:cubicBezTo>
                      <a:pt x="472" y="9613"/>
                      <a:pt x="456" y="9634"/>
                      <a:pt x="456" y="9656"/>
                    </a:cubicBezTo>
                    <a:cubicBezTo>
                      <a:pt x="328" y="10084"/>
                      <a:pt x="273" y="10277"/>
                      <a:pt x="258" y="10277"/>
                    </a:cubicBezTo>
                    <a:cubicBezTo>
                      <a:pt x="240" y="10277"/>
                      <a:pt x="272" y="10030"/>
                      <a:pt x="304" y="9595"/>
                    </a:cubicBezTo>
                    <a:cubicBezTo>
                      <a:pt x="335" y="8683"/>
                      <a:pt x="244" y="7710"/>
                      <a:pt x="304" y="6798"/>
                    </a:cubicBezTo>
                    <a:cubicBezTo>
                      <a:pt x="365" y="4367"/>
                      <a:pt x="821" y="2300"/>
                      <a:pt x="1703" y="51"/>
                    </a:cubicBezTo>
                    <a:cubicBezTo>
                      <a:pt x="1685" y="15"/>
                      <a:pt x="1646" y="0"/>
                      <a:pt x="1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2527;p75">
                <a:extLst>
                  <a:ext uri="{FF2B5EF4-FFF2-40B4-BE49-F238E27FC236}">
                    <a16:creationId xmlns:a16="http://schemas.microsoft.com/office/drawing/2014/main" id="{833F0620-0603-194E-65CB-38DE57C32B03}"/>
                  </a:ext>
                </a:extLst>
              </p:cNvPr>
              <p:cNvSpPr/>
              <p:nvPr/>
            </p:nvSpPr>
            <p:spPr>
              <a:xfrm>
                <a:off x="4505410" y="2585916"/>
                <a:ext cx="420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73" extrusionOk="0">
                    <a:moveTo>
                      <a:pt x="62" y="0"/>
                    </a:moveTo>
                    <a:cubicBezTo>
                      <a:pt x="31" y="0"/>
                      <a:pt x="1" y="15"/>
                      <a:pt x="1" y="46"/>
                    </a:cubicBezTo>
                    <a:cubicBezTo>
                      <a:pt x="1" y="563"/>
                      <a:pt x="1" y="1079"/>
                      <a:pt x="62" y="1626"/>
                    </a:cubicBezTo>
                    <a:cubicBezTo>
                      <a:pt x="62" y="1657"/>
                      <a:pt x="84" y="1672"/>
                      <a:pt x="115" y="1672"/>
                    </a:cubicBezTo>
                    <a:cubicBezTo>
                      <a:pt x="145" y="1672"/>
                      <a:pt x="183" y="1657"/>
                      <a:pt x="214" y="1626"/>
                    </a:cubicBezTo>
                    <a:cubicBezTo>
                      <a:pt x="274" y="1110"/>
                      <a:pt x="153" y="563"/>
                      <a:pt x="122" y="46"/>
                    </a:cubicBezTo>
                    <a:cubicBezTo>
                      <a:pt x="122" y="15"/>
                      <a:pt x="92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2528;p75">
                <a:extLst>
                  <a:ext uri="{FF2B5EF4-FFF2-40B4-BE49-F238E27FC236}">
                    <a16:creationId xmlns:a16="http://schemas.microsoft.com/office/drawing/2014/main" id="{00F8E622-B94E-4411-4D50-EE6018693515}"/>
                  </a:ext>
                </a:extLst>
              </p:cNvPr>
              <p:cNvSpPr/>
              <p:nvPr/>
            </p:nvSpPr>
            <p:spPr>
              <a:xfrm>
                <a:off x="4514252" y="2593825"/>
                <a:ext cx="4192" cy="2837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855" extrusionOk="0">
                    <a:moveTo>
                      <a:pt x="152" y="0"/>
                    </a:moveTo>
                    <a:cubicBezTo>
                      <a:pt x="137" y="0"/>
                      <a:pt x="122" y="15"/>
                      <a:pt x="122" y="46"/>
                    </a:cubicBezTo>
                    <a:cubicBezTo>
                      <a:pt x="122" y="350"/>
                      <a:pt x="152" y="684"/>
                      <a:pt x="122" y="988"/>
                    </a:cubicBezTo>
                    <a:cubicBezTo>
                      <a:pt x="122" y="1201"/>
                      <a:pt x="0" y="1474"/>
                      <a:pt x="31" y="1717"/>
                    </a:cubicBezTo>
                    <a:cubicBezTo>
                      <a:pt x="31" y="1733"/>
                      <a:pt x="46" y="1740"/>
                      <a:pt x="61" y="1740"/>
                    </a:cubicBezTo>
                    <a:cubicBezTo>
                      <a:pt x="76" y="1740"/>
                      <a:pt x="92" y="1733"/>
                      <a:pt x="92" y="1717"/>
                    </a:cubicBezTo>
                    <a:cubicBezTo>
                      <a:pt x="122" y="1748"/>
                      <a:pt x="152" y="1778"/>
                      <a:pt x="243" y="1809"/>
                    </a:cubicBezTo>
                    <a:cubicBezTo>
                      <a:pt x="243" y="1839"/>
                      <a:pt x="251" y="1854"/>
                      <a:pt x="259" y="1854"/>
                    </a:cubicBezTo>
                    <a:cubicBezTo>
                      <a:pt x="266" y="1854"/>
                      <a:pt x="274" y="1839"/>
                      <a:pt x="274" y="1809"/>
                    </a:cubicBezTo>
                    <a:cubicBezTo>
                      <a:pt x="274" y="1717"/>
                      <a:pt x="274" y="1626"/>
                      <a:pt x="243" y="1565"/>
                    </a:cubicBezTo>
                    <a:lnTo>
                      <a:pt x="183" y="1565"/>
                    </a:lnTo>
                    <a:cubicBezTo>
                      <a:pt x="183" y="1565"/>
                      <a:pt x="139" y="1573"/>
                      <a:pt x="101" y="1584"/>
                    </a:cubicBezTo>
                    <a:lnTo>
                      <a:pt x="101" y="1584"/>
                    </a:lnTo>
                    <a:cubicBezTo>
                      <a:pt x="146" y="1474"/>
                      <a:pt x="183" y="1194"/>
                      <a:pt x="183" y="1170"/>
                    </a:cubicBezTo>
                    <a:cubicBezTo>
                      <a:pt x="243" y="805"/>
                      <a:pt x="183" y="410"/>
                      <a:pt x="183" y="46"/>
                    </a:cubicBezTo>
                    <a:cubicBezTo>
                      <a:pt x="183" y="15"/>
                      <a:pt x="168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2529;p75">
                <a:extLst>
                  <a:ext uri="{FF2B5EF4-FFF2-40B4-BE49-F238E27FC236}">
                    <a16:creationId xmlns:a16="http://schemas.microsoft.com/office/drawing/2014/main" id="{2DB414E1-DC92-8C3C-0A65-03404D353DCC}"/>
                  </a:ext>
                </a:extLst>
              </p:cNvPr>
              <p:cNvSpPr/>
              <p:nvPr/>
            </p:nvSpPr>
            <p:spPr>
              <a:xfrm>
                <a:off x="4606786" y="2365571"/>
                <a:ext cx="54276" cy="74315"/>
              </a:xfrm>
              <a:custGeom>
                <a:avLst/>
                <a:gdLst/>
                <a:ahLst/>
                <a:cxnLst/>
                <a:rect l="l" t="t" r="r" b="b"/>
                <a:pathLst>
                  <a:path w="3548" h="4858" extrusionOk="0">
                    <a:moveTo>
                      <a:pt x="12" y="0"/>
                    </a:moveTo>
                    <a:cubicBezTo>
                      <a:pt x="0" y="0"/>
                      <a:pt x="0" y="28"/>
                      <a:pt x="0" y="73"/>
                    </a:cubicBezTo>
                    <a:cubicBezTo>
                      <a:pt x="1550" y="1289"/>
                      <a:pt x="2644" y="3052"/>
                      <a:pt x="3465" y="4845"/>
                    </a:cubicBezTo>
                    <a:cubicBezTo>
                      <a:pt x="3474" y="4854"/>
                      <a:pt x="3486" y="4857"/>
                      <a:pt x="3497" y="4857"/>
                    </a:cubicBezTo>
                    <a:cubicBezTo>
                      <a:pt x="3523" y="4857"/>
                      <a:pt x="3547" y="4836"/>
                      <a:pt x="3526" y="4814"/>
                    </a:cubicBezTo>
                    <a:cubicBezTo>
                      <a:pt x="2888" y="3052"/>
                      <a:pt x="1702" y="1015"/>
                      <a:pt x="30" y="12"/>
                    </a:cubicBezTo>
                    <a:cubicBezTo>
                      <a:pt x="22" y="4"/>
                      <a:pt x="1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2530;p75">
                <a:extLst>
                  <a:ext uri="{FF2B5EF4-FFF2-40B4-BE49-F238E27FC236}">
                    <a16:creationId xmlns:a16="http://schemas.microsoft.com/office/drawing/2014/main" id="{37A64C28-A379-7008-DA87-D7F3B5BE401E}"/>
                  </a:ext>
                </a:extLst>
              </p:cNvPr>
              <p:cNvSpPr/>
              <p:nvPr/>
            </p:nvSpPr>
            <p:spPr>
              <a:xfrm>
                <a:off x="4611896" y="2346220"/>
                <a:ext cx="54887" cy="82561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5397" extrusionOk="0">
                    <a:moveTo>
                      <a:pt x="122" y="0"/>
                    </a:moveTo>
                    <a:cubicBezTo>
                      <a:pt x="92" y="0"/>
                      <a:pt x="0" y="61"/>
                      <a:pt x="31" y="122"/>
                    </a:cubicBezTo>
                    <a:cubicBezTo>
                      <a:pt x="1703" y="1520"/>
                      <a:pt x="2918" y="3222"/>
                      <a:pt x="3466" y="5350"/>
                    </a:cubicBezTo>
                    <a:cubicBezTo>
                      <a:pt x="3466" y="5384"/>
                      <a:pt x="3482" y="5396"/>
                      <a:pt x="3503" y="5396"/>
                    </a:cubicBezTo>
                    <a:cubicBezTo>
                      <a:pt x="3538" y="5396"/>
                      <a:pt x="3587" y="5358"/>
                      <a:pt x="3587" y="5320"/>
                    </a:cubicBezTo>
                    <a:cubicBezTo>
                      <a:pt x="3222" y="3162"/>
                      <a:pt x="1763" y="1368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2531;p75">
                <a:extLst>
                  <a:ext uri="{FF2B5EF4-FFF2-40B4-BE49-F238E27FC236}">
                    <a16:creationId xmlns:a16="http://schemas.microsoft.com/office/drawing/2014/main" id="{405BBF16-C16F-8108-A138-6DB88A9EA341}"/>
                  </a:ext>
                </a:extLst>
              </p:cNvPr>
              <p:cNvSpPr/>
              <p:nvPr/>
            </p:nvSpPr>
            <p:spPr>
              <a:xfrm>
                <a:off x="4639890" y="2346082"/>
                <a:ext cx="39911" cy="131972"/>
              </a:xfrm>
              <a:custGeom>
                <a:avLst/>
                <a:gdLst/>
                <a:ahLst/>
                <a:cxnLst/>
                <a:rect l="l" t="t" r="r" b="b"/>
                <a:pathLst>
                  <a:path w="2609" h="8627" extrusionOk="0">
                    <a:moveTo>
                      <a:pt x="37" y="1"/>
                    </a:moveTo>
                    <a:cubicBezTo>
                      <a:pt x="15" y="1"/>
                      <a:pt x="0" y="40"/>
                      <a:pt x="25" y="40"/>
                    </a:cubicBezTo>
                    <a:cubicBezTo>
                      <a:pt x="1636" y="1347"/>
                      <a:pt x="2183" y="2745"/>
                      <a:pt x="2365" y="4781"/>
                    </a:cubicBezTo>
                    <a:cubicBezTo>
                      <a:pt x="2426" y="6058"/>
                      <a:pt x="2274" y="7335"/>
                      <a:pt x="2152" y="8581"/>
                    </a:cubicBezTo>
                    <a:cubicBezTo>
                      <a:pt x="2152" y="8611"/>
                      <a:pt x="2175" y="8627"/>
                      <a:pt x="2198" y="8627"/>
                    </a:cubicBezTo>
                    <a:cubicBezTo>
                      <a:pt x="2221" y="8627"/>
                      <a:pt x="2243" y="8611"/>
                      <a:pt x="2243" y="8581"/>
                    </a:cubicBezTo>
                    <a:cubicBezTo>
                      <a:pt x="2608" y="7061"/>
                      <a:pt x="2608" y="5359"/>
                      <a:pt x="2395" y="3839"/>
                    </a:cubicBezTo>
                    <a:cubicBezTo>
                      <a:pt x="2122" y="1985"/>
                      <a:pt x="1514" y="1104"/>
                      <a:pt x="55" y="9"/>
                    </a:cubicBezTo>
                    <a:cubicBezTo>
                      <a:pt x="49" y="3"/>
                      <a:pt x="43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2532;p75">
                <a:extLst>
                  <a:ext uri="{FF2B5EF4-FFF2-40B4-BE49-F238E27FC236}">
                    <a16:creationId xmlns:a16="http://schemas.microsoft.com/office/drawing/2014/main" id="{A92A1036-CE76-0F0C-D5FF-3B413658BDF9}"/>
                  </a:ext>
                </a:extLst>
              </p:cNvPr>
              <p:cNvSpPr/>
              <p:nvPr/>
            </p:nvSpPr>
            <p:spPr>
              <a:xfrm>
                <a:off x="4648166" y="2424099"/>
                <a:ext cx="18143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3250" extrusionOk="0">
                    <a:moveTo>
                      <a:pt x="31" y="1"/>
                    </a:moveTo>
                    <a:cubicBezTo>
                      <a:pt x="15" y="1"/>
                      <a:pt x="0" y="16"/>
                      <a:pt x="0" y="46"/>
                    </a:cubicBezTo>
                    <a:cubicBezTo>
                      <a:pt x="31" y="411"/>
                      <a:pt x="122" y="715"/>
                      <a:pt x="243" y="1049"/>
                    </a:cubicBezTo>
                    <a:cubicBezTo>
                      <a:pt x="362" y="1404"/>
                      <a:pt x="680" y="2331"/>
                      <a:pt x="587" y="2691"/>
                    </a:cubicBezTo>
                    <a:lnTo>
                      <a:pt x="587" y="2691"/>
                    </a:lnTo>
                    <a:cubicBezTo>
                      <a:pt x="576" y="2673"/>
                      <a:pt x="563" y="2652"/>
                      <a:pt x="547" y="2630"/>
                    </a:cubicBezTo>
                    <a:lnTo>
                      <a:pt x="426" y="2265"/>
                    </a:lnTo>
                    <a:cubicBezTo>
                      <a:pt x="365" y="2083"/>
                      <a:pt x="335" y="1900"/>
                      <a:pt x="274" y="1657"/>
                    </a:cubicBezTo>
                    <a:cubicBezTo>
                      <a:pt x="243" y="1444"/>
                      <a:pt x="243" y="1140"/>
                      <a:pt x="122" y="958"/>
                    </a:cubicBezTo>
                    <a:cubicBezTo>
                      <a:pt x="122" y="938"/>
                      <a:pt x="115" y="931"/>
                      <a:pt x="106" y="931"/>
                    </a:cubicBezTo>
                    <a:cubicBezTo>
                      <a:pt x="88" y="931"/>
                      <a:pt x="61" y="958"/>
                      <a:pt x="61" y="958"/>
                    </a:cubicBezTo>
                    <a:cubicBezTo>
                      <a:pt x="0" y="1627"/>
                      <a:pt x="61" y="2660"/>
                      <a:pt x="547" y="3238"/>
                    </a:cubicBezTo>
                    <a:cubicBezTo>
                      <a:pt x="564" y="3246"/>
                      <a:pt x="578" y="3250"/>
                      <a:pt x="589" y="3250"/>
                    </a:cubicBezTo>
                    <a:cubicBezTo>
                      <a:pt x="620" y="3250"/>
                      <a:pt x="630" y="3221"/>
                      <a:pt x="608" y="3177"/>
                    </a:cubicBezTo>
                    <a:cubicBezTo>
                      <a:pt x="395" y="2873"/>
                      <a:pt x="304" y="2478"/>
                      <a:pt x="213" y="2113"/>
                    </a:cubicBezTo>
                    <a:cubicBezTo>
                      <a:pt x="183" y="1961"/>
                      <a:pt x="31" y="1292"/>
                      <a:pt x="91" y="1171"/>
                    </a:cubicBezTo>
                    <a:cubicBezTo>
                      <a:pt x="103" y="1163"/>
                      <a:pt x="111" y="1156"/>
                      <a:pt x="117" y="1151"/>
                    </a:cubicBezTo>
                    <a:lnTo>
                      <a:pt x="117" y="1151"/>
                    </a:lnTo>
                    <a:cubicBezTo>
                      <a:pt x="114" y="1170"/>
                      <a:pt x="118" y="1205"/>
                      <a:pt x="152" y="1262"/>
                    </a:cubicBezTo>
                    <a:cubicBezTo>
                      <a:pt x="335" y="1809"/>
                      <a:pt x="335" y="2417"/>
                      <a:pt x="639" y="2964"/>
                    </a:cubicBezTo>
                    <a:cubicBezTo>
                      <a:pt x="651" y="2977"/>
                      <a:pt x="674" y="2984"/>
                      <a:pt x="697" y="2984"/>
                    </a:cubicBezTo>
                    <a:cubicBezTo>
                      <a:pt x="729" y="2984"/>
                      <a:pt x="760" y="2969"/>
                      <a:pt x="760" y="2934"/>
                    </a:cubicBezTo>
                    <a:cubicBezTo>
                      <a:pt x="699" y="2539"/>
                      <a:pt x="669" y="2113"/>
                      <a:pt x="547" y="1748"/>
                    </a:cubicBezTo>
                    <a:cubicBezTo>
                      <a:pt x="487" y="1323"/>
                      <a:pt x="243" y="958"/>
                      <a:pt x="183" y="533"/>
                    </a:cubicBezTo>
                    <a:cubicBezTo>
                      <a:pt x="164" y="384"/>
                      <a:pt x="123" y="292"/>
                      <a:pt x="149" y="292"/>
                    </a:cubicBezTo>
                    <a:cubicBezTo>
                      <a:pt x="166" y="292"/>
                      <a:pt x="210" y="329"/>
                      <a:pt x="304" y="411"/>
                    </a:cubicBezTo>
                    <a:cubicBezTo>
                      <a:pt x="395" y="533"/>
                      <a:pt x="487" y="745"/>
                      <a:pt x="547" y="897"/>
                    </a:cubicBezTo>
                    <a:cubicBezTo>
                      <a:pt x="821" y="1475"/>
                      <a:pt x="1003" y="1961"/>
                      <a:pt x="1186" y="2508"/>
                    </a:cubicBezTo>
                    <a:cubicBezTo>
                      <a:pt x="973" y="1627"/>
                      <a:pt x="578" y="745"/>
                      <a:pt x="61" y="46"/>
                    </a:cubicBezTo>
                    <a:cubicBezTo>
                      <a:pt x="61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2533;p75">
                <a:extLst>
                  <a:ext uri="{FF2B5EF4-FFF2-40B4-BE49-F238E27FC236}">
                    <a16:creationId xmlns:a16="http://schemas.microsoft.com/office/drawing/2014/main" id="{0C5DDCA4-1030-0845-45B1-212A219FD3FD}"/>
                  </a:ext>
                </a:extLst>
              </p:cNvPr>
              <p:cNvSpPr/>
              <p:nvPr/>
            </p:nvSpPr>
            <p:spPr>
              <a:xfrm>
                <a:off x="4526811" y="2588012"/>
                <a:ext cx="11626" cy="22564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475" extrusionOk="0">
                    <a:moveTo>
                      <a:pt x="91" y="0"/>
                    </a:moveTo>
                    <a:cubicBezTo>
                      <a:pt x="91" y="61"/>
                      <a:pt x="0" y="122"/>
                      <a:pt x="61" y="152"/>
                    </a:cubicBezTo>
                    <a:cubicBezTo>
                      <a:pt x="245" y="310"/>
                      <a:pt x="476" y="469"/>
                      <a:pt x="633" y="667"/>
                    </a:cubicBezTo>
                    <a:lnTo>
                      <a:pt x="633" y="667"/>
                    </a:lnTo>
                    <a:cubicBezTo>
                      <a:pt x="559" y="654"/>
                      <a:pt x="470" y="621"/>
                      <a:pt x="385" y="584"/>
                    </a:cubicBezTo>
                    <a:lnTo>
                      <a:pt x="385" y="584"/>
                    </a:lnTo>
                    <a:cubicBezTo>
                      <a:pt x="317" y="465"/>
                      <a:pt x="209" y="365"/>
                      <a:pt x="61" y="365"/>
                    </a:cubicBezTo>
                    <a:cubicBezTo>
                      <a:pt x="0" y="365"/>
                      <a:pt x="0" y="456"/>
                      <a:pt x="61" y="456"/>
                    </a:cubicBezTo>
                    <a:cubicBezTo>
                      <a:pt x="78" y="462"/>
                      <a:pt x="96" y="469"/>
                      <a:pt x="115" y="477"/>
                    </a:cubicBezTo>
                    <a:lnTo>
                      <a:pt x="115" y="477"/>
                    </a:lnTo>
                    <a:cubicBezTo>
                      <a:pt x="106" y="489"/>
                      <a:pt x="91" y="496"/>
                      <a:pt x="91" y="517"/>
                    </a:cubicBezTo>
                    <a:cubicBezTo>
                      <a:pt x="152" y="578"/>
                      <a:pt x="274" y="608"/>
                      <a:pt x="334" y="669"/>
                    </a:cubicBezTo>
                    <a:cubicBezTo>
                      <a:pt x="348" y="710"/>
                      <a:pt x="356" y="726"/>
                      <a:pt x="351" y="726"/>
                    </a:cubicBezTo>
                    <a:cubicBezTo>
                      <a:pt x="346" y="726"/>
                      <a:pt x="324" y="702"/>
                      <a:pt x="274" y="669"/>
                    </a:cubicBezTo>
                    <a:cubicBezTo>
                      <a:pt x="243" y="669"/>
                      <a:pt x="243" y="669"/>
                      <a:pt x="213" y="730"/>
                    </a:cubicBezTo>
                    <a:cubicBezTo>
                      <a:pt x="152" y="821"/>
                      <a:pt x="243" y="912"/>
                      <a:pt x="274" y="973"/>
                    </a:cubicBezTo>
                    <a:cubicBezTo>
                      <a:pt x="334" y="1064"/>
                      <a:pt x="426" y="1185"/>
                      <a:pt x="426" y="1246"/>
                    </a:cubicBezTo>
                    <a:cubicBezTo>
                      <a:pt x="426" y="1277"/>
                      <a:pt x="395" y="1398"/>
                      <a:pt x="395" y="1429"/>
                    </a:cubicBezTo>
                    <a:cubicBezTo>
                      <a:pt x="395" y="1459"/>
                      <a:pt x="403" y="1474"/>
                      <a:pt x="410" y="1474"/>
                    </a:cubicBezTo>
                    <a:cubicBezTo>
                      <a:pt x="418" y="1474"/>
                      <a:pt x="426" y="1459"/>
                      <a:pt x="426" y="1429"/>
                    </a:cubicBezTo>
                    <a:cubicBezTo>
                      <a:pt x="517" y="1277"/>
                      <a:pt x="578" y="1337"/>
                      <a:pt x="456" y="1125"/>
                    </a:cubicBezTo>
                    <a:cubicBezTo>
                      <a:pt x="426" y="1064"/>
                      <a:pt x="334" y="912"/>
                      <a:pt x="274" y="821"/>
                    </a:cubicBezTo>
                    <a:cubicBezTo>
                      <a:pt x="263" y="768"/>
                      <a:pt x="260" y="752"/>
                      <a:pt x="264" y="752"/>
                    </a:cubicBezTo>
                    <a:lnTo>
                      <a:pt x="264" y="752"/>
                    </a:lnTo>
                    <a:cubicBezTo>
                      <a:pt x="270" y="752"/>
                      <a:pt x="296" y="794"/>
                      <a:pt x="340" y="794"/>
                    </a:cubicBezTo>
                    <a:cubicBezTo>
                      <a:pt x="348" y="794"/>
                      <a:pt x="356" y="793"/>
                      <a:pt x="365" y="790"/>
                    </a:cubicBezTo>
                    <a:lnTo>
                      <a:pt x="426" y="760"/>
                    </a:lnTo>
                    <a:cubicBezTo>
                      <a:pt x="456" y="760"/>
                      <a:pt x="456" y="730"/>
                      <a:pt x="426" y="669"/>
                    </a:cubicBezTo>
                    <a:cubicBezTo>
                      <a:pt x="421" y="657"/>
                      <a:pt x="416" y="645"/>
                      <a:pt x="410" y="633"/>
                    </a:cubicBezTo>
                    <a:lnTo>
                      <a:pt x="410" y="633"/>
                    </a:lnTo>
                    <a:cubicBezTo>
                      <a:pt x="474" y="660"/>
                      <a:pt x="541" y="680"/>
                      <a:pt x="611" y="680"/>
                    </a:cubicBezTo>
                    <a:cubicBezTo>
                      <a:pt x="621" y="680"/>
                      <a:pt x="632" y="679"/>
                      <a:pt x="642" y="678"/>
                    </a:cubicBezTo>
                    <a:lnTo>
                      <a:pt x="642" y="678"/>
                    </a:lnTo>
                    <a:cubicBezTo>
                      <a:pt x="662" y="705"/>
                      <a:pt x="682" y="732"/>
                      <a:pt x="699" y="760"/>
                    </a:cubicBezTo>
                    <a:cubicBezTo>
                      <a:pt x="699" y="730"/>
                      <a:pt x="699" y="730"/>
                      <a:pt x="730" y="669"/>
                    </a:cubicBezTo>
                    <a:lnTo>
                      <a:pt x="730" y="669"/>
                    </a:lnTo>
                    <a:cubicBezTo>
                      <a:pt x="718" y="671"/>
                      <a:pt x="705" y="672"/>
                      <a:pt x="692" y="672"/>
                    </a:cubicBezTo>
                    <a:cubicBezTo>
                      <a:pt x="690" y="672"/>
                      <a:pt x="687" y="672"/>
                      <a:pt x="685" y="672"/>
                    </a:cubicBezTo>
                    <a:lnTo>
                      <a:pt x="685" y="672"/>
                    </a:lnTo>
                    <a:cubicBezTo>
                      <a:pt x="690" y="671"/>
                      <a:pt x="694" y="670"/>
                      <a:pt x="699" y="669"/>
                    </a:cubicBezTo>
                    <a:cubicBezTo>
                      <a:pt x="730" y="669"/>
                      <a:pt x="760" y="638"/>
                      <a:pt x="730" y="608"/>
                    </a:cubicBezTo>
                    <a:cubicBezTo>
                      <a:pt x="578" y="334"/>
                      <a:pt x="274" y="1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2534;p75">
                <a:extLst>
                  <a:ext uri="{FF2B5EF4-FFF2-40B4-BE49-F238E27FC236}">
                    <a16:creationId xmlns:a16="http://schemas.microsoft.com/office/drawing/2014/main" id="{956C0E4A-A854-5AAF-ADE1-56F872162F9B}"/>
                  </a:ext>
                </a:extLst>
              </p:cNvPr>
              <p:cNvSpPr/>
              <p:nvPr/>
            </p:nvSpPr>
            <p:spPr>
              <a:xfrm>
                <a:off x="4521686" y="2596135"/>
                <a:ext cx="12100" cy="59966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920" extrusionOk="0">
                    <a:moveTo>
                      <a:pt x="700" y="1"/>
                    </a:moveTo>
                    <a:cubicBezTo>
                      <a:pt x="685" y="1"/>
                      <a:pt x="669" y="16"/>
                      <a:pt x="669" y="47"/>
                    </a:cubicBezTo>
                    <a:cubicBezTo>
                      <a:pt x="700" y="1293"/>
                      <a:pt x="335" y="2691"/>
                      <a:pt x="1" y="3876"/>
                    </a:cubicBezTo>
                    <a:cubicBezTo>
                      <a:pt x="1" y="3898"/>
                      <a:pt x="46" y="3919"/>
                      <a:pt x="73" y="3919"/>
                    </a:cubicBezTo>
                    <a:cubicBezTo>
                      <a:pt x="84" y="3919"/>
                      <a:pt x="92" y="3916"/>
                      <a:pt x="92" y="3907"/>
                    </a:cubicBezTo>
                    <a:cubicBezTo>
                      <a:pt x="578" y="2782"/>
                      <a:pt x="791" y="1262"/>
                      <a:pt x="730" y="47"/>
                    </a:cubicBezTo>
                    <a:cubicBezTo>
                      <a:pt x="730" y="16"/>
                      <a:pt x="715" y="1"/>
                      <a:pt x="7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2535;p75">
                <a:extLst>
                  <a:ext uri="{FF2B5EF4-FFF2-40B4-BE49-F238E27FC236}">
                    <a16:creationId xmlns:a16="http://schemas.microsoft.com/office/drawing/2014/main" id="{CE8501BE-3DCA-D909-8670-F9B3FAE9F2DD}"/>
                  </a:ext>
                </a:extLst>
              </p:cNvPr>
              <p:cNvSpPr/>
              <p:nvPr/>
            </p:nvSpPr>
            <p:spPr>
              <a:xfrm>
                <a:off x="4758828" y="2696227"/>
                <a:ext cx="4207" cy="7814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5108" extrusionOk="0">
                    <a:moveTo>
                      <a:pt x="213" y="1"/>
                    </a:moveTo>
                    <a:cubicBezTo>
                      <a:pt x="183" y="1"/>
                      <a:pt x="152" y="23"/>
                      <a:pt x="152" y="69"/>
                    </a:cubicBezTo>
                    <a:cubicBezTo>
                      <a:pt x="122" y="1741"/>
                      <a:pt x="0" y="3413"/>
                      <a:pt x="0" y="5084"/>
                    </a:cubicBezTo>
                    <a:cubicBezTo>
                      <a:pt x="0" y="5099"/>
                      <a:pt x="23" y="5107"/>
                      <a:pt x="46" y="5107"/>
                    </a:cubicBezTo>
                    <a:cubicBezTo>
                      <a:pt x="69" y="5107"/>
                      <a:pt x="92" y="5099"/>
                      <a:pt x="92" y="5084"/>
                    </a:cubicBezTo>
                    <a:cubicBezTo>
                      <a:pt x="213" y="3413"/>
                      <a:pt x="244" y="1741"/>
                      <a:pt x="274" y="69"/>
                    </a:cubicBezTo>
                    <a:cubicBezTo>
                      <a:pt x="274" y="23"/>
                      <a:pt x="244" y="1"/>
                      <a:pt x="2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2536;p75">
                <a:extLst>
                  <a:ext uri="{FF2B5EF4-FFF2-40B4-BE49-F238E27FC236}">
                    <a16:creationId xmlns:a16="http://schemas.microsoft.com/office/drawing/2014/main" id="{9313DF5B-2D40-DEB9-0939-A3F0AE92E594}"/>
                  </a:ext>
                </a:extLst>
              </p:cNvPr>
              <p:cNvSpPr/>
              <p:nvPr/>
            </p:nvSpPr>
            <p:spPr>
              <a:xfrm>
                <a:off x="4517969" y="2316879"/>
                <a:ext cx="49763" cy="1130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39" extrusionOk="0">
                    <a:moveTo>
                      <a:pt x="1233" y="1"/>
                    </a:moveTo>
                    <a:cubicBezTo>
                      <a:pt x="816" y="1"/>
                      <a:pt x="412" y="139"/>
                      <a:pt x="31" y="520"/>
                    </a:cubicBezTo>
                    <a:cubicBezTo>
                      <a:pt x="0" y="551"/>
                      <a:pt x="31" y="581"/>
                      <a:pt x="61" y="581"/>
                    </a:cubicBezTo>
                    <a:cubicBezTo>
                      <a:pt x="464" y="284"/>
                      <a:pt x="792" y="121"/>
                      <a:pt x="1191" y="121"/>
                    </a:cubicBezTo>
                    <a:cubicBezTo>
                      <a:pt x="1365" y="121"/>
                      <a:pt x="1552" y="152"/>
                      <a:pt x="1763" y="216"/>
                    </a:cubicBezTo>
                    <a:cubicBezTo>
                      <a:pt x="2280" y="368"/>
                      <a:pt x="2736" y="551"/>
                      <a:pt x="3222" y="733"/>
                    </a:cubicBezTo>
                    <a:cubicBezTo>
                      <a:pt x="3227" y="737"/>
                      <a:pt x="3230" y="739"/>
                      <a:pt x="3233" y="739"/>
                    </a:cubicBezTo>
                    <a:cubicBezTo>
                      <a:pt x="3252" y="739"/>
                      <a:pt x="3249" y="664"/>
                      <a:pt x="3222" y="611"/>
                    </a:cubicBezTo>
                    <a:cubicBezTo>
                      <a:pt x="2557" y="334"/>
                      <a:pt x="1880" y="1"/>
                      <a:pt x="1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2537;p75">
                <a:extLst>
                  <a:ext uri="{FF2B5EF4-FFF2-40B4-BE49-F238E27FC236}">
                    <a16:creationId xmlns:a16="http://schemas.microsoft.com/office/drawing/2014/main" id="{63056BF5-6DE7-B61A-4FB7-08CB82914E2B}"/>
                  </a:ext>
                </a:extLst>
              </p:cNvPr>
              <p:cNvSpPr/>
              <p:nvPr/>
            </p:nvSpPr>
            <p:spPr>
              <a:xfrm>
                <a:off x="4500300" y="2305498"/>
                <a:ext cx="69298" cy="54872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3587" extrusionOk="0">
                    <a:moveTo>
                      <a:pt x="2813" y="0"/>
                    </a:moveTo>
                    <a:cubicBezTo>
                      <a:pt x="2443" y="0"/>
                      <a:pt x="2065" y="116"/>
                      <a:pt x="1672" y="413"/>
                    </a:cubicBezTo>
                    <a:cubicBezTo>
                      <a:pt x="1186" y="808"/>
                      <a:pt x="943" y="1416"/>
                      <a:pt x="700" y="1933"/>
                    </a:cubicBezTo>
                    <a:cubicBezTo>
                      <a:pt x="426" y="2419"/>
                      <a:pt x="122" y="2966"/>
                      <a:pt x="0" y="3544"/>
                    </a:cubicBezTo>
                    <a:cubicBezTo>
                      <a:pt x="0" y="3565"/>
                      <a:pt x="46" y="3587"/>
                      <a:pt x="73" y="3587"/>
                    </a:cubicBezTo>
                    <a:cubicBezTo>
                      <a:pt x="84" y="3587"/>
                      <a:pt x="92" y="3583"/>
                      <a:pt x="92" y="3574"/>
                    </a:cubicBezTo>
                    <a:cubicBezTo>
                      <a:pt x="274" y="2814"/>
                      <a:pt x="760" y="1963"/>
                      <a:pt x="1155" y="1325"/>
                    </a:cubicBezTo>
                    <a:cubicBezTo>
                      <a:pt x="1459" y="808"/>
                      <a:pt x="1855" y="352"/>
                      <a:pt x="2432" y="200"/>
                    </a:cubicBezTo>
                    <a:cubicBezTo>
                      <a:pt x="2581" y="159"/>
                      <a:pt x="2724" y="140"/>
                      <a:pt x="2863" y="140"/>
                    </a:cubicBezTo>
                    <a:cubicBezTo>
                      <a:pt x="3432" y="140"/>
                      <a:pt x="3925" y="448"/>
                      <a:pt x="4438" y="717"/>
                    </a:cubicBezTo>
                    <a:cubicBezTo>
                      <a:pt x="4499" y="687"/>
                      <a:pt x="4529" y="656"/>
                      <a:pt x="4499" y="595"/>
                    </a:cubicBezTo>
                    <a:cubicBezTo>
                      <a:pt x="3944" y="281"/>
                      <a:pt x="3389" y="0"/>
                      <a:pt x="28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2538;p75">
                <a:extLst>
                  <a:ext uri="{FF2B5EF4-FFF2-40B4-BE49-F238E27FC236}">
                    <a16:creationId xmlns:a16="http://schemas.microsoft.com/office/drawing/2014/main" id="{22970CDC-156A-812A-8223-F354269F2B80}"/>
                  </a:ext>
                </a:extLst>
              </p:cNvPr>
              <p:cNvSpPr/>
              <p:nvPr/>
            </p:nvSpPr>
            <p:spPr>
              <a:xfrm>
                <a:off x="4558416" y="234947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2539;p75">
                <a:extLst>
                  <a:ext uri="{FF2B5EF4-FFF2-40B4-BE49-F238E27FC236}">
                    <a16:creationId xmlns:a16="http://schemas.microsoft.com/office/drawing/2014/main" id="{7920E806-2EB3-89F2-5060-51E514B2809F}"/>
                  </a:ext>
                </a:extLst>
              </p:cNvPr>
              <p:cNvSpPr/>
              <p:nvPr/>
            </p:nvSpPr>
            <p:spPr>
              <a:xfrm>
                <a:off x="4465896" y="2331871"/>
                <a:ext cx="57993" cy="74927"/>
              </a:xfrm>
              <a:custGeom>
                <a:avLst/>
                <a:gdLst/>
                <a:ahLst/>
                <a:cxnLst/>
                <a:rect l="l" t="t" r="r" b="b"/>
                <a:pathLst>
                  <a:path w="3791" h="4898" extrusionOk="0">
                    <a:moveTo>
                      <a:pt x="3765" y="0"/>
                    </a:moveTo>
                    <a:cubicBezTo>
                      <a:pt x="3758" y="0"/>
                      <a:pt x="3748" y="8"/>
                      <a:pt x="3739" y="27"/>
                    </a:cubicBezTo>
                    <a:cubicBezTo>
                      <a:pt x="2523" y="878"/>
                      <a:pt x="1520" y="1820"/>
                      <a:pt x="730" y="3096"/>
                    </a:cubicBezTo>
                    <a:cubicBezTo>
                      <a:pt x="395" y="3674"/>
                      <a:pt x="0" y="4586"/>
                      <a:pt x="760" y="4890"/>
                    </a:cubicBezTo>
                    <a:cubicBezTo>
                      <a:pt x="771" y="4895"/>
                      <a:pt x="781" y="4898"/>
                      <a:pt x="790" y="4898"/>
                    </a:cubicBezTo>
                    <a:cubicBezTo>
                      <a:pt x="830" y="4898"/>
                      <a:pt x="846" y="4848"/>
                      <a:pt x="821" y="4799"/>
                    </a:cubicBezTo>
                    <a:cubicBezTo>
                      <a:pt x="0" y="4251"/>
                      <a:pt x="1034" y="2944"/>
                      <a:pt x="1429" y="2428"/>
                    </a:cubicBezTo>
                    <a:cubicBezTo>
                      <a:pt x="2097" y="1425"/>
                      <a:pt x="2827" y="786"/>
                      <a:pt x="3769" y="57"/>
                    </a:cubicBezTo>
                    <a:cubicBezTo>
                      <a:pt x="3790" y="36"/>
                      <a:pt x="3782" y="0"/>
                      <a:pt x="3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2540;p75">
                <a:extLst>
                  <a:ext uri="{FF2B5EF4-FFF2-40B4-BE49-F238E27FC236}">
                    <a16:creationId xmlns:a16="http://schemas.microsoft.com/office/drawing/2014/main" id="{2A895F83-8992-31BE-73C8-FB08394842BB}"/>
                  </a:ext>
                </a:extLst>
              </p:cNvPr>
              <p:cNvSpPr/>
              <p:nvPr/>
            </p:nvSpPr>
            <p:spPr>
              <a:xfrm>
                <a:off x="4522742" y="2331917"/>
                <a:ext cx="93345" cy="30304"/>
              </a:xfrm>
              <a:custGeom>
                <a:avLst/>
                <a:gdLst/>
                <a:ahLst/>
                <a:cxnLst/>
                <a:rect l="l" t="t" r="r" b="b"/>
                <a:pathLst>
                  <a:path w="6102" h="1981" extrusionOk="0">
                    <a:moveTo>
                      <a:pt x="4533" y="0"/>
                    </a:moveTo>
                    <a:cubicBezTo>
                      <a:pt x="2885" y="0"/>
                      <a:pt x="1400" y="811"/>
                      <a:pt x="23" y="1908"/>
                    </a:cubicBezTo>
                    <a:cubicBezTo>
                      <a:pt x="1" y="1953"/>
                      <a:pt x="11" y="1981"/>
                      <a:pt x="30" y="1981"/>
                    </a:cubicBezTo>
                    <a:cubicBezTo>
                      <a:pt x="37" y="1981"/>
                      <a:pt x="45" y="1977"/>
                      <a:pt x="53" y="1969"/>
                    </a:cubicBezTo>
                    <a:cubicBezTo>
                      <a:pt x="1437" y="937"/>
                      <a:pt x="2875" y="86"/>
                      <a:pt x="4506" y="86"/>
                    </a:cubicBezTo>
                    <a:cubicBezTo>
                      <a:pt x="4990" y="86"/>
                      <a:pt x="5490" y="161"/>
                      <a:pt x="6011" y="327"/>
                    </a:cubicBezTo>
                    <a:cubicBezTo>
                      <a:pt x="6072" y="327"/>
                      <a:pt x="6102" y="297"/>
                      <a:pt x="6072" y="236"/>
                    </a:cubicBezTo>
                    <a:cubicBezTo>
                      <a:pt x="5543" y="74"/>
                      <a:pt x="5031" y="0"/>
                      <a:pt x="4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2541;p75">
                <a:extLst>
                  <a:ext uri="{FF2B5EF4-FFF2-40B4-BE49-F238E27FC236}">
                    <a16:creationId xmlns:a16="http://schemas.microsoft.com/office/drawing/2014/main" id="{AFEBF15C-ECBB-C717-53C1-411CF9CFFE69}"/>
                  </a:ext>
                </a:extLst>
              </p:cNvPr>
              <p:cNvSpPr/>
              <p:nvPr/>
            </p:nvSpPr>
            <p:spPr>
              <a:xfrm>
                <a:off x="4242232" y="3241552"/>
                <a:ext cx="173152" cy="476900"/>
              </a:xfrm>
              <a:custGeom>
                <a:avLst/>
                <a:gdLst/>
                <a:ahLst/>
                <a:cxnLst/>
                <a:rect l="l" t="t" r="r" b="b"/>
                <a:pathLst>
                  <a:path w="11319" h="31175" extrusionOk="0">
                    <a:moveTo>
                      <a:pt x="11291" y="1"/>
                    </a:moveTo>
                    <a:cubicBezTo>
                      <a:pt x="11284" y="1"/>
                      <a:pt x="11278" y="4"/>
                      <a:pt x="11278" y="14"/>
                    </a:cubicBezTo>
                    <a:cubicBezTo>
                      <a:pt x="11318" y="14"/>
                      <a:pt x="11305" y="1"/>
                      <a:pt x="11291" y="1"/>
                    </a:cubicBezTo>
                    <a:close/>
                    <a:moveTo>
                      <a:pt x="11278" y="14"/>
                    </a:moveTo>
                    <a:lnTo>
                      <a:pt x="11278" y="14"/>
                    </a:lnTo>
                    <a:cubicBezTo>
                      <a:pt x="8633" y="4999"/>
                      <a:pt x="6384" y="10075"/>
                      <a:pt x="4530" y="15394"/>
                    </a:cubicBezTo>
                    <a:cubicBezTo>
                      <a:pt x="3527" y="18252"/>
                      <a:pt x="2676" y="21170"/>
                      <a:pt x="1855" y="24118"/>
                    </a:cubicBezTo>
                    <a:cubicBezTo>
                      <a:pt x="1247" y="26428"/>
                      <a:pt x="305" y="28768"/>
                      <a:pt x="1" y="31139"/>
                    </a:cubicBezTo>
                    <a:cubicBezTo>
                      <a:pt x="1" y="31157"/>
                      <a:pt x="31" y="31174"/>
                      <a:pt x="63" y="31174"/>
                    </a:cubicBezTo>
                    <a:cubicBezTo>
                      <a:pt x="86" y="31174"/>
                      <a:pt x="110" y="31165"/>
                      <a:pt x="122" y="31139"/>
                    </a:cubicBezTo>
                    <a:cubicBezTo>
                      <a:pt x="548" y="28768"/>
                      <a:pt x="1399" y="26428"/>
                      <a:pt x="2007" y="24118"/>
                    </a:cubicBezTo>
                    <a:cubicBezTo>
                      <a:pt x="2767" y="21291"/>
                      <a:pt x="3588" y="18495"/>
                      <a:pt x="4530" y="15759"/>
                    </a:cubicBezTo>
                    <a:cubicBezTo>
                      <a:pt x="6384" y="10349"/>
                      <a:pt x="8664" y="5121"/>
                      <a:pt x="11278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2542;p75">
                <a:extLst>
                  <a:ext uri="{FF2B5EF4-FFF2-40B4-BE49-F238E27FC236}">
                    <a16:creationId xmlns:a16="http://schemas.microsoft.com/office/drawing/2014/main" id="{4F70343A-B1E2-D1A8-71A1-248B81E751C5}"/>
                  </a:ext>
                </a:extLst>
              </p:cNvPr>
              <p:cNvSpPr/>
              <p:nvPr/>
            </p:nvSpPr>
            <p:spPr>
              <a:xfrm>
                <a:off x="4223768" y="3551724"/>
                <a:ext cx="41472" cy="280021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18305" extrusionOk="0">
                    <a:moveTo>
                      <a:pt x="2668" y="0"/>
                    </a:moveTo>
                    <a:cubicBezTo>
                      <a:pt x="2637" y="0"/>
                      <a:pt x="2592" y="23"/>
                      <a:pt x="2576" y="73"/>
                    </a:cubicBezTo>
                    <a:cubicBezTo>
                      <a:pt x="2545" y="3264"/>
                      <a:pt x="1512" y="6578"/>
                      <a:pt x="995" y="9708"/>
                    </a:cubicBezTo>
                    <a:cubicBezTo>
                      <a:pt x="782" y="10924"/>
                      <a:pt x="691" y="12140"/>
                      <a:pt x="600" y="13417"/>
                    </a:cubicBezTo>
                    <a:cubicBezTo>
                      <a:pt x="539" y="14845"/>
                      <a:pt x="600" y="16851"/>
                      <a:pt x="22" y="18189"/>
                    </a:cubicBezTo>
                    <a:cubicBezTo>
                      <a:pt x="1" y="18254"/>
                      <a:pt x="58" y="18304"/>
                      <a:pt x="102" y="18304"/>
                    </a:cubicBezTo>
                    <a:cubicBezTo>
                      <a:pt x="120" y="18304"/>
                      <a:pt x="136" y="18297"/>
                      <a:pt x="144" y="18280"/>
                    </a:cubicBezTo>
                    <a:cubicBezTo>
                      <a:pt x="782" y="17368"/>
                      <a:pt x="722" y="15879"/>
                      <a:pt x="782" y="14784"/>
                    </a:cubicBezTo>
                    <a:cubicBezTo>
                      <a:pt x="934" y="12991"/>
                      <a:pt x="995" y="11228"/>
                      <a:pt x="1238" y="9465"/>
                    </a:cubicBezTo>
                    <a:cubicBezTo>
                      <a:pt x="1694" y="6334"/>
                      <a:pt x="2697" y="3173"/>
                      <a:pt x="2697" y="42"/>
                    </a:cubicBezTo>
                    <a:cubicBezTo>
                      <a:pt x="2711" y="15"/>
                      <a:pt x="2694" y="0"/>
                      <a:pt x="26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2543;p75">
                <a:extLst>
                  <a:ext uri="{FF2B5EF4-FFF2-40B4-BE49-F238E27FC236}">
                    <a16:creationId xmlns:a16="http://schemas.microsoft.com/office/drawing/2014/main" id="{8FAE21A6-688F-1CE9-C60D-15C89837571C}"/>
                  </a:ext>
                </a:extLst>
              </p:cNvPr>
              <p:cNvSpPr/>
              <p:nvPr/>
            </p:nvSpPr>
            <p:spPr>
              <a:xfrm>
                <a:off x="4630497" y="4034834"/>
                <a:ext cx="26021" cy="327076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21381" extrusionOk="0">
                    <a:moveTo>
                      <a:pt x="50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608" y="3660"/>
                      <a:pt x="152" y="7398"/>
                      <a:pt x="456" y="11046"/>
                    </a:cubicBezTo>
                    <a:cubicBezTo>
                      <a:pt x="760" y="14450"/>
                      <a:pt x="1186" y="17885"/>
                      <a:pt x="1459" y="21289"/>
                    </a:cubicBezTo>
                    <a:cubicBezTo>
                      <a:pt x="1459" y="21350"/>
                      <a:pt x="1505" y="21380"/>
                      <a:pt x="1550" y="21380"/>
                    </a:cubicBezTo>
                    <a:cubicBezTo>
                      <a:pt x="1596" y="21380"/>
                      <a:pt x="1642" y="21350"/>
                      <a:pt x="1642" y="21289"/>
                    </a:cubicBezTo>
                    <a:cubicBezTo>
                      <a:pt x="1642" y="21198"/>
                      <a:pt x="1642" y="21046"/>
                      <a:pt x="1581" y="20924"/>
                    </a:cubicBezTo>
                    <a:cubicBezTo>
                      <a:pt x="1581" y="20879"/>
                      <a:pt x="1558" y="20856"/>
                      <a:pt x="1535" y="20856"/>
                    </a:cubicBezTo>
                    <a:cubicBezTo>
                      <a:pt x="1515" y="20856"/>
                      <a:pt x="1495" y="20874"/>
                      <a:pt x="1491" y="20909"/>
                    </a:cubicBezTo>
                    <a:lnTo>
                      <a:pt x="1491" y="20909"/>
                    </a:lnTo>
                    <a:cubicBezTo>
                      <a:pt x="1700" y="17479"/>
                      <a:pt x="912" y="13806"/>
                      <a:pt x="608" y="10316"/>
                    </a:cubicBezTo>
                    <a:cubicBezTo>
                      <a:pt x="304" y="6912"/>
                      <a:pt x="730" y="3416"/>
                      <a:pt x="61" y="12"/>
                    </a:cubicBezTo>
                    <a:cubicBezTo>
                      <a:pt x="61" y="4"/>
                      <a:pt x="5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2544;p75">
                <a:extLst>
                  <a:ext uri="{FF2B5EF4-FFF2-40B4-BE49-F238E27FC236}">
                    <a16:creationId xmlns:a16="http://schemas.microsoft.com/office/drawing/2014/main" id="{4667F885-5328-7308-5663-9CFB9B75D088}"/>
                  </a:ext>
                </a:extLst>
              </p:cNvPr>
              <p:cNvSpPr/>
              <p:nvPr/>
            </p:nvSpPr>
            <p:spPr>
              <a:xfrm>
                <a:off x="4656564" y="4285438"/>
                <a:ext cx="29738" cy="34618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263" extrusionOk="0">
                    <a:moveTo>
                      <a:pt x="209" y="1"/>
                    </a:moveTo>
                    <a:cubicBezTo>
                      <a:pt x="181" y="1"/>
                      <a:pt x="150" y="22"/>
                      <a:pt x="150" y="44"/>
                    </a:cubicBezTo>
                    <a:cubicBezTo>
                      <a:pt x="141" y="93"/>
                      <a:pt x="134" y="123"/>
                      <a:pt x="130" y="146"/>
                    </a:cubicBezTo>
                    <a:lnTo>
                      <a:pt x="130" y="146"/>
                    </a:lnTo>
                    <a:cubicBezTo>
                      <a:pt x="118" y="142"/>
                      <a:pt x="105" y="139"/>
                      <a:pt x="90" y="135"/>
                    </a:cubicBezTo>
                    <a:cubicBezTo>
                      <a:pt x="71" y="129"/>
                      <a:pt x="57" y="126"/>
                      <a:pt x="46" y="126"/>
                    </a:cubicBezTo>
                    <a:cubicBezTo>
                      <a:pt x="1" y="126"/>
                      <a:pt x="11" y="165"/>
                      <a:pt x="59" y="165"/>
                    </a:cubicBezTo>
                    <a:cubicBezTo>
                      <a:pt x="85" y="161"/>
                      <a:pt x="108" y="158"/>
                      <a:pt x="129" y="156"/>
                    </a:cubicBezTo>
                    <a:lnTo>
                      <a:pt x="129" y="156"/>
                    </a:lnTo>
                    <a:cubicBezTo>
                      <a:pt x="124" y="198"/>
                      <a:pt x="131" y="222"/>
                      <a:pt x="150" y="317"/>
                    </a:cubicBezTo>
                    <a:cubicBezTo>
                      <a:pt x="150" y="332"/>
                      <a:pt x="173" y="340"/>
                      <a:pt x="196" y="340"/>
                    </a:cubicBezTo>
                    <a:cubicBezTo>
                      <a:pt x="219" y="340"/>
                      <a:pt x="242" y="332"/>
                      <a:pt x="242" y="317"/>
                    </a:cubicBezTo>
                    <a:cubicBezTo>
                      <a:pt x="242" y="221"/>
                      <a:pt x="223" y="182"/>
                      <a:pt x="155" y="155"/>
                    </a:cubicBezTo>
                    <a:lnTo>
                      <a:pt x="155" y="155"/>
                    </a:lnTo>
                    <a:cubicBezTo>
                      <a:pt x="157" y="155"/>
                      <a:pt x="159" y="155"/>
                      <a:pt x="161" y="155"/>
                    </a:cubicBezTo>
                    <a:cubicBezTo>
                      <a:pt x="268" y="155"/>
                      <a:pt x="315" y="205"/>
                      <a:pt x="363" y="348"/>
                    </a:cubicBezTo>
                    <a:cubicBezTo>
                      <a:pt x="394" y="439"/>
                      <a:pt x="394" y="500"/>
                      <a:pt x="424" y="591"/>
                    </a:cubicBezTo>
                    <a:cubicBezTo>
                      <a:pt x="454" y="712"/>
                      <a:pt x="454" y="804"/>
                      <a:pt x="515" y="925"/>
                    </a:cubicBezTo>
                    <a:cubicBezTo>
                      <a:pt x="576" y="1320"/>
                      <a:pt x="728" y="1655"/>
                      <a:pt x="728" y="2019"/>
                    </a:cubicBezTo>
                    <a:lnTo>
                      <a:pt x="758" y="2019"/>
                    </a:lnTo>
                    <a:cubicBezTo>
                      <a:pt x="758" y="2065"/>
                      <a:pt x="796" y="2088"/>
                      <a:pt x="834" y="2088"/>
                    </a:cubicBezTo>
                    <a:cubicBezTo>
                      <a:pt x="872" y="2088"/>
                      <a:pt x="910" y="2065"/>
                      <a:pt x="910" y="2019"/>
                    </a:cubicBezTo>
                    <a:cubicBezTo>
                      <a:pt x="903" y="1924"/>
                      <a:pt x="891" y="1832"/>
                      <a:pt x="873" y="1741"/>
                    </a:cubicBezTo>
                    <a:lnTo>
                      <a:pt x="873" y="1741"/>
                    </a:lnTo>
                    <a:cubicBezTo>
                      <a:pt x="875" y="1732"/>
                      <a:pt x="877" y="1724"/>
                      <a:pt x="880" y="1715"/>
                    </a:cubicBezTo>
                    <a:cubicBezTo>
                      <a:pt x="901" y="1612"/>
                      <a:pt x="1021" y="1565"/>
                      <a:pt x="1143" y="1565"/>
                    </a:cubicBezTo>
                    <a:cubicBezTo>
                      <a:pt x="1200" y="1565"/>
                      <a:pt x="1257" y="1575"/>
                      <a:pt x="1305" y="1594"/>
                    </a:cubicBezTo>
                    <a:cubicBezTo>
                      <a:pt x="1488" y="1715"/>
                      <a:pt x="1518" y="1898"/>
                      <a:pt x="1609" y="2050"/>
                    </a:cubicBezTo>
                    <a:cubicBezTo>
                      <a:pt x="1670" y="2202"/>
                      <a:pt x="1761" y="2263"/>
                      <a:pt x="1913" y="2263"/>
                    </a:cubicBezTo>
                    <a:cubicBezTo>
                      <a:pt x="1944" y="2263"/>
                      <a:pt x="1944" y="2141"/>
                      <a:pt x="1913" y="2141"/>
                    </a:cubicBezTo>
                    <a:cubicBezTo>
                      <a:pt x="1731" y="2111"/>
                      <a:pt x="1670" y="1807"/>
                      <a:pt x="1579" y="1655"/>
                    </a:cubicBezTo>
                    <a:cubicBezTo>
                      <a:pt x="1457" y="1503"/>
                      <a:pt x="1275" y="1381"/>
                      <a:pt x="1062" y="1351"/>
                    </a:cubicBezTo>
                    <a:cubicBezTo>
                      <a:pt x="1027" y="1343"/>
                      <a:pt x="996" y="1339"/>
                      <a:pt x="968" y="1339"/>
                    </a:cubicBezTo>
                    <a:cubicBezTo>
                      <a:pt x="886" y="1339"/>
                      <a:pt x="831" y="1371"/>
                      <a:pt x="796" y="1423"/>
                    </a:cubicBezTo>
                    <a:lnTo>
                      <a:pt x="796" y="1423"/>
                    </a:lnTo>
                    <a:cubicBezTo>
                      <a:pt x="738" y="1222"/>
                      <a:pt x="668" y="1021"/>
                      <a:pt x="606" y="804"/>
                    </a:cubicBezTo>
                    <a:cubicBezTo>
                      <a:pt x="546" y="530"/>
                      <a:pt x="515" y="196"/>
                      <a:pt x="242" y="13"/>
                    </a:cubicBezTo>
                    <a:cubicBezTo>
                      <a:pt x="233" y="4"/>
                      <a:pt x="221" y="1"/>
                      <a:pt x="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3" name="그룹 1262">
            <a:extLst>
              <a:ext uri="{FF2B5EF4-FFF2-40B4-BE49-F238E27FC236}">
                <a16:creationId xmlns:a16="http://schemas.microsoft.com/office/drawing/2014/main" id="{B649C79B-9BCB-1C25-0625-67D4A3BF7662}"/>
              </a:ext>
            </a:extLst>
          </p:cNvPr>
          <p:cNvGrpSpPr/>
          <p:nvPr/>
        </p:nvGrpSpPr>
        <p:grpSpPr>
          <a:xfrm>
            <a:off x="6593792" y="1079021"/>
            <a:ext cx="876024" cy="2400285"/>
            <a:chOff x="7242245" y="1170591"/>
            <a:chExt cx="876024" cy="2400285"/>
          </a:xfrm>
        </p:grpSpPr>
        <p:pic>
          <p:nvPicPr>
            <p:cNvPr id="2" name="Google Shape;2041;p75">
              <a:extLst>
                <a:ext uri="{FF2B5EF4-FFF2-40B4-BE49-F238E27FC236}">
                  <a16:creationId xmlns:a16="http://schemas.microsoft.com/office/drawing/2014/main" id="{4FF92A72-2203-7B3F-E3FD-6C0ABCD58A8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 flipH="1">
              <a:off x="7242245" y="1533756"/>
              <a:ext cx="876024" cy="189947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00" name="Google Shape;2545;p75">
              <a:extLst>
                <a:ext uri="{FF2B5EF4-FFF2-40B4-BE49-F238E27FC236}">
                  <a16:creationId xmlns:a16="http://schemas.microsoft.com/office/drawing/2014/main" id="{7A56EE0F-FAF8-B188-3C09-B9B5E1AD1C37}"/>
                </a:ext>
              </a:extLst>
            </p:cNvPr>
            <p:cNvGrpSpPr/>
            <p:nvPr/>
          </p:nvGrpSpPr>
          <p:grpSpPr>
            <a:xfrm>
              <a:off x="7339426" y="1170591"/>
              <a:ext cx="740720" cy="2400285"/>
              <a:chOff x="5261932" y="2284785"/>
              <a:chExt cx="740720" cy="2400285"/>
            </a:xfrm>
          </p:grpSpPr>
          <p:sp>
            <p:nvSpPr>
              <p:cNvPr id="1001" name="Google Shape;2546;p75">
                <a:extLst>
                  <a:ext uri="{FF2B5EF4-FFF2-40B4-BE49-F238E27FC236}">
                    <a16:creationId xmlns:a16="http://schemas.microsoft.com/office/drawing/2014/main" id="{BC3EE564-0993-47EA-3935-11F1A1800A60}"/>
                  </a:ext>
                </a:extLst>
              </p:cNvPr>
              <p:cNvSpPr/>
              <p:nvPr/>
            </p:nvSpPr>
            <p:spPr>
              <a:xfrm>
                <a:off x="5703663" y="2495630"/>
                <a:ext cx="23267" cy="11704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651" extrusionOk="0">
                    <a:moveTo>
                      <a:pt x="1482" y="1"/>
                    </a:moveTo>
                    <a:cubicBezTo>
                      <a:pt x="1470" y="1"/>
                      <a:pt x="1460" y="8"/>
                      <a:pt x="1460" y="21"/>
                    </a:cubicBezTo>
                    <a:cubicBezTo>
                      <a:pt x="1368" y="1510"/>
                      <a:pt x="821" y="3000"/>
                      <a:pt x="517" y="4489"/>
                    </a:cubicBezTo>
                    <a:cubicBezTo>
                      <a:pt x="304" y="5492"/>
                      <a:pt x="335" y="6677"/>
                      <a:pt x="1" y="7620"/>
                    </a:cubicBezTo>
                    <a:cubicBezTo>
                      <a:pt x="1" y="7650"/>
                      <a:pt x="31" y="7650"/>
                      <a:pt x="31" y="7650"/>
                    </a:cubicBezTo>
                    <a:cubicBezTo>
                      <a:pt x="669" y="6860"/>
                      <a:pt x="548" y="5462"/>
                      <a:pt x="760" y="4550"/>
                    </a:cubicBezTo>
                    <a:cubicBezTo>
                      <a:pt x="1004" y="3060"/>
                      <a:pt x="1429" y="1541"/>
                      <a:pt x="1520" y="51"/>
                    </a:cubicBezTo>
                    <a:cubicBezTo>
                      <a:pt x="1520" y="16"/>
                      <a:pt x="1499" y="1"/>
                      <a:pt x="14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2547;p75">
                <a:extLst>
                  <a:ext uri="{FF2B5EF4-FFF2-40B4-BE49-F238E27FC236}">
                    <a16:creationId xmlns:a16="http://schemas.microsoft.com/office/drawing/2014/main" id="{F98A6C6C-0FE8-B65D-5844-1E25663C879C}"/>
                  </a:ext>
                </a:extLst>
              </p:cNvPr>
              <p:cNvSpPr/>
              <p:nvPr/>
            </p:nvSpPr>
            <p:spPr>
              <a:xfrm>
                <a:off x="5671707" y="2615777"/>
                <a:ext cx="30396" cy="324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119" extrusionOk="0">
                    <a:moveTo>
                      <a:pt x="1911" y="1"/>
                    </a:moveTo>
                    <a:cubicBezTo>
                      <a:pt x="1900" y="1"/>
                      <a:pt x="1888" y="3"/>
                      <a:pt x="1877" y="9"/>
                    </a:cubicBezTo>
                    <a:cubicBezTo>
                      <a:pt x="1238" y="647"/>
                      <a:pt x="661" y="1377"/>
                      <a:pt x="23" y="2045"/>
                    </a:cubicBezTo>
                    <a:cubicBezTo>
                      <a:pt x="0" y="2090"/>
                      <a:pt x="11" y="2118"/>
                      <a:pt x="30" y="2118"/>
                    </a:cubicBezTo>
                    <a:cubicBezTo>
                      <a:pt x="37" y="2118"/>
                      <a:pt x="45" y="2114"/>
                      <a:pt x="53" y="2106"/>
                    </a:cubicBezTo>
                    <a:cubicBezTo>
                      <a:pt x="752" y="1529"/>
                      <a:pt x="1269" y="738"/>
                      <a:pt x="1938" y="70"/>
                    </a:cubicBezTo>
                    <a:cubicBezTo>
                      <a:pt x="1987" y="45"/>
                      <a:pt x="1956" y="1"/>
                      <a:pt x="19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2548;p75">
                <a:extLst>
                  <a:ext uri="{FF2B5EF4-FFF2-40B4-BE49-F238E27FC236}">
                    <a16:creationId xmlns:a16="http://schemas.microsoft.com/office/drawing/2014/main" id="{A7FF1150-10EF-0D46-EFEA-33B04B0ADD64}"/>
                  </a:ext>
                </a:extLst>
              </p:cNvPr>
              <p:cNvSpPr/>
              <p:nvPr/>
            </p:nvSpPr>
            <p:spPr>
              <a:xfrm>
                <a:off x="5550688" y="2504885"/>
                <a:ext cx="6517" cy="5453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565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4"/>
                    </a:cubicBezTo>
                    <a:cubicBezTo>
                      <a:pt x="122" y="1179"/>
                      <a:pt x="335" y="2395"/>
                      <a:pt x="335" y="3519"/>
                    </a:cubicBezTo>
                    <a:cubicBezTo>
                      <a:pt x="335" y="3550"/>
                      <a:pt x="342" y="3565"/>
                      <a:pt x="350" y="3565"/>
                    </a:cubicBezTo>
                    <a:cubicBezTo>
                      <a:pt x="358" y="3565"/>
                      <a:pt x="365" y="3550"/>
                      <a:pt x="365" y="3519"/>
                    </a:cubicBezTo>
                    <a:cubicBezTo>
                      <a:pt x="426" y="2395"/>
                      <a:pt x="183" y="1179"/>
                      <a:pt x="61" y="24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2549;p75">
                <a:extLst>
                  <a:ext uri="{FF2B5EF4-FFF2-40B4-BE49-F238E27FC236}">
                    <a16:creationId xmlns:a16="http://schemas.microsoft.com/office/drawing/2014/main" id="{25A91FB8-029F-EC3F-FC62-3C15554DC234}"/>
                  </a:ext>
                </a:extLst>
              </p:cNvPr>
              <p:cNvSpPr/>
              <p:nvPr/>
            </p:nvSpPr>
            <p:spPr>
              <a:xfrm>
                <a:off x="5551621" y="2516512"/>
                <a:ext cx="76732" cy="143108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9355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99" y="1"/>
                      <a:pt x="91" y="8"/>
                      <a:pt x="91" y="24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1" y="24"/>
                    </a:moveTo>
                    <a:cubicBezTo>
                      <a:pt x="274" y="2121"/>
                      <a:pt x="0" y="4735"/>
                      <a:pt x="1277" y="6528"/>
                    </a:cubicBezTo>
                    <a:cubicBezTo>
                      <a:pt x="2189" y="7835"/>
                      <a:pt x="3344" y="9081"/>
                      <a:pt x="4955" y="9355"/>
                    </a:cubicBezTo>
                    <a:cubicBezTo>
                      <a:pt x="4985" y="9355"/>
                      <a:pt x="5015" y="9294"/>
                      <a:pt x="4955" y="9264"/>
                    </a:cubicBezTo>
                    <a:cubicBezTo>
                      <a:pt x="3344" y="8808"/>
                      <a:pt x="1885" y="7470"/>
                      <a:pt x="1064" y="6042"/>
                    </a:cubicBezTo>
                    <a:cubicBezTo>
                      <a:pt x="213" y="4370"/>
                      <a:pt x="304" y="1847"/>
                      <a:pt x="91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2550;p75">
                <a:extLst>
                  <a:ext uri="{FF2B5EF4-FFF2-40B4-BE49-F238E27FC236}">
                    <a16:creationId xmlns:a16="http://schemas.microsoft.com/office/drawing/2014/main" id="{8FEF7001-F6B2-16E8-DDC3-4C594DCE5BE7}"/>
                  </a:ext>
                </a:extLst>
              </p:cNvPr>
              <p:cNvSpPr/>
              <p:nvPr/>
            </p:nvSpPr>
            <p:spPr>
              <a:xfrm>
                <a:off x="5627879" y="2658687"/>
                <a:ext cx="25027" cy="3702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242" extrusionOk="0">
                    <a:moveTo>
                      <a:pt x="30" y="0"/>
                    </a:moveTo>
                    <a:cubicBezTo>
                      <a:pt x="0" y="0"/>
                      <a:pt x="0" y="31"/>
                      <a:pt x="30" y="31"/>
                    </a:cubicBezTo>
                    <a:cubicBezTo>
                      <a:pt x="269" y="184"/>
                      <a:pt x="573" y="242"/>
                      <a:pt x="886" y="242"/>
                    </a:cubicBezTo>
                    <a:cubicBezTo>
                      <a:pt x="1132" y="242"/>
                      <a:pt x="1383" y="206"/>
                      <a:pt x="1611" y="152"/>
                    </a:cubicBezTo>
                    <a:cubicBezTo>
                      <a:pt x="1636" y="128"/>
                      <a:pt x="1620" y="83"/>
                      <a:pt x="1582" y="83"/>
                    </a:cubicBezTo>
                    <a:cubicBezTo>
                      <a:pt x="1572" y="83"/>
                      <a:pt x="1562" y="86"/>
                      <a:pt x="1550" y="91"/>
                    </a:cubicBezTo>
                    <a:cubicBezTo>
                      <a:pt x="1404" y="128"/>
                      <a:pt x="1255" y="143"/>
                      <a:pt x="1104" y="143"/>
                    </a:cubicBezTo>
                    <a:cubicBezTo>
                      <a:pt x="753" y="143"/>
                      <a:pt x="392" y="64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2551;p75">
                <a:extLst>
                  <a:ext uri="{FF2B5EF4-FFF2-40B4-BE49-F238E27FC236}">
                    <a16:creationId xmlns:a16="http://schemas.microsoft.com/office/drawing/2014/main" id="{8426C5F1-B0BC-5982-4407-B88B6D8ED6A6}"/>
                  </a:ext>
                </a:extLst>
              </p:cNvPr>
              <p:cNvSpPr/>
              <p:nvPr/>
            </p:nvSpPr>
            <p:spPr>
              <a:xfrm>
                <a:off x="5651116" y="2646984"/>
                <a:ext cx="21309" cy="11718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766" extrusionOk="0">
                    <a:moveTo>
                      <a:pt x="1327" y="0"/>
                    </a:moveTo>
                    <a:cubicBezTo>
                      <a:pt x="1321" y="0"/>
                      <a:pt x="1315" y="2"/>
                      <a:pt x="1308" y="5"/>
                    </a:cubicBezTo>
                    <a:cubicBezTo>
                      <a:pt x="1034" y="127"/>
                      <a:pt x="791" y="279"/>
                      <a:pt x="578" y="400"/>
                    </a:cubicBezTo>
                    <a:cubicBezTo>
                      <a:pt x="457" y="431"/>
                      <a:pt x="335" y="461"/>
                      <a:pt x="244" y="552"/>
                    </a:cubicBezTo>
                    <a:cubicBezTo>
                      <a:pt x="153" y="583"/>
                      <a:pt x="122" y="674"/>
                      <a:pt x="31" y="704"/>
                    </a:cubicBezTo>
                    <a:cubicBezTo>
                      <a:pt x="1" y="735"/>
                      <a:pt x="31" y="765"/>
                      <a:pt x="92" y="765"/>
                    </a:cubicBezTo>
                    <a:cubicBezTo>
                      <a:pt x="153" y="765"/>
                      <a:pt x="183" y="704"/>
                      <a:pt x="274" y="704"/>
                    </a:cubicBezTo>
                    <a:cubicBezTo>
                      <a:pt x="396" y="613"/>
                      <a:pt x="487" y="583"/>
                      <a:pt x="609" y="552"/>
                    </a:cubicBezTo>
                    <a:cubicBezTo>
                      <a:pt x="852" y="400"/>
                      <a:pt x="1095" y="279"/>
                      <a:pt x="1338" y="127"/>
                    </a:cubicBezTo>
                    <a:cubicBezTo>
                      <a:pt x="1392" y="100"/>
                      <a:pt x="1374" y="0"/>
                      <a:pt x="13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2552;p75">
                <a:extLst>
                  <a:ext uri="{FF2B5EF4-FFF2-40B4-BE49-F238E27FC236}">
                    <a16:creationId xmlns:a16="http://schemas.microsoft.com/office/drawing/2014/main" id="{4E3F84CC-1509-7C8C-1819-8A96D1F0E5A4}"/>
                  </a:ext>
                </a:extLst>
              </p:cNvPr>
              <p:cNvSpPr/>
              <p:nvPr/>
            </p:nvSpPr>
            <p:spPr>
              <a:xfrm>
                <a:off x="5533019" y="2502591"/>
                <a:ext cx="24277" cy="61022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3989" extrusionOk="0">
                    <a:moveTo>
                      <a:pt x="622" y="1"/>
                    </a:moveTo>
                    <a:cubicBezTo>
                      <a:pt x="588" y="1"/>
                      <a:pt x="553" y="7"/>
                      <a:pt x="517" y="22"/>
                    </a:cubicBezTo>
                    <a:cubicBezTo>
                      <a:pt x="426" y="52"/>
                      <a:pt x="274" y="569"/>
                      <a:pt x="243" y="630"/>
                    </a:cubicBezTo>
                    <a:cubicBezTo>
                      <a:pt x="92" y="1025"/>
                      <a:pt x="0" y="1511"/>
                      <a:pt x="0" y="1937"/>
                    </a:cubicBezTo>
                    <a:cubicBezTo>
                      <a:pt x="0" y="2453"/>
                      <a:pt x="243" y="3669"/>
                      <a:pt x="760" y="3943"/>
                    </a:cubicBezTo>
                    <a:cubicBezTo>
                      <a:pt x="823" y="3974"/>
                      <a:pt x="897" y="3989"/>
                      <a:pt x="972" y="3989"/>
                    </a:cubicBezTo>
                    <a:cubicBezTo>
                      <a:pt x="1262" y="3989"/>
                      <a:pt x="1586" y="3776"/>
                      <a:pt x="1490" y="3487"/>
                    </a:cubicBezTo>
                    <a:cubicBezTo>
                      <a:pt x="1490" y="3441"/>
                      <a:pt x="1475" y="3418"/>
                      <a:pt x="1452" y="3418"/>
                    </a:cubicBezTo>
                    <a:cubicBezTo>
                      <a:pt x="1429" y="3418"/>
                      <a:pt x="1399" y="3441"/>
                      <a:pt x="1368" y="3487"/>
                    </a:cubicBezTo>
                    <a:cubicBezTo>
                      <a:pt x="1241" y="3671"/>
                      <a:pt x="1123" y="3746"/>
                      <a:pt x="1016" y="3746"/>
                    </a:cubicBezTo>
                    <a:cubicBezTo>
                      <a:pt x="610" y="3746"/>
                      <a:pt x="352" y="2668"/>
                      <a:pt x="304" y="2332"/>
                    </a:cubicBezTo>
                    <a:cubicBezTo>
                      <a:pt x="274" y="1967"/>
                      <a:pt x="243" y="1541"/>
                      <a:pt x="304" y="1177"/>
                    </a:cubicBezTo>
                    <a:cubicBezTo>
                      <a:pt x="365" y="1025"/>
                      <a:pt x="426" y="417"/>
                      <a:pt x="578" y="326"/>
                    </a:cubicBezTo>
                    <a:cubicBezTo>
                      <a:pt x="619" y="308"/>
                      <a:pt x="658" y="300"/>
                      <a:pt x="697" y="300"/>
                    </a:cubicBezTo>
                    <a:cubicBezTo>
                      <a:pt x="1060" y="300"/>
                      <a:pt x="1316" y="1015"/>
                      <a:pt x="1399" y="1207"/>
                    </a:cubicBezTo>
                    <a:cubicBezTo>
                      <a:pt x="1407" y="1216"/>
                      <a:pt x="1419" y="1220"/>
                      <a:pt x="1430" y="1220"/>
                    </a:cubicBezTo>
                    <a:cubicBezTo>
                      <a:pt x="1457" y="1220"/>
                      <a:pt x="1481" y="1198"/>
                      <a:pt x="1459" y="1177"/>
                    </a:cubicBezTo>
                    <a:cubicBezTo>
                      <a:pt x="1347" y="925"/>
                      <a:pt x="1029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2553;p75">
                <a:extLst>
                  <a:ext uri="{FF2B5EF4-FFF2-40B4-BE49-F238E27FC236}">
                    <a16:creationId xmlns:a16="http://schemas.microsoft.com/office/drawing/2014/main" id="{0C03787D-CC92-4E36-DF4C-987C7A651360}"/>
                  </a:ext>
                </a:extLst>
              </p:cNvPr>
              <p:cNvSpPr/>
              <p:nvPr/>
            </p:nvSpPr>
            <p:spPr>
              <a:xfrm>
                <a:off x="5712031" y="2511066"/>
                <a:ext cx="28851" cy="55056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3599" extrusionOk="0">
                    <a:moveTo>
                      <a:pt x="1531" y="1"/>
                    </a:moveTo>
                    <a:cubicBezTo>
                      <a:pt x="1242" y="1"/>
                      <a:pt x="890" y="463"/>
                      <a:pt x="761" y="592"/>
                    </a:cubicBezTo>
                    <a:cubicBezTo>
                      <a:pt x="761" y="681"/>
                      <a:pt x="809" y="738"/>
                      <a:pt x="848" y="738"/>
                    </a:cubicBezTo>
                    <a:cubicBezTo>
                      <a:pt x="861" y="738"/>
                      <a:pt x="874" y="730"/>
                      <a:pt x="882" y="714"/>
                    </a:cubicBezTo>
                    <a:cubicBezTo>
                      <a:pt x="1125" y="501"/>
                      <a:pt x="1065" y="440"/>
                      <a:pt x="1460" y="440"/>
                    </a:cubicBezTo>
                    <a:cubicBezTo>
                      <a:pt x="1587" y="440"/>
                      <a:pt x="1666" y="432"/>
                      <a:pt x="1712" y="432"/>
                    </a:cubicBezTo>
                    <a:cubicBezTo>
                      <a:pt x="1820" y="432"/>
                      <a:pt x="1754" y="477"/>
                      <a:pt x="1733" y="775"/>
                    </a:cubicBezTo>
                    <a:cubicBezTo>
                      <a:pt x="1672" y="1200"/>
                      <a:pt x="1612" y="1565"/>
                      <a:pt x="1490" y="1991"/>
                    </a:cubicBezTo>
                    <a:cubicBezTo>
                      <a:pt x="1368" y="2355"/>
                      <a:pt x="1338" y="2750"/>
                      <a:pt x="1034" y="3024"/>
                    </a:cubicBezTo>
                    <a:cubicBezTo>
                      <a:pt x="891" y="3110"/>
                      <a:pt x="586" y="3331"/>
                      <a:pt x="399" y="3331"/>
                    </a:cubicBezTo>
                    <a:cubicBezTo>
                      <a:pt x="387" y="3331"/>
                      <a:pt x="376" y="3330"/>
                      <a:pt x="365" y="3328"/>
                    </a:cubicBezTo>
                    <a:cubicBezTo>
                      <a:pt x="305" y="3328"/>
                      <a:pt x="122" y="3176"/>
                      <a:pt x="92" y="3115"/>
                    </a:cubicBezTo>
                    <a:cubicBezTo>
                      <a:pt x="61" y="3115"/>
                      <a:pt x="1" y="3176"/>
                      <a:pt x="61" y="3176"/>
                    </a:cubicBezTo>
                    <a:cubicBezTo>
                      <a:pt x="210" y="3409"/>
                      <a:pt x="314" y="3598"/>
                      <a:pt x="508" y="3598"/>
                    </a:cubicBezTo>
                    <a:cubicBezTo>
                      <a:pt x="592" y="3598"/>
                      <a:pt x="693" y="3563"/>
                      <a:pt x="821" y="3480"/>
                    </a:cubicBezTo>
                    <a:cubicBezTo>
                      <a:pt x="1368" y="3085"/>
                      <a:pt x="1460" y="2446"/>
                      <a:pt x="1612" y="1839"/>
                    </a:cubicBezTo>
                    <a:cubicBezTo>
                      <a:pt x="1733" y="1443"/>
                      <a:pt x="1733" y="1109"/>
                      <a:pt x="1764" y="684"/>
                    </a:cubicBezTo>
                    <a:cubicBezTo>
                      <a:pt x="1764" y="501"/>
                      <a:pt x="1885" y="197"/>
                      <a:pt x="1672" y="45"/>
                    </a:cubicBezTo>
                    <a:cubicBezTo>
                      <a:pt x="1628" y="14"/>
                      <a:pt x="1580" y="1"/>
                      <a:pt x="1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2554;p75">
                <a:extLst>
                  <a:ext uri="{FF2B5EF4-FFF2-40B4-BE49-F238E27FC236}">
                    <a16:creationId xmlns:a16="http://schemas.microsoft.com/office/drawing/2014/main" id="{2B50D5C2-654C-37D4-9376-FD212EAE5FE2}"/>
                  </a:ext>
                </a:extLst>
              </p:cNvPr>
              <p:cNvSpPr/>
              <p:nvPr/>
            </p:nvSpPr>
            <p:spPr>
              <a:xfrm>
                <a:off x="5717614" y="2557004"/>
                <a:ext cx="16751" cy="1997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6" extrusionOk="0">
                    <a:moveTo>
                      <a:pt x="668" y="355"/>
                    </a:moveTo>
                    <a:lnTo>
                      <a:pt x="668" y="355"/>
                    </a:lnTo>
                    <a:cubicBezTo>
                      <a:pt x="777" y="577"/>
                      <a:pt x="832" y="821"/>
                      <a:pt x="669" y="1024"/>
                    </a:cubicBezTo>
                    <a:cubicBezTo>
                      <a:pt x="639" y="1115"/>
                      <a:pt x="548" y="1115"/>
                      <a:pt x="456" y="1146"/>
                    </a:cubicBezTo>
                    <a:lnTo>
                      <a:pt x="244" y="1146"/>
                    </a:lnTo>
                    <a:cubicBezTo>
                      <a:pt x="152" y="1054"/>
                      <a:pt x="213" y="720"/>
                      <a:pt x="213" y="598"/>
                    </a:cubicBezTo>
                    <a:lnTo>
                      <a:pt x="213" y="447"/>
                    </a:lnTo>
                    <a:cubicBezTo>
                      <a:pt x="244" y="355"/>
                      <a:pt x="244" y="355"/>
                      <a:pt x="396" y="355"/>
                    </a:cubicBezTo>
                    <a:close/>
                    <a:moveTo>
                      <a:pt x="495" y="0"/>
                    </a:moveTo>
                    <a:cubicBezTo>
                      <a:pt x="475" y="0"/>
                      <a:pt x="464" y="51"/>
                      <a:pt x="487" y="51"/>
                    </a:cubicBezTo>
                    <a:cubicBezTo>
                      <a:pt x="513" y="91"/>
                      <a:pt x="541" y="134"/>
                      <a:pt x="569" y="179"/>
                    </a:cubicBezTo>
                    <a:lnTo>
                      <a:pt x="569" y="179"/>
                    </a:lnTo>
                    <a:cubicBezTo>
                      <a:pt x="487" y="167"/>
                      <a:pt x="401" y="156"/>
                      <a:pt x="322" y="156"/>
                    </a:cubicBezTo>
                    <a:cubicBezTo>
                      <a:pt x="174" y="156"/>
                      <a:pt x="53" y="193"/>
                      <a:pt x="31" y="325"/>
                    </a:cubicBezTo>
                    <a:cubicBezTo>
                      <a:pt x="0" y="477"/>
                      <a:pt x="31" y="690"/>
                      <a:pt x="31" y="842"/>
                    </a:cubicBezTo>
                    <a:cubicBezTo>
                      <a:pt x="31" y="994"/>
                      <a:pt x="0" y="1176"/>
                      <a:pt x="152" y="1267"/>
                    </a:cubicBezTo>
                    <a:cubicBezTo>
                      <a:pt x="198" y="1298"/>
                      <a:pt x="274" y="1305"/>
                      <a:pt x="350" y="1305"/>
                    </a:cubicBezTo>
                    <a:cubicBezTo>
                      <a:pt x="426" y="1305"/>
                      <a:pt x="502" y="1298"/>
                      <a:pt x="548" y="1298"/>
                    </a:cubicBezTo>
                    <a:cubicBezTo>
                      <a:pt x="700" y="1298"/>
                      <a:pt x="760" y="1237"/>
                      <a:pt x="791" y="1085"/>
                    </a:cubicBezTo>
                    <a:cubicBezTo>
                      <a:pt x="866" y="820"/>
                      <a:pt x="895" y="567"/>
                      <a:pt x="811" y="355"/>
                    </a:cubicBezTo>
                    <a:lnTo>
                      <a:pt x="821" y="355"/>
                    </a:lnTo>
                    <a:cubicBezTo>
                      <a:pt x="943" y="355"/>
                      <a:pt x="1095" y="295"/>
                      <a:pt x="1095" y="203"/>
                    </a:cubicBezTo>
                    <a:cubicBezTo>
                      <a:pt x="1077" y="150"/>
                      <a:pt x="1029" y="118"/>
                      <a:pt x="991" y="118"/>
                    </a:cubicBezTo>
                    <a:cubicBezTo>
                      <a:pt x="964" y="118"/>
                      <a:pt x="943" y="135"/>
                      <a:pt x="943" y="173"/>
                    </a:cubicBezTo>
                    <a:cubicBezTo>
                      <a:pt x="937" y="202"/>
                      <a:pt x="902" y="212"/>
                      <a:pt x="849" y="212"/>
                    </a:cubicBezTo>
                    <a:cubicBezTo>
                      <a:pt x="814" y="212"/>
                      <a:pt x="771" y="208"/>
                      <a:pt x="723" y="201"/>
                    </a:cubicBezTo>
                    <a:lnTo>
                      <a:pt x="723" y="201"/>
                    </a:lnTo>
                    <a:cubicBezTo>
                      <a:pt x="671" y="135"/>
                      <a:pt x="604" y="74"/>
                      <a:pt x="517" y="21"/>
                    </a:cubicBezTo>
                    <a:cubicBezTo>
                      <a:pt x="510" y="6"/>
                      <a:pt x="502" y="0"/>
                      <a:pt x="4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2555;p75">
                <a:extLst>
                  <a:ext uri="{FF2B5EF4-FFF2-40B4-BE49-F238E27FC236}">
                    <a16:creationId xmlns:a16="http://schemas.microsoft.com/office/drawing/2014/main" id="{819F5DE8-62B4-D108-4B24-14FC677C975F}"/>
                  </a:ext>
                </a:extLst>
              </p:cNvPr>
              <p:cNvSpPr/>
              <p:nvPr/>
            </p:nvSpPr>
            <p:spPr>
              <a:xfrm>
                <a:off x="5540454" y="2555153"/>
                <a:ext cx="17225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852" extrusionOk="0">
                    <a:moveTo>
                      <a:pt x="461" y="0"/>
                    </a:moveTo>
                    <a:cubicBezTo>
                      <a:pt x="417" y="0"/>
                      <a:pt x="371" y="15"/>
                      <a:pt x="335" y="51"/>
                    </a:cubicBezTo>
                    <a:cubicBezTo>
                      <a:pt x="213" y="112"/>
                      <a:pt x="61" y="233"/>
                      <a:pt x="61" y="355"/>
                    </a:cubicBezTo>
                    <a:cubicBezTo>
                      <a:pt x="1" y="568"/>
                      <a:pt x="335" y="811"/>
                      <a:pt x="517" y="841"/>
                    </a:cubicBezTo>
                    <a:cubicBezTo>
                      <a:pt x="561" y="847"/>
                      <a:pt x="606" y="851"/>
                      <a:pt x="648" y="851"/>
                    </a:cubicBezTo>
                    <a:cubicBezTo>
                      <a:pt x="813" y="851"/>
                      <a:pt x="962" y="797"/>
                      <a:pt x="1034" y="628"/>
                    </a:cubicBezTo>
                    <a:cubicBezTo>
                      <a:pt x="1125" y="507"/>
                      <a:pt x="1095" y="416"/>
                      <a:pt x="1034" y="324"/>
                    </a:cubicBezTo>
                    <a:cubicBezTo>
                      <a:pt x="973" y="203"/>
                      <a:pt x="913" y="51"/>
                      <a:pt x="821" y="20"/>
                    </a:cubicBezTo>
                    <a:cubicBezTo>
                      <a:pt x="805" y="12"/>
                      <a:pt x="791" y="8"/>
                      <a:pt x="779" y="8"/>
                    </a:cubicBezTo>
                    <a:cubicBezTo>
                      <a:pt x="746" y="8"/>
                      <a:pt x="730" y="37"/>
                      <a:pt x="730" y="81"/>
                    </a:cubicBezTo>
                    <a:cubicBezTo>
                      <a:pt x="730" y="203"/>
                      <a:pt x="821" y="324"/>
                      <a:pt x="852" y="446"/>
                    </a:cubicBezTo>
                    <a:cubicBezTo>
                      <a:pt x="913" y="598"/>
                      <a:pt x="852" y="750"/>
                      <a:pt x="669" y="750"/>
                    </a:cubicBezTo>
                    <a:cubicBezTo>
                      <a:pt x="517" y="750"/>
                      <a:pt x="396" y="659"/>
                      <a:pt x="274" y="537"/>
                    </a:cubicBezTo>
                    <a:cubicBezTo>
                      <a:pt x="153" y="446"/>
                      <a:pt x="244" y="355"/>
                      <a:pt x="335" y="294"/>
                    </a:cubicBezTo>
                    <a:cubicBezTo>
                      <a:pt x="335" y="294"/>
                      <a:pt x="424" y="160"/>
                      <a:pt x="450" y="160"/>
                    </a:cubicBezTo>
                    <a:cubicBezTo>
                      <a:pt x="454" y="160"/>
                      <a:pt x="457" y="164"/>
                      <a:pt x="457" y="172"/>
                    </a:cubicBezTo>
                    <a:cubicBezTo>
                      <a:pt x="487" y="172"/>
                      <a:pt x="578" y="112"/>
                      <a:pt x="578" y="81"/>
                    </a:cubicBezTo>
                    <a:cubicBezTo>
                      <a:pt x="578" y="51"/>
                      <a:pt x="578" y="20"/>
                      <a:pt x="548" y="20"/>
                    </a:cubicBezTo>
                    <a:cubicBezTo>
                      <a:pt x="523" y="8"/>
                      <a:pt x="492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2556;p75">
                <a:extLst>
                  <a:ext uri="{FF2B5EF4-FFF2-40B4-BE49-F238E27FC236}">
                    <a16:creationId xmlns:a16="http://schemas.microsoft.com/office/drawing/2014/main" id="{227BFA13-48B9-C270-C904-08102211B0AD}"/>
                  </a:ext>
                </a:extLst>
              </p:cNvPr>
              <p:cNvSpPr/>
              <p:nvPr/>
            </p:nvSpPr>
            <p:spPr>
              <a:xfrm>
                <a:off x="5636706" y="2424880"/>
                <a:ext cx="29769" cy="3182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08" extrusionOk="0">
                    <a:moveTo>
                      <a:pt x="757" y="0"/>
                    </a:moveTo>
                    <a:cubicBezTo>
                      <a:pt x="519" y="0"/>
                      <a:pt x="280" y="27"/>
                      <a:pt x="31" y="86"/>
                    </a:cubicBezTo>
                    <a:cubicBezTo>
                      <a:pt x="1" y="86"/>
                      <a:pt x="31" y="147"/>
                      <a:pt x="31" y="147"/>
                    </a:cubicBezTo>
                    <a:cubicBezTo>
                      <a:pt x="310" y="107"/>
                      <a:pt x="577" y="85"/>
                      <a:pt x="842" y="85"/>
                    </a:cubicBezTo>
                    <a:cubicBezTo>
                      <a:pt x="1185" y="85"/>
                      <a:pt x="1525" y="122"/>
                      <a:pt x="1885" y="208"/>
                    </a:cubicBezTo>
                    <a:cubicBezTo>
                      <a:pt x="1885" y="208"/>
                      <a:pt x="1946" y="178"/>
                      <a:pt x="1885" y="178"/>
                    </a:cubicBezTo>
                    <a:cubicBezTo>
                      <a:pt x="1496" y="66"/>
                      <a:pt x="1129" y="0"/>
                      <a:pt x="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2557;p75">
                <a:extLst>
                  <a:ext uri="{FF2B5EF4-FFF2-40B4-BE49-F238E27FC236}">
                    <a16:creationId xmlns:a16="http://schemas.microsoft.com/office/drawing/2014/main" id="{C4371C30-7401-1614-CA1C-0BB528EA7279}"/>
                  </a:ext>
                </a:extLst>
              </p:cNvPr>
              <p:cNvSpPr/>
              <p:nvPr/>
            </p:nvSpPr>
            <p:spPr>
              <a:xfrm>
                <a:off x="5597177" y="2422233"/>
                <a:ext cx="76273" cy="8628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564" extrusionOk="0">
                    <a:moveTo>
                      <a:pt x="4041" y="0"/>
                    </a:moveTo>
                    <a:cubicBezTo>
                      <a:pt x="3290" y="0"/>
                      <a:pt x="2518" y="85"/>
                      <a:pt x="1794" y="107"/>
                    </a:cubicBezTo>
                    <a:cubicBezTo>
                      <a:pt x="1247" y="168"/>
                      <a:pt x="457" y="77"/>
                      <a:pt x="31" y="503"/>
                    </a:cubicBezTo>
                    <a:cubicBezTo>
                      <a:pt x="1" y="533"/>
                      <a:pt x="31" y="563"/>
                      <a:pt x="62" y="563"/>
                    </a:cubicBezTo>
                    <a:cubicBezTo>
                      <a:pt x="427" y="347"/>
                      <a:pt x="974" y="304"/>
                      <a:pt x="1519" y="304"/>
                    </a:cubicBezTo>
                    <a:cubicBezTo>
                      <a:pt x="1887" y="304"/>
                      <a:pt x="2254" y="324"/>
                      <a:pt x="2563" y="324"/>
                    </a:cubicBezTo>
                    <a:cubicBezTo>
                      <a:pt x="2634" y="324"/>
                      <a:pt x="2703" y="323"/>
                      <a:pt x="2767" y="320"/>
                    </a:cubicBezTo>
                    <a:cubicBezTo>
                      <a:pt x="3496" y="259"/>
                      <a:pt x="4226" y="199"/>
                      <a:pt x="4895" y="47"/>
                    </a:cubicBezTo>
                    <a:cubicBezTo>
                      <a:pt x="4986" y="47"/>
                      <a:pt x="4925" y="16"/>
                      <a:pt x="4925" y="16"/>
                    </a:cubicBezTo>
                    <a:lnTo>
                      <a:pt x="4895" y="16"/>
                    </a:lnTo>
                    <a:cubicBezTo>
                      <a:pt x="4868" y="16"/>
                      <a:pt x="4865" y="40"/>
                      <a:pt x="4885" y="46"/>
                    </a:cubicBezTo>
                    <a:lnTo>
                      <a:pt x="4885" y="46"/>
                    </a:lnTo>
                    <a:cubicBezTo>
                      <a:pt x="4609" y="13"/>
                      <a:pt x="4327" y="0"/>
                      <a:pt x="40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2558;p75">
                <a:extLst>
                  <a:ext uri="{FF2B5EF4-FFF2-40B4-BE49-F238E27FC236}">
                    <a16:creationId xmlns:a16="http://schemas.microsoft.com/office/drawing/2014/main" id="{6655CAAB-E3A8-B6F6-92F7-FA92F7FD5BAA}"/>
                  </a:ext>
                </a:extLst>
              </p:cNvPr>
              <p:cNvSpPr/>
              <p:nvPr/>
            </p:nvSpPr>
            <p:spPr>
              <a:xfrm>
                <a:off x="5546175" y="2433798"/>
                <a:ext cx="37326" cy="71179"/>
              </a:xfrm>
              <a:custGeom>
                <a:avLst/>
                <a:gdLst/>
                <a:ahLst/>
                <a:cxnLst/>
                <a:rect l="l" t="t" r="r" b="b"/>
                <a:pathLst>
                  <a:path w="2440" h="4653" extrusionOk="0">
                    <a:moveTo>
                      <a:pt x="2359" y="0"/>
                    </a:moveTo>
                    <a:cubicBezTo>
                      <a:pt x="2342" y="0"/>
                      <a:pt x="2323" y="6"/>
                      <a:pt x="2301" y="20"/>
                    </a:cubicBezTo>
                    <a:cubicBezTo>
                      <a:pt x="1663" y="628"/>
                      <a:pt x="1481" y="1145"/>
                      <a:pt x="1268" y="2026"/>
                    </a:cubicBezTo>
                    <a:cubicBezTo>
                      <a:pt x="1177" y="2543"/>
                      <a:pt x="1238" y="3060"/>
                      <a:pt x="873" y="3485"/>
                    </a:cubicBezTo>
                    <a:cubicBezTo>
                      <a:pt x="569" y="3880"/>
                      <a:pt x="265" y="4184"/>
                      <a:pt x="22" y="4610"/>
                    </a:cubicBezTo>
                    <a:cubicBezTo>
                      <a:pt x="0" y="4631"/>
                      <a:pt x="24" y="4653"/>
                      <a:pt x="62" y="4653"/>
                    </a:cubicBezTo>
                    <a:cubicBezTo>
                      <a:pt x="77" y="4653"/>
                      <a:pt x="95" y="4649"/>
                      <a:pt x="113" y="4640"/>
                    </a:cubicBezTo>
                    <a:cubicBezTo>
                      <a:pt x="569" y="3911"/>
                      <a:pt x="1207" y="3455"/>
                      <a:pt x="1359" y="2634"/>
                    </a:cubicBezTo>
                    <a:cubicBezTo>
                      <a:pt x="1542" y="1631"/>
                      <a:pt x="1663" y="810"/>
                      <a:pt x="2393" y="111"/>
                    </a:cubicBezTo>
                    <a:cubicBezTo>
                      <a:pt x="2439" y="65"/>
                      <a:pt x="2414" y="0"/>
                      <a:pt x="2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2559;p75">
                <a:extLst>
                  <a:ext uri="{FF2B5EF4-FFF2-40B4-BE49-F238E27FC236}">
                    <a16:creationId xmlns:a16="http://schemas.microsoft.com/office/drawing/2014/main" id="{57E9BF2D-A85F-FCFB-39C0-D1379C47BBED}"/>
                  </a:ext>
                </a:extLst>
              </p:cNvPr>
              <p:cNvSpPr/>
              <p:nvPr/>
            </p:nvSpPr>
            <p:spPr>
              <a:xfrm>
                <a:off x="5665817" y="2425599"/>
                <a:ext cx="57855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5116" extrusionOk="0">
                    <a:moveTo>
                      <a:pt x="53" y="1"/>
                    </a:moveTo>
                    <a:cubicBezTo>
                      <a:pt x="25" y="1"/>
                      <a:pt x="0" y="39"/>
                      <a:pt x="73" y="39"/>
                    </a:cubicBezTo>
                    <a:cubicBezTo>
                      <a:pt x="651" y="131"/>
                      <a:pt x="1168" y="252"/>
                      <a:pt x="1745" y="404"/>
                    </a:cubicBezTo>
                    <a:cubicBezTo>
                      <a:pt x="2079" y="465"/>
                      <a:pt x="2505" y="647"/>
                      <a:pt x="2687" y="951"/>
                    </a:cubicBezTo>
                    <a:cubicBezTo>
                      <a:pt x="2870" y="1255"/>
                      <a:pt x="2870" y="1681"/>
                      <a:pt x="2961" y="2015"/>
                    </a:cubicBezTo>
                    <a:cubicBezTo>
                      <a:pt x="3204" y="2988"/>
                      <a:pt x="3569" y="4021"/>
                      <a:pt x="3599" y="5024"/>
                    </a:cubicBezTo>
                    <a:cubicBezTo>
                      <a:pt x="3599" y="5085"/>
                      <a:pt x="3637" y="5115"/>
                      <a:pt x="3675" y="5115"/>
                    </a:cubicBezTo>
                    <a:cubicBezTo>
                      <a:pt x="3713" y="5115"/>
                      <a:pt x="3751" y="5085"/>
                      <a:pt x="3751" y="5024"/>
                    </a:cubicBezTo>
                    <a:cubicBezTo>
                      <a:pt x="3782" y="4416"/>
                      <a:pt x="3630" y="3991"/>
                      <a:pt x="3478" y="3444"/>
                    </a:cubicBezTo>
                    <a:cubicBezTo>
                      <a:pt x="3326" y="2684"/>
                      <a:pt x="3143" y="1924"/>
                      <a:pt x="2900" y="1194"/>
                    </a:cubicBezTo>
                    <a:cubicBezTo>
                      <a:pt x="2535" y="100"/>
                      <a:pt x="1046" y="39"/>
                      <a:pt x="73" y="9"/>
                    </a:cubicBezTo>
                    <a:cubicBezTo>
                      <a:pt x="67" y="3"/>
                      <a:pt x="60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2560;p75">
                <a:extLst>
                  <a:ext uri="{FF2B5EF4-FFF2-40B4-BE49-F238E27FC236}">
                    <a16:creationId xmlns:a16="http://schemas.microsoft.com/office/drawing/2014/main" id="{402158AA-7A22-672F-9E15-FF06276A3A23}"/>
                  </a:ext>
                </a:extLst>
              </p:cNvPr>
              <p:cNvSpPr/>
              <p:nvPr/>
            </p:nvSpPr>
            <p:spPr>
              <a:xfrm>
                <a:off x="5668785" y="2362022"/>
                <a:ext cx="70231" cy="15880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10381" extrusionOk="0">
                    <a:moveTo>
                      <a:pt x="31" y="1"/>
                    </a:moveTo>
                    <a:cubicBezTo>
                      <a:pt x="1" y="1"/>
                      <a:pt x="1" y="62"/>
                      <a:pt x="31" y="62"/>
                    </a:cubicBezTo>
                    <a:cubicBezTo>
                      <a:pt x="2767" y="92"/>
                      <a:pt x="3770" y="3284"/>
                      <a:pt x="3892" y="5472"/>
                    </a:cubicBezTo>
                    <a:cubicBezTo>
                      <a:pt x="3983" y="7083"/>
                      <a:pt x="3679" y="8694"/>
                      <a:pt x="3770" y="10335"/>
                    </a:cubicBezTo>
                    <a:cubicBezTo>
                      <a:pt x="3770" y="10366"/>
                      <a:pt x="3793" y="10381"/>
                      <a:pt x="3819" y="10381"/>
                    </a:cubicBezTo>
                    <a:cubicBezTo>
                      <a:pt x="3846" y="10381"/>
                      <a:pt x="3876" y="10366"/>
                      <a:pt x="3892" y="10335"/>
                    </a:cubicBezTo>
                    <a:cubicBezTo>
                      <a:pt x="4043" y="8116"/>
                      <a:pt x="4591" y="4895"/>
                      <a:pt x="3709" y="2797"/>
                    </a:cubicBezTo>
                    <a:cubicBezTo>
                      <a:pt x="3192" y="1521"/>
                      <a:pt x="1490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2561;p75">
                <a:extLst>
                  <a:ext uri="{FF2B5EF4-FFF2-40B4-BE49-F238E27FC236}">
                    <a16:creationId xmlns:a16="http://schemas.microsoft.com/office/drawing/2014/main" id="{2FD11F50-C87F-9346-63FD-3A69DDF3148A}"/>
                  </a:ext>
                </a:extLst>
              </p:cNvPr>
              <p:cNvSpPr/>
              <p:nvPr/>
            </p:nvSpPr>
            <p:spPr>
              <a:xfrm>
                <a:off x="5644140" y="2359988"/>
                <a:ext cx="23726" cy="4972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25" extrusionOk="0">
                    <a:moveTo>
                      <a:pt x="244" y="0"/>
                    </a:moveTo>
                    <a:cubicBezTo>
                      <a:pt x="173" y="0"/>
                      <a:pt x="103" y="4"/>
                      <a:pt x="31" y="12"/>
                    </a:cubicBezTo>
                    <a:cubicBezTo>
                      <a:pt x="1" y="12"/>
                      <a:pt x="1" y="43"/>
                      <a:pt x="31" y="43"/>
                    </a:cubicBezTo>
                    <a:cubicBezTo>
                      <a:pt x="548" y="73"/>
                      <a:pt x="1034" y="195"/>
                      <a:pt x="1521" y="316"/>
                    </a:cubicBezTo>
                    <a:cubicBezTo>
                      <a:pt x="1526" y="322"/>
                      <a:pt x="1531" y="324"/>
                      <a:pt x="1534" y="324"/>
                    </a:cubicBezTo>
                    <a:cubicBezTo>
                      <a:pt x="1550" y="324"/>
                      <a:pt x="1545" y="275"/>
                      <a:pt x="1521" y="225"/>
                    </a:cubicBezTo>
                    <a:cubicBezTo>
                      <a:pt x="1102" y="146"/>
                      <a:pt x="682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2562;p75">
                <a:extLst>
                  <a:ext uri="{FF2B5EF4-FFF2-40B4-BE49-F238E27FC236}">
                    <a16:creationId xmlns:a16="http://schemas.microsoft.com/office/drawing/2014/main" id="{4B698EC1-280A-ACBB-FBD8-1867774B715B}"/>
                  </a:ext>
                </a:extLst>
              </p:cNvPr>
              <p:cNvSpPr/>
              <p:nvPr/>
            </p:nvSpPr>
            <p:spPr>
              <a:xfrm>
                <a:off x="5579508" y="2357418"/>
                <a:ext cx="91617" cy="11596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758" extrusionOk="0">
                    <a:moveTo>
                      <a:pt x="2925" y="0"/>
                    </a:moveTo>
                    <a:cubicBezTo>
                      <a:pt x="2737" y="0"/>
                      <a:pt x="2552" y="9"/>
                      <a:pt x="2372" y="28"/>
                    </a:cubicBezTo>
                    <a:cubicBezTo>
                      <a:pt x="1612" y="89"/>
                      <a:pt x="761" y="454"/>
                      <a:pt x="62" y="697"/>
                    </a:cubicBezTo>
                    <a:cubicBezTo>
                      <a:pt x="1" y="697"/>
                      <a:pt x="62" y="758"/>
                      <a:pt x="62" y="758"/>
                    </a:cubicBezTo>
                    <a:cubicBezTo>
                      <a:pt x="852" y="606"/>
                      <a:pt x="1612" y="332"/>
                      <a:pt x="2402" y="241"/>
                    </a:cubicBezTo>
                    <a:cubicBezTo>
                      <a:pt x="2617" y="224"/>
                      <a:pt x="2834" y="217"/>
                      <a:pt x="3052" y="217"/>
                    </a:cubicBezTo>
                    <a:cubicBezTo>
                      <a:pt x="4007" y="217"/>
                      <a:pt x="4988" y="360"/>
                      <a:pt x="5928" y="484"/>
                    </a:cubicBezTo>
                    <a:cubicBezTo>
                      <a:pt x="5989" y="484"/>
                      <a:pt x="5989" y="363"/>
                      <a:pt x="5928" y="363"/>
                    </a:cubicBezTo>
                    <a:cubicBezTo>
                      <a:pt x="4984" y="235"/>
                      <a:pt x="3911" y="0"/>
                      <a:pt x="29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2563;p75">
                <a:extLst>
                  <a:ext uri="{FF2B5EF4-FFF2-40B4-BE49-F238E27FC236}">
                    <a16:creationId xmlns:a16="http://schemas.microsoft.com/office/drawing/2014/main" id="{C3D31990-C8D4-97B1-6786-BC9EBAE73543}"/>
                  </a:ext>
                </a:extLst>
              </p:cNvPr>
              <p:cNvSpPr/>
              <p:nvPr/>
            </p:nvSpPr>
            <p:spPr>
              <a:xfrm>
                <a:off x="5550214" y="2372256"/>
                <a:ext cx="26985" cy="26985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764" extrusionOk="0">
                    <a:moveTo>
                      <a:pt x="1734" y="1"/>
                    </a:moveTo>
                    <a:cubicBezTo>
                      <a:pt x="1582" y="1"/>
                      <a:pt x="1521" y="92"/>
                      <a:pt x="1399" y="153"/>
                    </a:cubicBezTo>
                    <a:lnTo>
                      <a:pt x="822" y="608"/>
                    </a:lnTo>
                    <a:cubicBezTo>
                      <a:pt x="457" y="943"/>
                      <a:pt x="183" y="1216"/>
                      <a:pt x="1" y="1703"/>
                    </a:cubicBezTo>
                    <a:cubicBezTo>
                      <a:pt x="1" y="1763"/>
                      <a:pt x="31" y="1763"/>
                      <a:pt x="31" y="1763"/>
                    </a:cubicBezTo>
                    <a:cubicBezTo>
                      <a:pt x="153" y="1611"/>
                      <a:pt x="214" y="1460"/>
                      <a:pt x="305" y="1308"/>
                    </a:cubicBezTo>
                    <a:cubicBezTo>
                      <a:pt x="396" y="1095"/>
                      <a:pt x="548" y="1004"/>
                      <a:pt x="700" y="821"/>
                    </a:cubicBezTo>
                    <a:cubicBezTo>
                      <a:pt x="852" y="669"/>
                      <a:pt x="1004" y="578"/>
                      <a:pt x="1217" y="426"/>
                    </a:cubicBezTo>
                    <a:cubicBezTo>
                      <a:pt x="1369" y="304"/>
                      <a:pt x="1521" y="61"/>
                      <a:pt x="1734" y="61"/>
                    </a:cubicBezTo>
                    <a:cubicBezTo>
                      <a:pt x="1764" y="31"/>
                      <a:pt x="1764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2564;p75">
                <a:extLst>
                  <a:ext uri="{FF2B5EF4-FFF2-40B4-BE49-F238E27FC236}">
                    <a16:creationId xmlns:a16="http://schemas.microsoft.com/office/drawing/2014/main" id="{F2E80612-70A7-9788-1121-6A374539DAE0}"/>
                  </a:ext>
                </a:extLst>
              </p:cNvPr>
              <p:cNvSpPr/>
              <p:nvPr/>
            </p:nvSpPr>
            <p:spPr>
              <a:xfrm>
                <a:off x="5539995" y="2374841"/>
                <a:ext cx="34572" cy="131696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8609" extrusionOk="0">
                    <a:moveTo>
                      <a:pt x="2246" y="0"/>
                    </a:moveTo>
                    <a:cubicBezTo>
                      <a:pt x="2239" y="0"/>
                      <a:pt x="2229" y="4"/>
                      <a:pt x="2219" y="14"/>
                    </a:cubicBezTo>
                    <a:cubicBezTo>
                      <a:pt x="2260" y="14"/>
                      <a:pt x="2260" y="0"/>
                      <a:pt x="2246" y="0"/>
                    </a:cubicBezTo>
                    <a:close/>
                    <a:moveTo>
                      <a:pt x="2219" y="14"/>
                    </a:moveTo>
                    <a:lnTo>
                      <a:pt x="2219" y="14"/>
                    </a:lnTo>
                    <a:cubicBezTo>
                      <a:pt x="1763" y="622"/>
                      <a:pt x="1459" y="743"/>
                      <a:pt x="1186" y="1503"/>
                    </a:cubicBezTo>
                    <a:cubicBezTo>
                      <a:pt x="882" y="2354"/>
                      <a:pt x="760" y="3327"/>
                      <a:pt x="608" y="4208"/>
                    </a:cubicBezTo>
                    <a:cubicBezTo>
                      <a:pt x="365" y="5637"/>
                      <a:pt x="0" y="7096"/>
                      <a:pt x="213" y="8585"/>
                    </a:cubicBezTo>
                    <a:cubicBezTo>
                      <a:pt x="213" y="8601"/>
                      <a:pt x="228" y="8608"/>
                      <a:pt x="243" y="8608"/>
                    </a:cubicBezTo>
                    <a:cubicBezTo>
                      <a:pt x="259" y="8608"/>
                      <a:pt x="274" y="8601"/>
                      <a:pt x="274" y="8585"/>
                    </a:cubicBezTo>
                    <a:cubicBezTo>
                      <a:pt x="426" y="7126"/>
                      <a:pt x="547" y="5698"/>
                      <a:pt x="760" y="4239"/>
                    </a:cubicBezTo>
                    <a:cubicBezTo>
                      <a:pt x="882" y="3509"/>
                      <a:pt x="973" y="2810"/>
                      <a:pt x="1155" y="2111"/>
                    </a:cubicBezTo>
                    <a:cubicBezTo>
                      <a:pt x="1368" y="1291"/>
                      <a:pt x="1824" y="713"/>
                      <a:pt x="2219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2565;p75">
                <a:extLst>
                  <a:ext uri="{FF2B5EF4-FFF2-40B4-BE49-F238E27FC236}">
                    <a16:creationId xmlns:a16="http://schemas.microsoft.com/office/drawing/2014/main" id="{FBC17296-1ABF-2EDC-B6AC-4128D0CD8A55}"/>
                  </a:ext>
                </a:extLst>
              </p:cNvPr>
              <p:cNvSpPr/>
              <p:nvPr/>
            </p:nvSpPr>
            <p:spPr>
              <a:xfrm>
                <a:off x="5586025" y="2330356"/>
                <a:ext cx="98684" cy="36454"/>
              </a:xfrm>
              <a:custGeom>
                <a:avLst/>
                <a:gdLst/>
                <a:ahLst/>
                <a:cxnLst/>
                <a:rect l="l" t="t" r="r" b="b"/>
                <a:pathLst>
                  <a:path w="6451" h="2383" extrusionOk="0">
                    <a:moveTo>
                      <a:pt x="4940" y="0"/>
                    </a:moveTo>
                    <a:cubicBezTo>
                      <a:pt x="4718" y="0"/>
                      <a:pt x="4494" y="23"/>
                      <a:pt x="4286" y="65"/>
                    </a:cubicBezTo>
                    <a:cubicBezTo>
                      <a:pt x="3314" y="277"/>
                      <a:pt x="0" y="217"/>
                      <a:pt x="730" y="1980"/>
                    </a:cubicBezTo>
                    <a:cubicBezTo>
                      <a:pt x="744" y="2036"/>
                      <a:pt x="778" y="2060"/>
                      <a:pt x="810" y="2060"/>
                    </a:cubicBezTo>
                    <a:cubicBezTo>
                      <a:pt x="847" y="2060"/>
                      <a:pt x="882" y="2028"/>
                      <a:pt x="882" y="1980"/>
                    </a:cubicBezTo>
                    <a:cubicBezTo>
                      <a:pt x="304" y="581"/>
                      <a:pt x="3314" y="460"/>
                      <a:pt x="4043" y="277"/>
                    </a:cubicBezTo>
                    <a:cubicBezTo>
                      <a:pt x="4225" y="217"/>
                      <a:pt x="4438" y="186"/>
                      <a:pt x="4651" y="156"/>
                    </a:cubicBezTo>
                    <a:cubicBezTo>
                      <a:pt x="4937" y="99"/>
                      <a:pt x="5141" y="46"/>
                      <a:pt x="5296" y="46"/>
                    </a:cubicBezTo>
                    <a:cubicBezTo>
                      <a:pt x="5552" y="46"/>
                      <a:pt x="5673" y="191"/>
                      <a:pt x="5806" y="703"/>
                    </a:cubicBezTo>
                    <a:cubicBezTo>
                      <a:pt x="5871" y="910"/>
                      <a:pt x="5930" y="1050"/>
                      <a:pt x="5962" y="1179"/>
                    </a:cubicBezTo>
                    <a:lnTo>
                      <a:pt x="5962" y="1179"/>
                    </a:lnTo>
                    <a:cubicBezTo>
                      <a:pt x="5921" y="1224"/>
                      <a:pt x="5923" y="1256"/>
                      <a:pt x="5867" y="1463"/>
                    </a:cubicBezTo>
                    <a:cubicBezTo>
                      <a:pt x="5829" y="1500"/>
                      <a:pt x="5861" y="1526"/>
                      <a:pt x="5913" y="1526"/>
                    </a:cubicBezTo>
                    <a:cubicBezTo>
                      <a:pt x="5932" y="1526"/>
                      <a:pt x="5953" y="1523"/>
                      <a:pt x="5975" y="1515"/>
                    </a:cubicBezTo>
                    <a:lnTo>
                      <a:pt x="5975" y="1515"/>
                    </a:lnTo>
                    <a:cubicBezTo>
                      <a:pt x="5961" y="1589"/>
                      <a:pt x="5936" y="1670"/>
                      <a:pt x="5897" y="1767"/>
                    </a:cubicBezTo>
                    <a:cubicBezTo>
                      <a:pt x="5897" y="1797"/>
                      <a:pt x="5745" y="2010"/>
                      <a:pt x="5776" y="2040"/>
                    </a:cubicBezTo>
                    <a:cubicBezTo>
                      <a:pt x="5767" y="2032"/>
                      <a:pt x="5755" y="2029"/>
                      <a:pt x="5742" y="2029"/>
                    </a:cubicBezTo>
                    <a:cubicBezTo>
                      <a:pt x="5707" y="2029"/>
                      <a:pt x="5670" y="2057"/>
                      <a:pt x="5715" y="2101"/>
                    </a:cubicBezTo>
                    <a:cubicBezTo>
                      <a:pt x="5715" y="2162"/>
                      <a:pt x="5745" y="2253"/>
                      <a:pt x="5745" y="2314"/>
                    </a:cubicBezTo>
                    <a:cubicBezTo>
                      <a:pt x="5760" y="2360"/>
                      <a:pt x="5798" y="2382"/>
                      <a:pt x="5833" y="2382"/>
                    </a:cubicBezTo>
                    <a:cubicBezTo>
                      <a:pt x="5867" y="2382"/>
                      <a:pt x="5897" y="2360"/>
                      <a:pt x="5897" y="2314"/>
                    </a:cubicBezTo>
                    <a:cubicBezTo>
                      <a:pt x="5958" y="1888"/>
                      <a:pt x="6384" y="1524"/>
                      <a:pt x="6232" y="1068"/>
                    </a:cubicBezTo>
                    <a:cubicBezTo>
                      <a:pt x="6232" y="1063"/>
                      <a:pt x="6230" y="1057"/>
                      <a:pt x="6227" y="1051"/>
                    </a:cubicBezTo>
                    <a:lnTo>
                      <a:pt x="6227" y="1051"/>
                    </a:lnTo>
                    <a:cubicBezTo>
                      <a:pt x="6451" y="285"/>
                      <a:pt x="5718" y="0"/>
                      <a:pt x="4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2566;p75">
                <a:extLst>
                  <a:ext uri="{FF2B5EF4-FFF2-40B4-BE49-F238E27FC236}">
                    <a16:creationId xmlns:a16="http://schemas.microsoft.com/office/drawing/2014/main" id="{5B561A51-C1A9-7F7B-7FCA-70EEFF71BE3A}"/>
                  </a:ext>
                </a:extLst>
              </p:cNvPr>
              <p:cNvSpPr/>
              <p:nvPr/>
            </p:nvSpPr>
            <p:spPr>
              <a:xfrm>
                <a:off x="5574858" y="2286804"/>
                <a:ext cx="112712" cy="54780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3581" extrusionOk="0">
                    <a:moveTo>
                      <a:pt x="5837" y="3094"/>
                    </a:moveTo>
                    <a:cubicBezTo>
                      <a:pt x="5796" y="3094"/>
                      <a:pt x="5783" y="3108"/>
                      <a:pt x="5796" y="3108"/>
                    </a:cubicBezTo>
                    <a:cubicBezTo>
                      <a:pt x="5803" y="3108"/>
                      <a:pt x="5817" y="3104"/>
                      <a:pt x="5837" y="3094"/>
                    </a:cubicBezTo>
                    <a:close/>
                    <a:moveTo>
                      <a:pt x="3413" y="0"/>
                    </a:moveTo>
                    <a:cubicBezTo>
                      <a:pt x="3228" y="0"/>
                      <a:pt x="3051" y="18"/>
                      <a:pt x="2889" y="55"/>
                    </a:cubicBezTo>
                    <a:cubicBezTo>
                      <a:pt x="2068" y="237"/>
                      <a:pt x="1186" y="966"/>
                      <a:pt x="974" y="1757"/>
                    </a:cubicBezTo>
                    <a:cubicBezTo>
                      <a:pt x="700" y="2547"/>
                      <a:pt x="700" y="3276"/>
                      <a:pt x="1490" y="3580"/>
                    </a:cubicBezTo>
                    <a:cubicBezTo>
                      <a:pt x="1521" y="3580"/>
                      <a:pt x="1521" y="3550"/>
                      <a:pt x="1521" y="3489"/>
                    </a:cubicBezTo>
                    <a:cubicBezTo>
                      <a:pt x="1" y="2456"/>
                      <a:pt x="1612" y="571"/>
                      <a:pt x="2858" y="207"/>
                    </a:cubicBezTo>
                    <a:cubicBezTo>
                      <a:pt x="3024" y="160"/>
                      <a:pt x="3215" y="137"/>
                      <a:pt x="3419" y="137"/>
                    </a:cubicBezTo>
                    <a:cubicBezTo>
                      <a:pt x="4939" y="137"/>
                      <a:pt x="7230" y="1379"/>
                      <a:pt x="5837" y="3094"/>
                    </a:cubicBezTo>
                    <a:cubicBezTo>
                      <a:pt x="7367" y="1400"/>
                      <a:pt x="5064" y="0"/>
                      <a:pt x="34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2567;p75">
                <a:extLst>
                  <a:ext uri="{FF2B5EF4-FFF2-40B4-BE49-F238E27FC236}">
                    <a16:creationId xmlns:a16="http://schemas.microsoft.com/office/drawing/2014/main" id="{123E77F4-310A-1A78-7039-7679771F0EE5}"/>
                  </a:ext>
                </a:extLst>
              </p:cNvPr>
              <p:cNvSpPr/>
              <p:nvPr/>
            </p:nvSpPr>
            <p:spPr>
              <a:xfrm>
                <a:off x="5585796" y="2284785"/>
                <a:ext cx="91372" cy="58421"/>
              </a:xfrm>
              <a:custGeom>
                <a:avLst/>
                <a:gdLst/>
                <a:ahLst/>
                <a:cxnLst/>
                <a:rect l="l" t="t" r="r" b="b"/>
                <a:pathLst>
                  <a:path w="5973" h="3819" extrusionOk="0">
                    <a:moveTo>
                      <a:pt x="3648" y="0"/>
                    </a:moveTo>
                    <a:cubicBezTo>
                      <a:pt x="3121" y="0"/>
                      <a:pt x="2590" y="86"/>
                      <a:pt x="2174" y="187"/>
                    </a:cubicBezTo>
                    <a:cubicBezTo>
                      <a:pt x="1110" y="399"/>
                      <a:pt x="441" y="1159"/>
                      <a:pt x="137" y="2223"/>
                    </a:cubicBezTo>
                    <a:cubicBezTo>
                      <a:pt x="1" y="2714"/>
                      <a:pt x="36" y="3818"/>
                      <a:pt x="683" y="3818"/>
                    </a:cubicBezTo>
                    <a:cubicBezTo>
                      <a:pt x="756" y="3818"/>
                      <a:pt x="837" y="3804"/>
                      <a:pt x="927" y="3773"/>
                    </a:cubicBezTo>
                    <a:cubicBezTo>
                      <a:pt x="1018" y="3773"/>
                      <a:pt x="1018" y="3743"/>
                      <a:pt x="958" y="3743"/>
                    </a:cubicBezTo>
                    <a:cubicBezTo>
                      <a:pt x="806" y="3165"/>
                      <a:pt x="654" y="2557"/>
                      <a:pt x="502" y="2010"/>
                    </a:cubicBezTo>
                    <a:cubicBezTo>
                      <a:pt x="563" y="1889"/>
                      <a:pt x="623" y="1767"/>
                      <a:pt x="654" y="1615"/>
                    </a:cubicBezTo>
                    <a:cubicBezTo>
                      <a:pt x="775" y="1342"/>
                      <a:pt x="958" y="1129"/>
                      <a:pt x="1170" y="977"/>
                    </a:cubicBezTo>
                    <a:cubicBezTo>
                      <a:pt x="1809" y="399"/>
                      <a:pt x="2690" y="339"/>
                      <a:pt x="3481" y="278"/>
                    </a:cubicBezTo>
                    <a:cubicBezTo>
                      <a:pt x="4605" y="278"/>
                      <a:pt x="5517" y="612"/>
                      <a:pt x="5608" y="2041"/>
                    </a:cubicBezTo>
                    <a:cubicBezTo>
                      <a:pt x="5608" y="2284"/>
                      <a:pt x="5639" y="2588"/>
                      <a:pt x="5487" y="2831"/>
                    </a:cubicBezTo>
                    <a:cubicBezTo>
                      <a:pt x="5461" y="2857"/>
                      <a:pt x="5502" y="2928"/>
                      <a:pt x="5553" y="2928"/>
                    </a:cubicBezTo>
                    <a:cubicBezTo>
                      <a:pt x="5561" y="2928"/>
                      <a:pt x="5569" y="2926"/>
                      <a:pt x="5578" y="2922"/>
                    </a:cubicBezTo>
                    <a:cubicBezTo>
                      <a:pt x="5973" y="2497"/>
                      <a:pt x="5821" y="1159"/>
                      <a:pt x="5517" y="703"/>
                    </a:cubicBezTo>
                    <a:cubicBezTo>
                      <a:pt x="5126" y="170"/>
                      <a:pt x="4391" y="0"/>
                      <a:pt x="36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2568;p75">
                <a:extLst>
                  <a:ext uri="{FF2B5EF4-FFF2-40B4-BE49-F238E27FC236}">
                    <a16:creationId xmlns:a16="http://schemas.microsoft.com/office/drawing/2014/main" id="{F20638E5-083D-CA6A-02D7-21028948E1BF}"/>
                  </a:ext>
                </a:extLst>
              </p:cNvPr>
              <p:cNvSpPr/>
              <p:nvPr/>
            </p:nvSpPr>
            <p:spPr>
              <a:xfrm>
                <a:off x="5657633" y="2302316"/>
                <a:ext cx="14426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943" h="2141" extrusionOk="0">
                    <a:moveTo>
                      <a:pt x="754" y="1"/>
                    </a:moveTo>
                    <a:cubicBezTo>
                      <a:pt x="745" y="1"/>
                      <a:pt x="730" y="22"/>
                      <a:pt x="730" y="44"/>
                    </a:cubicBezTo>
                    <a:cubicBezTo>
                      <a:pt x="882" y="348"/>
                      <a:pt x="791" y="895"/>
                      <a:pt x="669" y="1199"/>
                    </a:cubicBezTo>
                    <a:cubicBezTo>
                      <a:pt x="578" y="1533"/>
                      <a:pt x="304" y="1837"/>
                      <a:pt x="61" y="2110"/>
                    </a:cubicBezTo>
                    <a:cubicBezTo>
                      <a:pt x="0" y="2110"/>
                      <a:pt x="31" y="2141"/>
                      <a:pt x="61" y="2141"/>
                    </a:cubicBezTo>
                    <a:cubicBezTo>
                      <a:pt x="365" y="1837"/>
                      <a:pt x="639" y="1503"/>
                      <a:pt x="760" y="1077"/>
                    </a:cubicBezTo>
                    <a:cubicBezTo>
                      <a:pt x="821" y="773"/>
                      <a:pt x="943" y="287"/>
                      <a:pt x="760" y="13"/>
                    </a:cubicBezTo>
                    <a:cubicBezTo>
                      <a:pt x="760" y="4"/>
                      <a:pt x="758" y="1"/>
                      <a:pt x="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2569;p75">
                <a:extLst>
                  <a:ext uri="{FF2B5EF4-FFF2-40B4-BE49-F238E27FC236}">
                    <a16:creationId xmlns:a16="http://schemas.microsoft.com/office/drawing/2014/main" id="{8D9F7F6C-A908-8D20-C322-A1888C31BF32}"/>
                  </a:ext>
                </a:extLst>
              </p:cNvPr>
              <p:cNvSpPr/>
              <p:nvPr/>
            </p:nvSpPr>
            <p:spPr>
              <a:xfrm>
                <a:off x="5642289" y="2291577"/>
                <a:ext cx="18143" cy="3838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509" extrusionOk="0">
                    <a:moveTo>
                      <a:pt x="741" y="1"/>
                    </a:moveTo>
                    <a:cubicBezTo>
                      <a:pt x="737" y="1"/>
                      <a:pt x="730" y="16"/>
                      <a:pt x="730" y="46"/>
                    </a:cubicBezTo>
                    <a:cubicBezTo>
                      <a:pt x="745" y="16"/>
                      <a:pt x="745" y="1"/>
                      <a:pt x="741" y="1"/>
                    </a:cubicBezTo>
                    <a:close/>
                    <a:moveTo>
                      <a:pt x="730" y="46"/>
                    </a:moveTo>
                    <a:cubicBezTo>
                      <a:pt x="973" y="746"/>
                      <a:pt x="1125" y="2326"/>
                      <a:pt x="61" y="2478"/>
                    </a:cubicBezTo>
                    <a:cubicBezTo>
                      <a:pt x="0" y="2478"/>
                      <a:pt x="61" y="2509"/>
                      <a:pt x="61" y="2509"/>
                    </a:cubicBezTo>
                    <a:cubicBezTo>
                      <a:pt x="1186" y="2478"/>
                      <a:pt x="1003" y="715"/>
                      <a:pt x="730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2570;p75">
                <a:extLst>
                  <a:ext uri="{FF2B5EF4-FFF2-40B4-BE49-F238E27FC236}">
                    <a16:creationId xmlns:a16="http://schemas.microsoft.com/office/drawing/2014/main" id="{9EA225CE-62AB-F035-4DBE-4E7125E191C2}"/>
                  </a:ext>
                </a:extLst>
              </p:cNvPr>
              <p:cNvSpPr/>
              <p:nvPr/>
            </p:nvSpPr>
            <p:spPr>
              <a:xfrm>
                <a:off x="5634381" y="2289022"/>
                <a:ext cx="11182" cy="41533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715" extrusionOk="0">
                    <a:moveTo>
                      <a:pt x="274" y="1"/>
                    </a:moveTo>
                    <a:lnTo>
                      <a:pt x="274" y="1"/>
                    </a:lnTo>
                    <a:cubicBezTo>
                      <a:pt x="457" y="396"/>
                      <a:pt x="487" y="852"/>
                      <a:pt x="517" y="1308"/>
                    </a:cubicBezTo>
                    <a:cubicBezTo>
                      <a:pt x="517" y="1490"/>
                      <a:pt x="578" y="1672"/>
                      <a:pt x="517" y="1824"/>
                    </a:cubicBezTo>
                    <a:cubicBezTo>
                      <a:pt x="517" y="1929"/>
                      <a:pt x="360" y="2616"/>
                      <a:pt x="143" y="2616"/>
                    </a:cubicBezTo>
                    <a:cubicBezTo>
                      <a:pt x="107" y="2616"/>
                      <a:pt x="70" y="2597"/>
                      <a:pt x="31" y="2554"/>
                    </a:cubicBezTo>
                    <a:cubicBezTo>
                      <a:pt x="31" y="2545"/>
                      <a:pt x="28" y="2541"/>
                      <a:pt x="25" y="2541"/>
                    </a:cubicBezTo>
                    <a:cubicBezTo>
                      <a:pt x="16" y="2541"/>
                      <a:pt x="1" y="2563"/>
                      <a:pt x="1" y="2584"/>
                    </a:cubicBezTo>
                    <a:cubicBezTo>
                      <a:pt x="51" y="2677"/>
                      <a:pt x="106" y="2715"/>
                      <a:pt x="162" y="2715"/>
                    </a:cubicBezTo>
                    <a:cubicBezTo>
                      <a:pt x="343" y="2715"/>
                      <a:pt x="532" y="2321"/>
                      <a:pt x="578" y="2159"/>
                    </a:cubicBezTo>
                    <a:cubicBezTo>
                      <a:pt x="730" y="1581"/>
                      <a:pt x="608" y="578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2571;p75">
                <a:extLst>
                  <a:ext uri="{FF2B5EF4-FFF2-40B4-BE49-F238E27FC236}">
                    <a16:creationId xmlns:a16="http://schemas.microsoft.com/office/drawing/2014/main" id="{B99B01F8-7B52-4280-3416-FBBE73A19583}"/>
                  </a:ext>
                </a:extLst>
              </p:cNvPr>
              <p:cNvSpPr/>
              <p:nvPr/>
            </p:nvSpPr>
            <p:spPr>
              <a:xfrm>
                <a:off x="5622296" y="2302851"/>
                <a:ext cx="13676" cy="34634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264" extrusionOk="0">
                    <a:moveTo>
                      <a:pt x="547" y="1"/>
                    </a:moveTo>
                    <a:cubicBezTo>
                      <a:pt x="517" y="1"/>
                      <a:pt x="487" y="24"/>
                      <a:pt x="487" y="69"/>
                    </a:cubicBezTo>
                    <a:cubicBezTo>
                      <a:pt x="517" y="586"/>
                      <a:pt x="760" y="1984"/>
                      <a:pt x="31" y="2197"/>
                    </a:cubicBezTo>
                    <a:cubicBezTo>
                      <a:pt x="0" y="2197"/>
                      <a:pt x="0" y="2258"/>
                      <a:pt x="31" y="2258"/>
                    </a:cubicBezTo>
                    <a:cubicBezTo>
                      <a:pt x="58" y="2262"/>
                      <a:pt x="84" y="2263"/>
                      <a:pt x="108" y="2263"/>
                    </a:cubicBezTo>
                    <a:cubicBezTo>
                      <a:pt x="894" y="2263"/>
                      <a:pt x="608" y="452"/>
                      <a:pt x="608" y="69"/>
                    </a:cubicBezTo>
                    <a:cubicBezTo>
                      <a:pt x="608" y="24"/>
                      <a:pt x="578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2572;p75">
                <a:extLst>
                  <a:ext uri="{FF2B5EF4-FFF2-40B4-BE49-F238E27FC236}">
                    <a16:creationId xmlns:a16="http://schemas.microsoft.com/office/drawing/2014/main" id="{A80A2BAC-54D7-E03C-6787-A56FBF7B2AD7}"/>
                  </a:ext>
                </a:extLst>
              </p:cNvPr>
              <p:cNvSpPr/>
              <p:nvPr/>
            </p:nvSpPr>
            <p:spPr>
              <a:xfrm>
                <a:off x="5597177" y="2305574"/>
                <a:ext cx="11182" cy="3712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427" extrusionOk="0">
                    <a:moveTo>
                      <a:pt x="533" y="1"/>
                    </a:moveTo>
                    <a:cubicBezTo>
                      <a:pt x="521" y="1"/>
                      <a:pt x="501" y="16"/>
                      <a:pt x="487" y="43"/>
                    </a:cubicBezTo>
                    <a:cubicBezTo>
                      <a:pt x="335" y="742"/>
                      <a:pt x="1" y="1837"/>
                      <a:pt x="639" y="2414"/>
                    </a:cubicBezTo>
                    <a:cubicBezTo>
                      <a:pt x="648" y="2423"/>
                      <a:pt x="660" y="2427"/>
                      <a:pt x="671" y="2427"/>
                    </a:cubicBezTo>
                    <a:cubicBezTo>
                      <a:pt x="700" y="2427"/>
                      <a:pt x="730" y="2405"/>
                      <a:pt x="730" y="2384"/>
                    </a:cubicBezTo>
                    <a:lnTo>
                      <a:pt x="730" y="2353"/>
                    </a:lnTo>
                    <a:cubicBezTo>
                      <a:pt x="730" y="2323"/>
                      <a:pt x="715" y="2308"/>
                      <a:pt x="696" y="2308"/>
                    </a:cubicBezTo>
                    <a:cubicBezTo>
                      <a:pt x="677" y="2308"/>
                      <a:pt x="654" y="2323"/>
                      <a:pt x="639" y="2353"/>
                    </a:cubicBezTo>
                    <a:cubicBezTo>
                      <a:pt x="670" y="2262"/>
                      <a:pt x="578" y="2141"/>
                      <a:pt x="518" y="2080"/>
                    </a:cubicBezTo>
                    <a:cubicBezTo>
                      <a:pt x="426" y="1837"/>
                      <a:pt x="366" y="1594"/>
                      <a:pt x="366" y="1350"/>
                    </a:cubicBezTo>
                    <a:cubicBezTo>
                      <a:pt x="366" y="894"/>
                      <a:pt x="457" y="469"/>
                      <a:pt x="518" y="74"/>
                    </a:cubicBezTo>
                    <a:cubicBezTo>
                      <a:pt x="551" y="24"/>
                      <a:pt x="548" y="1"/>
                      <a:pt x="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2573;p75">
                <a:extLst>
                  <a:ext uri="{FF2B5EF4-FFF2-40B4-BE49-F238E27FC236}">
                    <a16:creationId xmlns:a16="http://schemas.microsoft.com/office/drawing/2014/main" id="{E0D0D284-9D37-3B7B-C9F5-42D1B7E22D31}"/>
                  </a:ext>
                </a:extLst>
              </p:cNvPr>
              <p:cNvSpPr/>
              <p:nvPr/>
            </p:nvSpPr>
            <p:spPr>
              <a:xfrm>
                <a:off x="5595785" y="2314248"/>
                <a:ext cx="13967" cy="1929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261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100" y="1"/>
                      <a:pt x="92" y="8"/>
                      <a:pt x="92" y="23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2" y="23"/>
                    </a:moveTo>
                    <a:cubicBezTo>
                      <a:pt x="92" y="419"/>
                      <a:pt x="1" y="783"/>
                      <a:pt x="274" y="1057"/>
                    </a:cubicBezTo>
                    <a:cubicBezTo>
                      <a:pt x="388" y="1171"/>
                      <a:pt x="537" y="1261"/>
                      <a:pt x="678" y="1261"/>
                    </a:cubicBezTo>
                    <a:cubicBezTo>
                      <a:pt x="763" y="1261"/>
                      <a:pt x="844" y="1228"/>
                      <a:pt x="913" y="1148"/>
                    </a:cubicBezTo>
                    <a:cubicBezTo>
                      <a:pt x="913" y="1087"/>
                      <a:pt x="913" y="1087"/>
                      <a:pt x="882" y="1087"/>
                    </a:cubicBezTo>
                    <a:cubicBezTo>
                      <a:pt x="814" y="1155"/>
                      <a:pt x="740" y="1183"/>
                      <a:pt x="664" y="1183"/>
                    </a:cubicBezTo>
                    <a:cubicBezTo>
                      <a:pt x="469" y="1183"/>
                      <a:pt x="271" y="998"/>
                      <a:pt x="183" y="844"/>
                    </a:cubicBezTo>
                    <a:cubicBezTo>
                      <a:pt x="92" y="571"/>
                      <a:pt x="122" y="297"/>
                      <a:pt x="92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2574;p75">
                <a:extLst>
                  <a:ext uri="{FF2B5EF4-FFF2-40B4-BE49-F238E27FC236}">
                    <a16:creationId xmlns:a16="http://schemas.microsoft.com/office/drawing/2014/main" id="{0856BAD0-E4FF-DD31-073D-1BB26CCB1A89}"/>
                  </a:ext>
                </a:extLst>
              </p:cNvPr>
              <p:cNvSpPr/>
              <p:nvPr/>
            </p:nvSpPr>
            <p:spPr>
              <a:xfrm>
                <a:off x="5607411" y="2299884"/>
                <a:ext cx="10249" cy="3337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2182" extrusionOk="0">
                    <a:moveTo>
                      <a:pt x="255" y="0"/>
                    </a:moveTo>
                    <a:cubicBezTo>
                      <a:pt x="249" y="0"/>
                      <a:pt x="244" y="8"/>
                      <a:pt x="244" y="20"/>
                    </a:cubicBezTo>
                    <a:cubicBezTo>
                      <a:pt x="153" y="537"/>
                      <a:pt x="92" y="1206"/>
                      <a:pt x="153" y="1722"/>
                    </a:cubicBezTo>
                    <a:cubicBezTo>
                      <a:pt x="210" y="1978"/>
                      <a:pt x="346" y="2181"/>
                      <a:pt x="563" y="2181"/>
                    </a:cubicBezTo>
                    <a:cubicBezTo>
                      <a:pt x="578" y="2181"/>
                      <a:pt x="593" y="2180"/>
                      <a:pt x="609" y="2178"/>
                    </a:cubicBezTo>
                    <a:cubicBezTo>
                      <a:pt x="669" y="2178"/>
                      <a:pt x="669" y="2118"/>
                      <a:pt x="609" y="2118"/>
                    </a:cubicBezTo>
                    <a:cubicBezTo>
                      <a:pt x="1" y="2057"/>
                      <a:pt x="244" y="415"/>
                      <a:pt x="274" y="51"/>
                    </a:cubicBezTo>
                    <a:cubicBezTo>
                      <a:pt x="274" y="15"/>
                      <a:pt x="26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2575;p75">
                <a:extLst>
                  <a:ext uri="{FF2B5EF4-FFF2-40B4-BE49-F238E27FC236}">
                    <a16:creationId xmlns:a16="http://schemas.microsoft.com/office/drawing/2014/main" id="{84431641-7DE3-9C35-D4BE-E0A9A1F88B82}"/>
                  </a:ext>
                </a:extLst>
              </p:cNvPr>
              <p:cNvSpPr/>
              <p:nvPr/>
            </p:nvSpPr>
            <p:spPr>
              <a:xfrm>
                <a:off x="5622755" y="2337760"/>
                <a:ext cx="11993" cy="15374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005" extrusionOk="0">
                    <a:moveTo>
                      <a:pt x="402" y="0"/>
                    </a:moveTo>
                    <a:cubicBezTo>
                      <a:pt x="285" y="0"/>
                      <a:pt x="131" y="71"/>
                      <a:pt x="1" y="97"/>
                    </a:cubicBezTo>
                    <a:cubicBezTo>
                      <a:pt x="92" y="97"/>
                      <a:pt x="200" y="46"/>
                      <a:pt x="287" y="46"/>
                    </a:cubicBezTo>
                    <a:cubicBezTo>
                      <a:pt x="316" y="46"/>
                      <a:pt x="343" y="52"/>
                      <a:pt x="365" y="67"/>
                    </a:cubicBezTo>
                    <a:cubicBezTo>
                      <a:pt x="487" y="97"/>
                      <a:pt x="578" y="280"/>
                      <a:pt x="609" y="401"/>
                    </a:cubicBezTo>
                    <a:cubicBezTo>
                      <a:pt x="639" y="493"/>
                      <a:pt x="730" y="766"/>
                      <a:pt x="578" y="888"/>
                    </a:cubicBezTo>
                    <a:cubicBezTo>
                      <a:pt x="517" y="888"/>
                      <a:pt x="517" y="918"/>
                      <a:pt x="578" y="979"/>
                    </a:cubicBezTo>
                    <a:cubicBezTo>
                      <a:pt x="603" y="996"/>
                      <a:pt x="624" y="1004"/>
                      <a:pt x="642" y="1004"/>
                    </a:cubicBezTo>
                    <a:cubicBezTo>
                      <a:pt x="784" y="1004"/>
                      <a:pt x="754" y="539"/>
                      <a:pt x="700" y="432"/>
                    </a:cubicBezTo>
                    <a:cubicBezTo>
                      <a:pt x="669" y="280"/>
                      <a:pt x="609" y="97"/>
                      <a:pt x="457" y="6"/>
                    </a:cubicBezTo>
                    <a:cubicBezTo>
                      <a:pt x="440" y="2"/>
                      <a:pt x="421" y="0"/>
                      <a:pt x="4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2576;p75">
                <a:extLst>
                  <a:ext uri="{FF2B5EF4-FFF2-40B4-BE49-F238E27FC236}">
                    <a16:creationId xmlns:a16="http://schemas.microsoft.com/office/drawing/2014/main" id="{FC6A3B32-53C0-77F4-008C-706EDB5AA53D}"/>
                  </a:ext>
                </a:extLst>
              </p:cNvPr>
              <p:cNvSpPr/>
              <p:nvPr/>
            </p:nvSpPr>
            <p:spPr>
              <a:xfrm>
                <a:off x="5639490" y="2334395"/>
                <a:ext cx="7465" cy="19948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304" extrusionOk="0">
                    <a:moveTo>
                      <a:pt x="92" y="1"/>
                    </a:moveTo>
                    <a:cubicBezTo>
                      <a:pt x="67" y="1"/>
                      <a:pt x="49" y="22"/>
                      <a:pt x="92" y="44"/>
                    </a:cubicBezTo>
                    <a:cubicBezTo>
                      <a:pt x="274" y="287"/>
                      <a:pt x="396" y="469"/>
                      <a:pt x="335" y="773"/>
                    </a:cubicBezTo>
                    <a:cubicBezTo>
                      <a:pt x="305" y="925"/>
                      <a:pt x="244" y="1199"/>
                      <a:pt x="31" y="1229"/>
                    </a:cubicBezTo>
                    <a:cubicBezTo>
                      <a:pt x="1" y="1229"/>
                      <a:pt x="1" y="1290"/>
                      <a:pt x="31" y="1290"/>
                    </a:cubicBezTo>
                    <a:cubicBezTo>
                      <a:pt x="56" y="1299"/>
                      <a:pt x="79" y="1304"/>
                      <a:pt x="101" y="1304"/>
                    </a:cubicBezTo>
                    <a:cubicBezTo>
                      <a:pt x="293" y="1304"/>
                      <a:pt x="372" y="971"/>
                      <a:pt x="426" y="834"/>
                    </a:cubicBezTo>
                    <a:cubicBezTo>
                      <a:pt x="487" y="500"/>
                      <a:pt x="366" y="287"/>
                      <a:pt x="123" y="13"/>
                    </a:cubicBezTo>
                    <a:cubicBezTo>
                      <a:pt x="114" y="5"/>
                      <a:pt x="102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2577;p75">
                <a:extLst>
                  <a:ext uri="{FF2B5EF4-FFF2-40B4-BE49-F238E27FC236}">
                    <a16:creationId xmlns:a16="http://schemas.microsoft.com/office/drawing/2014/main" id="{C271FD63-39DA-82BB-2C6B-1CF5E805C002}"/>
                  </a:ext>
                </a:extLst>
              </p:cNvPr>
              <p:cNvSpPr/>
              <p:nvPr/>
            </p:nvSpPr>
            <p:spPr>
              <a:xfrm>
                <a:off x="5648332" y="2337072"/>
                <a:ext cx="5890" cy="1747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142" extrusionOk="0">
                    <a:moveTo>
                      <a:pt x="362" y="1"/>
                    </a:moveTo>
                    <a:cubicBezTo>
                      <a:pt x="346" y="1"/>
                      <a:pt x="304" y="16"/>
                      <a:pt x="304" y="51"/>
                    </a:cubicBezTo>
                    <a:cubicBezTo>
                      <a:pt x="304" y="361"/>
                      <a:pt x="330" y="749"/>
                      <a:pt x="117" y="998"/>
                    </a:cubicBezTo>
                    <a:lnTo>
                      <a:pt x="117" y="998"/>
                    </a:lnTo>
                    <a:cubicBezTo>
                      <a:pt x="111" y="985"/>
                      <a:pt x="100" y="978"/>
                      <a:pt x="88" y="978"/>
                    </a:cubicBezTo>
                    <a:cubicBezTo>
                      <a:pt x="69" y="978"/>
                      <a:pt x="46" y="994"/>
                      <a:pt x="31" y="1024"/>
                    </a:cubicBezTo>
                    <a:cubicBezTo>
                      <a:pt x="0" y="1054"/>
                      <a:pt x="0" y="1054"/>
                      <a:pt x="0" y="1085"/>
                    </a:cubicBezTo>
                    <a:cubicBezTo>
                      <a:pt x="0" y="1106"/>
                      <a:pt x="15" y="1141"/>
                      <a:pt x="34" y="1141"/>
                    </a:cubicBezTo>
                    <a:cubicBezTo>
                      <a:pt x="42" y="1141"/>
                      <a:pt x="52" y="1134"/>
                      <a:pt x="61" y="1115"/>
                    </a:cubicBezTo>
                    <a:cubicBezTo>
                      <a:pt x="90" y="1097"/>
                      <a:pt x="115" y="1077"/>
                      <a:pt x="138" y="1054"/>
                    </a:cubicBezTo>
                    <a:lnTo>
                      <a:pt x="152" y="1054"/>
                    </a:lnTo>
                    <a:cubicBezTo>
                      <a:pt x="152" y="1054"/>
                      <a:pt x="152" y="1049"/>
                      <a:pt x="150" y="1042"/>
                    </a:cubicBezTo>
                    <a:lnTo>
                      <a:pt x="150" y="1042"/>
                    </a:lnTo>
                    <a:cubicBezTo>
                      <a:pt x="384" y="795"/>
                      <a:pt x="335" y="322"/>
                      <a:pt x="335" y="21"/>
                    </a:cubicBezTo>
                    <a:cubicBezTo>
                      <a:pt x="373" y="8"/>
                      <a:pt x="374" y="1"/>
                      <a:pt x="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2578;p75">
                <a:extLst>
                  <a:ext uri="{FF2B5EF4-FFF2-40B4-BE49-F238E27FC236}">
                    <a16:creationId xmlns:a16="http://schemas.microsoft.com/office/drawing/2014/main" id="{2F7E284F-A769-1B2F-2ECB-051D01AB18F8}"/>
                  </a:ext>
                </a:extLst>
              </p:cNvPr>
              <p:cNvSpPr/>
              <p:nvPr/>
            </p:nvSpPr>
            <p:spPr>
              <a:xfrm>
                <a:off x="5659652" y="2327618"/>
                <a:ext cx="11947" cy="2644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1729" extrusionOk="0">
                    <a:moveTo>
                      <a:pt x="324" y="1"/>
                    </a:moveTo>
                    <a:cubicBezTo>
                      <a:pt x="324" y="1"/>
                      <a:pt x="294" y="1"/>
                      <a:pt x="294" y="31"/>
                    </a:cubicBezTo>
                    <a:cubicBezTo>
                      <a:pt x="385" y="335"/>
                      <a:pt x="476" y="608"/>
                      <a:pt x="476" y="912"/>
                    </a:cubicBezTo>
                    <a:cubicBezTo>
                      <a:pt x="476" y="1064"/>
                      <a:pt x="507" y="1277"/>
                      <a:pt x="385" y="1399"/>
                    </a:cubicBezTo>
                    <a:cubicBezTo>
                      <a:pt x="342" y="1471"/>
                      <a:pt x="270" y="1509"/>
                      <a:pt x="205" y="1509"/>
                    </a:cubicBezTo>
                    <a:cubicBezTo>
                      <a:pt x="132" y="1509"/>
                      <a:pt x="67" y="1464"/>
                      <a:pt x="51" y="1368"/>
                    </a:cubicBezTo>
                    <a:cubicBezTo>
                      <a:pt x="51" y="1338"/>
                      <a:pt x="43" y="1323"/>
                      <a:pt x="36" y="1323"/>
                    </a:cubicBezTo>
                    <a:cubicBezTo>
                      <a:pt x="28" y="1323"/>
                      <a:pt x="20" y="1338"/>
                      <a:pt x="20" y="1368"/>
                    </a:cubicBezTo>
                    <a:cubicBezTo>
                      <a:pt x="0" y="1568"/>
                      <a:pt x="86" y="1729"/>
                      <a:pt x="215" y="1729"/>
                    </a:cubicBezTo>
                    <a:cubicBezTo>
                      <a:pt x="283" y="1729"/>
                      <a:pt x="363" y="1685"/>
                      <a:pt x="446" y="1581"/>
                    </a:cubicBezTo>
                    <a:cubicBezTo>
                      <a:pt x="780" y="1156"/>
                      <a:pt x="507" y="456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2579;p75">
                <a:extLst>
                  <a:ext uri="{FF2B5EF4-FFF2-40B4-BE49-F238E27FC236}">
                    <a16:creationId xmlns:a16="http://schemas.microsoft.com/office/drawing/2014/main" id="{46E1DD8D-832B-8F17-9575-664694D6BE16}"/>
                  </a:ext>
                </a:extLst>
              </p:cNvPr>
              <p:cNvSpPr/>
              <p:nvPr/>
            </p:nvSpPr>
            <p:spPr>
              <a:xfrm>
                <a:off x="5656241" y="2331335"/>
                <a:ext cx="17684" cy="2906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900" extrusionOk="0">
                    <a:moveTo>
                      <a:pt x="821" y="1"/>
                    </a:moveTo>
                    <a:cubicBezTo>
                      <a:pt x="1125" y="305"/>
                      <a:pt x="1064" y="761"/>
                      <a:pt x="973" y="1186"/>
                    </a:cubicBezTo>
                    <a:cubicBezTo>
                      <a:pt x="882" y="1429"/>
                      <a:pt x="851" y="1581"/>
                      <a:pt x="669" y="1642"/>
                    </a:cubicBezTo>
                    <a:cubicBezTo>
                      <a:pt x="595" y="1670"/>
                      <a:pt x="532" y="1681"/>
                      <a:pt x="475" y="1681"/>
                    </a:cubicBezTo>
                    <a:cubicBezTo>
                      <a:pt x="343" y="1681"/>
                      <a:pt x="239" y="1624"/>
                      <a:pt x="91" y="1581"/>
                    </a:cubicBezTo>
                    <a:cubicBezTo>
                      <a:pt x="31" y="1581"/>
                      <a:pt x="0" y="1642"/>
                      <a:pt x="31" y="1642"/>
                    </a:cubicBezTo>
                    <a:cubicBezTo>
                      <a:pt x="223" y="1714"/>
                      <a:pt x="396" y="1900"/>
                      <a:pt x="595" y="1900"/>
                    </a:cubicBezTo>
                    <a:cubicBezTo>
                      <a:pt x="648" y="1900"/>
                      <a:pt x="703" y="1887"/>
                      <a:pt x="760" y="1855"/>
                    </a:cubicBezTo>
                    <a:cubicBezTo>
                      <a:pt x="912" y="1764"/>
                      <a:pt x="942" y="1612"/>
                      <a:pt x="1034" y="1460"/>
                    </a:cubicBezTo>
                    <a:cubicBezTo>
                      <a:pt x="1155" y="1156"/>
                      <a:pt x="1155" y="852"/>
                      <a:pt x="1155" y="548"/>
                    </a:cubicBezTo>
                    <a:cubicBezTo>
                      <a:pt x="1125" y="274"/>
                      <a:pt x="1034" y="183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2580;p75">
                <a:extLst>
                  <a:ext uri="{FF2B5EF4-FFF2-40B4-BE49-F238E27FC236}">
                    <a16:creationId xmlns:a16="http://schemas.microsoft.com/office/drawing/2014/main" id="{C887CCA8-FE6C-4C1E-B3B4-B6D1F55CAED3}"/>
                  </a:ext>
                </a:extLst>
              </p:cNvPr>
              <p:cNvSpPr/>
              <p:nvPr/>
            </p:nvSpPr>
            <p:spPr>
              <a:xfrm>
                <a:off x="5602761" y="2341692"/>
                <a:ext cx="10249" cy="1511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988" extrusionOk="0">
                    <a:moveTo>
                      <a:pt x="122" y="0"/>
                    </a:moveTo>
                    <a:cubicBezTo>
                      <a:pt x="107" y="0"/>
                      <a:pt x="92" y="8"/>
                      <a:pt x="92" y="23"/>
                    </a:cubicBezTo>
                    <a:cubicBezTo>
                      <a:pt x="92" y="296"/>
                      <a:pt x="1" y="722"/>
                      <a:pt x="244" y="904"/>
                    </a:cubicBezTo>
                    <a:cubicBezTo>
                      <a:pt x="316" y="940"/>
                      <a:pt x="432" y="987"/>
                      <a:pt x="526" y="987"/>
                    </a:cubicBezTo>
                    <a:cubicBezTo>
                      <a:pt x="590" y="987"/>
                      <a:pt x="645" y="966"/>
                      <a:pt x="669" y="904"/>
                    </a:cubicBezTo>
                    <a:cubicBezTo>
                      <a:pt x="669" y="883"/>
                      <a:pt x="640" y="848"/>
                      <a:pt x="622" y="848"/>
                    </a:cubicBezTo>
                    <a:cubicBezTo>
                      <a:pt x="614" y="848"/>
                      <a:pt x="609" y="855"/>
                      <a:pt x="609" y="874"/>
                    </a:cubicBezTo>
                    <a:cubicBezTo>
                      <a:pt x="598" y="894"/>
                      <a:pt x="578" y="901"/>
                      <a:pt x="555" y="901"/>
                    </a:cubicBezTo>
                    <a:cubicBezTo>
                      <a:pt x="507" y="901"/>
                      <a:pt x="446" y="874"/>
                      <a:pt x="426" y="874"/>
                    </a:cubicBezTo>
                    <a:cubicBezTo>
                      <a:pt x="305" y="813"/>
                      <a:pt x="244" y="752"/>
                      <a:pt x="183" y="631"/>
                    </a:cubicBezTo>
                    <a:cubicBezTo>
                      <a:pt x="122" y="448"/>
                      <a:pt x="153" y="236"/>
                      <a:pt x="153" y="23"/>
                    </a:cubicBezTo>
                    <a:cubicBezTo>
                      <a:pt x="153" y="8"/>
                      <a:pt x="137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2581;p75">
                <a:extLst>
                  <a:ext uri="{FF2B5EF4-FFF2-40B4-BE49-F238E27FC236}">
                    <a16:creationId xmlns:a16="http://schemas.microsoft.com/office/drawing/2014/main" id="{BFD8D921-BECA-C01F-9FF1-1402A91C7C81}"/>
                  </a:ext>
                </a:extLst>
              </p:cNvPr>
              <p:cNvSpPr/>
              <p:nvPr/>
            </p:nvSpPr>
            <p:spPr>
              <a:xfrm>
                <a:off x="5610960" y="2345868"/>
                <a:ext cx="12743" cy="5094"/>
              </a:xfrm>
              <a:custGeom>
                <a:avLst/>
                <a:gdLst/>
                <a:ahLst/>
                <a:cxnLst/>
                <a:rect l="l" t="t" r="r" b="b"/>
                <a:pathLst>
                  <a:path w="833" h="333" extrusionOk="0">
                    <a:moveTo>
                      <a:pt x="703" y="0"/>
                    </a:moveTo>
                    <a:cubicBezTo>
                      <a:pt x="621" y="0"/>
                      <a:pt x="554" y="33"/>
                      <a:pt x="498" y="94"/>
                    </a:cubicBezTo>
                    <a:lnTo>
                      <a:pt x="498" y="94"/>
                    </a:lnTo>
                    <a:cubicBezTo>
                      <a:pt x="605" y="23"/>
                      <a:pt x="693" y="23"/>
                      <a:pt x="832" y="23"/>
                    </a:cubicBezTo>
                    <a:cubicBezTo>
                      <a:pt x="785" y="8"/>
                      <a:pt x="742" y="0"/>
                      <a:pt x="703" y="0"/>
                    </a:cubicBezTo>
                    <a:close/>
                    <a:moveTo>
                      <a:pt x="498" y="94"/>
                    </a:moveTo>
                    <a:cubicBezTo>
                      <a:pt x="488" y="100"/>
                      <a:pt x="478" y="107"/>
                      <a:pt x="468" y="115"/>
                    </a:cubicBezTo>
                    <a:lnTo>
                      <a:pt x="346" y="236"/>
                    </a:lnTo>
                    <a:cubicBezTo>
                      <a:pt x="335" y="242"/>
                      <a:pt x="322" y="244"/>
                      <a:pt x="308" y="244"/>
                    </a:cubicBezTo>
                    <a:cubicBezTo>
                      <a:pt x="252" y="244"/>
                      <a:pt x="183" y="200"/>
                      <a:pt x="133" y="175"/>
                    </a:cubicBezTo>
                    <a:cubicBezTo>
                      <a:pt x="104" y="146"/>
                      <a:pt x="79" y="136"/>
                      <a:pt x="59" y="136"/>
                    </a:cubicBezTo>
                    <a:cubicBezTo>
                      <a:pt x="16" y="136"/>
                      <a:pt x="1" y="185"/>
                      <a:pt x="42" y="206"/>
                    </a:cubicBezTo>
                    <a:cubicBezTo>
                      <a:pt x="123" y="233"/>
                      <a:pt x="180" y="332"/>
                      <a:pt x="278" y="332"/>
                    </a:cubicBezTo>
                    <a:cubicBezTo>
                      <a:pt x="290" y="332"/>
                      <a:pt x="302" y="331"/>
                      <a:pt x="316" y="327"/>
                    </a:cubicBezTo>
                    <a:cubicBezTo>
                      <a:pt x="346" y="267"/>
                      <a:pt x="377" y="236"/>
                      <a:pt x="437" y="175"/>
                    </a:cubicBezTo>
                    <a:cubicBezTo>
                      <a:pt x="456" y="144"/>
                      <a:pt x="476" y="117"/>
                      <a:pt x="498" y="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2582;p75">
                <a:extLst>
                  <a:ext uri="{FF2B5EF4-FFF2-40B4-BE49-F238E27FC236}">
                    <a16:creationId xmlns:a16="http://schemas.microsoft.com/office/drawing/2014/main" id="{40F85E13-1491-2BC4-248D-8BFB5EF9DA05}"/>
                  </a:ext>
                </a:extLst>
              </p:cNvPr>
              <p:cNvSpPr/>
              <p:nvPr/>
            </p:nvSpPr>
            <p:spPr>
              <a:xfrm>
                <a:off x="5639964" y="2367606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2583;p75">
                <a:extLst>
                  <a:ext uri="{FF2B5EF4-FFF2-40B4-BE49-F238E27FC236}">
                    <a16:creationId xmlns:a16="http://schemas.microsoft.com/office/drawing/2014/main" id="{EE89F057-66D2-1A01-260A-6C92B367CDA7}"/>
                  </a:ext>
                </a:extLst>
              </p:cNvPr>
              <p:cNvSpPr/>
              <p:nvPr/>
            </p:nvSpPr>
            <p:spPr>
              <a:xfrm>
                <a:off x="5639964" y="2381205"/>
                <a:ext cx="6058" cy="41058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684" extrusionOk="0">
                    <a:moveTo>
                      <a:pt x="95" y="1"/>
                    </a:moveTo>
                    <a:cubicBezTo>
                      <a:pt x="84" y="1"/>
                      <a:pt x="76" y="8"/>
                      <a:pt x="92" y="23"/>
                    </a:cubicBezTo>
                    <a:cubicBezTo>
                      <a:pt x="152" y="601"/>
                      <a:pt x="335" y="1361"/>
                      <a:pt x="304" y="1938"/>
                    </a:cubicBezTo>
                    <a:cubicBezTo>
                      <a:pt x="243" y="2242"/>
                      <a:pt x="0" y="2394"/>
                      <a:pt x="61" y="2637"/>
                    </a:cubicBezTo>
                    <a:cubicBezTo>
                      <a:pt x="92" y="2455"/>
                      <a:pt x="274" y="2485"/>
                      <a:pt x="304" y="2333"/>
                    </a:cubicBezTo>
                    <a:cubicBezTo>
                      <a:pt x="395" y="2182"/>
                      <a:pt x="395" y="1999"/>
                      <a:pt x="395" y="1847"/>
                    </a:cubicBezTo>
                    <a:cubicBezTo>
                      <a:pt x="395" y="1239"/>
                      <a:pt x="243" y="601"/>
                      <a:pt x="122" y="23"/>
                    </a:cubicBezTo>
                    <a:cubicBezTo>
                      <a:pt x="122" y="8"/>
                      <a:pt x="107" y="1"/>
                      <a:pt x="95" y="1"/>
                    </a:cubicBezTo>
                    <a:close/>
                    <a:moveTo>
                      <a:pt x="61" y="2637"/>
                    </a:moveTo>
                    <a:cubicBezTo>
                      <a:pt x="31" y="2668"/>
                      <a:pt x="31" y="2683"/>
                      <a:pt x="38" y="2683"/>
                    </a:cubicBezTo>
                    <a:cubicBezTo>
                      <a:pt x="46" y="2683"/>
                      <a:pt x="61" y="2668"/>
                      <a:pt x="61" y="263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2584;p75">
                <a:extLst>
                  <a:ext uri="{FF2B5EF4-FFF2-40B4-BE49-F238E27FC236}">
                    <a16:creationId xmlns:a16="http://schemas.microsoft.com/office/drawing/2014/main" id="{64DFB63C-251D-2A69-5889-901E0AC3E463}"/>
                  </a:ext>
                </a:extLst>
              </p:cNvPr>
              <p:cNvSpPr/>
              <p:nvPr/>
            </p:nvSpPr>
            <p:spPr>
              <a:xfrm>
                <a:off x="5645762" y="2383530"/>
                <a:ext cx="7236" cy="38336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506" extrusionOk="0">
                    <a:moveTo>
                      <a:pt x="366" y="1"/>
                    </a:moveTo>
                    <a:cubicBezTo>
                      <a:pt x="358" y="1"/>
                      <a:pt x="351" y="8"/>
                      <a:pt x="351" y="23"/>
                    </a:cubicBezTo>
                    <a:lnTo>
                      <a:pt x="351" y="1178"/>
                    </a:lnTo>
                    <a:cubicBezTo>
                      <a:pt x="351" y="1543"/>
                      <a:pt x="381" y="2151"/>
                      <a:pt x="47" y="2425"/>
                    </a:cubicBezTo>
                    <a:cubicBezTo>
                      <a:pt x="1" y="2448"/>
                      <a:pt x="7" y="2506"/>
                      <a:pt x="26" y="2506"/>
                    </a:cubicBezTo>
                    <a:cubicBezTo>
                      <a:pt x="32" y="2506"/>
                      <a:pt x="40" y="2500"/>
                      <a:pt x="47" y="2485"/>
                    </a:cubicBezTo>
                    <a:cubicBezTo>
                      <a:pt x="320" y="2303"/>
                      <a:pt x="351" y="1969"/>
                      <a:pt x="381" y="1634"/>
                    </a:cubicBezTo>
                    <a:cubicBezTo>
                      <a:pt x="472" y="1118"/>
                      <a:pt x="381" y="571"/>
                      <a:pt x="381" y="23"/>
                    </a:cubicBezTo>
                    <a:cubicBezTo>
                      <a:pt x="381" y="8"/>
                      <a:pt x="374" y="1"/>
                      <a:pt x="3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2585;p75">
                <a:extLst>
                  <a:ext uri="{FF2B5EF4-FFF2-40B4-BE49-F238E27FC236}">
                    <a16:creationId xmlns:a16="http://schemas.microsoft.com/office/drawing/2014/main" id="{FD6112C8-0A49-7BCF-60E2-6B3CC58EE992}"/>
                  </a:ext>
                </a:extLst>
              </p:cNvPr>
              <p:cNvSpPr/>
              <p:nvPr/>
            </p:nvSpPr>
            <p:spPr>
              <a:xfrm>
                <a:off x="5658092" y="2373771"/>
                <a:ext cx="4207" cy="425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82" extrusionOk="0">
                    <a:moveTo>
                      <a:pt x="62" y="0"/>
                    </a:moveTo>
                    <a:cubicBezTo>
                      <a:pt x="46" y="0"/>
                      <a:pt x="31" y="8"/>
                      <a:pt x="31" y="23"/>
                    </a:cubicBezTo>
                    <a:cubicBezTo>
                      <a:pt x="92" y="935"/>
                      <a:pt x="153" y="1847"/>
                      <a:pt x="1" y="2759"/>
                    </a:cubicBezTo>
                    <a:cubicBezTo>
                      <a:pt x="1" y="2774"/>
                      <a:pt x="8" y="2782"/>
                      <a:pt x="16" y="2782"/>
                    </a:cubicBezTo>
                    <a:cubicBezTo>
                      <a:pt x="24" y="2782"/>
                      <a:pt x="31" y="2774"/>
                      <a:pt x="31" y="2759"/>
                    </a:cubicBezTo>
                    <a:cubicBezTo>
                      <a:pt x="274" y="1877"/>
                      <a:pt x="153" y="905"/>
                      <a:pt x="92" y="23"/>
                    </a:cubicBezTo>
                    <a:cubicBezTo>
                      <a:pt x="92" y="8"/>
                      <a:pt x="77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2586;p75">
                <a:extLst>
                  <a:ext uri="{FF2B5EF4-FFF2-40B4-BE49-F238E27FC236}">
                    <a16:creationId xmlns:a16="http://schemas.microsoft.com/office/drawing/2014/main" id="{74785126-2F37-BE9A-BED1-18643FEF6BE6}"/>
                  </a:ext>
                </a:extLst>
              </p:cNvPr>
              <p:cNvSpPr/>
              <p:nvPr/>
            </p:nvSpPr>
            <p:spPr>
              <a:xfrm>
                <a:off x="5660891" y="2360095"/>
                <a:ext cx="13492" cy="6073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970" extrusionOk="0">
                    <a:moveTo>
                      <a:pt x="43" y="1"/>
                    </a:moveTo>
                    <a:cubicBezTo>
                      <a:pt x="20" y="1"/>
                      <a:pt x="0" y="18"/>
                      <a:pt x="0" y="36"/>
                    </a:cubicBezTo>
                    <a:cubicBezTo>
                      <a:pt x="699" y="978"/>
                      <a:pt x="821" y="2771"/>
                      <a:pt x="456" y="3926"/>
                    </a:cubicBezTo>
                    <a:cubicBezTo>
                      <a:pt x="456" y="3948"/>
                      <a:pt x="486" y="3969"/>
                      <a:pt x="515" y="3969"/>
                    </a:cubicBezTo>
                    <a:cubicBezTo>
                      <a:pt x="527" y="3969"/>
                      <a:pt x="538" y="3966"/>
                      <a:pt x="547" y="3957"/>
                    </a:cubicBezTo>
                    <a:cubicBezTo>
                      <a:pt x="882" y="3470"/>
                      <a:pt x="730" y="2710"/>
                      <a:pt x="699" y="2163"/>
                    </a:cubicBezTo>
                    <a:cubicBezTo>
                      <a:pt x="608" y="1403"/>
                      <a:pt x="547" y="674"/>
                      <a:pt x="91" y="36"/>
                    </a:cubicBezTo>
                    <a:cubicBezTo>
                      <a:pt x="78" y="10"/>
                      <a:pt x="6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2587;p75">
                <a:extLst>
                  <a:ext uri="{FF2B5EF4-FFF2-40B4-BE49-F238E27FC236}">
                    <a16:creationId xmlns:a16="http://schemas.microsoft.com/office/drawing/2014/main" id="{B23AE65C-A61E-96B2-FDFB-A06076761154}"/>
                  </a:ext>
                </a:extLst>
              </p:cNvPr>
              <p:cNvSpPr/>
              <p:nvPr/>
            </p:nvSpPr>
            <p:spPr>
              <a:xfrm>
                <a:off x="5667133" y="2358825"/>
                <a:ext cx="21661" cy="6617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4326" extrusionOk="0">
                    <a:moveTo>
                      <a:pt x="7" y="0"/>
                    </a:moveTo>
                    <a:cubicBezTo>
                      <a:pt x="3" y="0"/>
                      <a:pt x="1" y="24"/>
                      <a:pt x="18" y="58"/>
                    </a:cubicBezTo>
                    <a:cubicBezTo>
                      <a:pt x="18" y="17"/>
                      <a:pt x="11" y="0"/>
                      <a:pt x="7" y="0"/>
                    </a:cubicBezTo>
                    <a:close/>
                    <a:moveTo>
                      <a:pt x="18" y="58"/>
                    </a:moveTo>
                    <a:cubicBezTo>
                      <a:pt x="504" y="605"/>
                      <a:pt x="778" y="1274"/>
                      <a:pt x="930" y="2034"/>
                    </a:cubicBezTo>
                    <a:cubicBezTo>
                      <a:pt x="1051" y="2672"/>
                      <a:pt x="1325" y="3705"/>
                      <a:pt x="899" y="4252"/>
                    </a:cubicBezTo>
                    <a:cubicBezTo>
                      <a:pt x="855" y="4297"/>
                      <a:pt x="892" y="4325"/>
                      <a:pt x="915" y="4325"/>
                    </a:cubicBezTo>
                    <a:cubicBezTo>
                      <a:pt x="923" y="4325"/>
                      <a:pt x="930" y="4321"/>
                      <a:pt x="930" y="4313"/>
                    </a:cubicBezTo>
                    <a:cubicBezTo>
                      <a:pt x="1416" y="3888"/>
                      <a:pt x="1173" y="2976"/>
                      <a:pt x="1051" y="2398"/>
                    </a:cubicBezTo>
                    <a:cubicBezTo>
                      <a:pt x="899" y="1426"/>
                      <a:pt x="656" y="727"/>
                      <a:pt x="18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2588;p75">
                <a:extLst>
                  <a:ext uri="{FF2B5EF4-FFF2-40B4-BE49-F238E27FC236}">
                    <a16:creationId xmlns:a16="http://schemas.microsoft.com/office/drawing/2014/main" id="{035CAD6A-1731-5245-AA9B-488132EE4A6C}"/>
                  </a:ext>
                </a:extLst>
              </p:cNvPr>
              <p:cNvSpPr/>
              <p:nvPr/>
            </p:nvSpPr>
            <p:spPr>
              <a:xfrm>
                <a:off x="5669718" y="2364806"/>
                <a:ext cx="34419" cy="5947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3888" extrusionOk="0">
                    <a:moveTo>
                      <a:pt x="32" y="0"/>
                    </a:moveTo>
                    <a:cubicBezTo>
                      <a:pt x="22" y="0"/>
                      <a:pt x="11" y="1"/>
                      <a:pt x="1" y="1"/>
                    </a:cubicBezTo>
                    <a:lnTo>
                      <a:pt x="1" y="32"/>
                    </a:lnTo>
                    <a:cubicBezTo>
                      <a:pt x="639" y="32"/>
                      <a:pt x="1247" y="1095"/>
                      <a:pt x="1490" y="1582"/>
                    </a:cubicBezTo>
                    <a:cubicBezTo>
                      <a:pt x="1794" y="2281"/>
                      <a:pt x="2007" y="3102"/>
                      <a:pt x="1855" y="3831"/>
                    </a:cubicBezTo>
                    <a:cubicBezTo>
                      <a:pt x="1855" y="3852"/>
                      <a:pt x="1898" y="3887"/>
                      <a:pt x="1925" y="3887"/>
                    </a:cubicBezTo>
                    <a:cubicBezTo>
                      <a:pt x="1937" y="3887"/>
                      <a:pt x="1946" y="3880"/>
                      <a:pt x="1946" y="3861"/>
                    </a:cubicBezTo>
                    <a:cubicBezTo>
                      <a:pt x="2250" y="3102"/>
                      <a:pt x="1824" y="1977"/>
                      <a:pt x="1429" y="1278"/>
                    </a:cubicBezTo>
                    <a:cubicBezTo>
                      <a:pt x="1190" y="830"/>
                      <a:pt x="629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2589;p75">
                <a:extLst>
                  <a:ext uri="{FF2B5EF4-FFF2-40B4-BE49-F238E27FC236}">
                    <a16:creationId xmlns:a16="http://schemas.microsoft.com/office/drawing/2014/main" id="{3CD046B9-94E0-0136-9CE0-AA87E811CB67}"/>
                  </a:ext>
                </a:extLst>
              </p:cNvPr>
              <p:cNvSpPr/>
              <p:nvPr/>
            </p:nvSpPr>
            <p:spPr>
              <a:xfrm>
                <a:off x="5688320" y="2368722"/>
                <a:ext cx="21401" cy="6372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166" extrusionOk="0">
                    <a:moveTo>
                      <a:pt x="14" y="1"/>
                    </a:moveTo>
                    <a:cubicBezTo>
                      <a:pt x="12" y="1"/>
                      <a:pt x="0" y="31"/>
                      <a:pt x="0" y="49"/>
                    </a:cubicBezTo>
                    <a:cubicBezTo>
                      <a:pt x="12" y="13"/>
                      <a:pt x="15" y="1"/>
                      <a:pt x="14" y="1"/>
                    </a:cubicBezTo>
                    <a:close/>
                    <a:moveTo>
                      <a:pt x="0" y="49"/>
                    </a:moveTo>
                    <a:cubicBezTo>
                      <a:pt x="548" y="657"/>
                      <a:pt x="760" y="1387"/>
                      <a:pt x="882" y="2146"/>
                    </a:cubicBezTo>
                    <a:cubicBezTo>
                      <a:pt x="1004" y="2694"/>
                      <a:pt x="1216" y="3545"/>
                      <a:pt x="1034" y="4122"/>
                    </a:cubicBezTo>
                    <a:cubicBezTo>
                      <a:pt x="1034" y="4144"/>
                      <a:pt x="1049" y="4165"/>
                      <a:pt x="1069" y="4165"/>
                    </a:cubicBezTo>
                    <a:cubicBezTo>
                      <a:pt x="1077" y="4165"/>
                      <a:pt x="1086" y="4161"/>
                      <a:pt x="1095" y="4153"/>
                    </a:cubicBezTo>
                    <a:cubicBezTo>
                      <a:pt x="1399" y="3697"/>
                      <a:pt x="1095" y="2754"/>
                      <a:pt x="1034" y="2238"/>
                    </a:cubicBezTo>
                    <a:cubicBezTo>
                      <a:pt x="882" y="1417"/>
                      <a:pt x="608" y="657"/>
                      <a:pt x="0" y="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2590;p75">
                <a:extLst>
                  <a:ext uri="{FF2B5EF4-FFF2-40B4-BE49-F238E27FC236}">
                    <a16:creationId xmlns:a16="http://schemas.microsoft.com/office/drawing/2014/main" id="{716FB047-1F2B-8A9E-193E-1670C42E3FEE}"/>
                  </a:ext>
                </a:extLst>
              </p:cNvPr>
              <p:cNvSpPr/>
              <p:nvPr/>
            </p:nvSpPr>
            <p:spPr>
              <a:xfrm>
                <a:off x="5706447" y="2402591"/>
                <a:ext cx="5599" cy="37571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456" extrusionOk="0">
                    <a:moveTo>
                      <a:pt x="183" y="1"/>
                    </a:moveTo>
                    <a:cubicBezTo>
                      <a:pt x="168" y="1"/>
                      <a:pt x="153" y="8"/>
                      <a:pt x="153" y="24"/>
                    </a:cubicBezTo>
                    <a:cubicBezTo>
                      <a:pt x="183" y="449"/>
                      <a:pt x="183" y="875"/>
                      <a:pt x="153" y="1331"/>
                    </a:cubicBezTo>
                    <a:cubicBezTo>
                      <a:pt x="122" y="1695"/>
                      <a:pt x="1" y="2091"/>
                      <a:pt x="1" y="2455"/>
                    </a:cubicBezTo>
                    <a:lnTo>
                      <a:pt x="62" y="2455"/>
                    </a:lnTo>
                    <a:cubicBezTo>
                      <a:pt x="274" y="1665"/>
                      <a:pt x="366" y="875"/>
                      <a:pt x="214" y="24"/>
                    </a:cubicBezTo>
                    <a:cubicBezTo>
                      <a:pt x="214" y="8"/>
                      <a:pt x="198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2591;p75">
                <a:extLst>
                  <a:ext uri="{FF2B5EF4-FFF2-40B4-BE49-F238E27FC236}">
                    <a16:creationId xmlns:a16="http://schemas.microsoft.com/office/drawing/2014/main" id="{6B6C92A0-7257-BA28-349D-AFDE59361DE0}"/>
                  </a:ext>
                </a:extLst>
              </p:cNvPr>
              <p:cNvSpPr/>
              <p:nvPr/>
            </p:nvSpPr>
            <p:spPr>
              <a:xfrm>
                <a:off x="5706921" y="2403998"/>
                <a:ext cx="1164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820" extrusionOk="0">
                    <a:moveTo>
                      <a:pt x="699" y="0"/>
                    </a:moveTo>
                    <a:cubicBezTo>
                      <a:pt x="684" y="0"/>
                      <a:pt x="669" y="8"/>
                      <a:pt x="669" y="23"/>
                    </a:cubicBezTo>
                    <a:cubicBezTo>
                      <a:pt x="669" y="600"/>
                      <a:pt x="669" y="1147"/>
                      <a:pt x="578" y="1725"/>
                    </a:cubicBezTo>
                    <a:cubicBezTo>
                      <a:pt x="517" y="1907"/>
                      <a:pt x="426" y="2394"/>
                      <a:pt x="274" y="2576"/>
                    </a:cubicBezTo>
                    <a:cubicBezTo>
                      <a:pt x="213" y="2622"/>
                      <a:pt x="183" y="2660"/>
                      <a:pt x="164" y="2660"/>
                    </a:cubicBezTo>
                    <a:cubicBezTo>
                      <a:pt x="145" y="2660"/>
                      <a:pt x="137" y="2622"/>
                      <a:pt x="122" y="2515"/>
                    </a:cubicBezTo>
                    <a:cubicBezTo>
                      <a:pt x="61" y="2424"/>
                      <a:pt x="183" y="2151"/>
                      <a:pt x="213" y="2029"/>
                    </a:cubicBezTo>
                    <a:cubicBezTo>
                      <a:pt x="335" y="1451"/>
                      <a:pt x="274" y="965"/>
                      <a:pt x="243" y="448"/>
                    </a:cubicBezTo>
                    <a:lnTo>
                      <a:pt x="243" y="448"/>
                    </a:lnTo>
                    <a:cubicBezTo>
                      <a:pt x="243" y="813"/>
                      <a:pt x="274" y="1208"/>
                      <a:pt x="243" y="1573"/>
                    </a:cubicBezTo>
                    <a:cubicBezTo>
                      <a:pt x="243" y="1816"/>
                      <a:pt x="183" y="2029"/>
                      <a:pt x="122" y="2302"/>
                    </a:cubicBezTo>
                    <a:cubicBezTo>
                      <a:pt x="122" y="2333"/>
                      <a:pt x="0" y="2606"/>
                      <a:pt x="0" y="2667"/>
                    </a:cubicBezTo>
                    <a:cubicBezTo>
                      <a:pt x="31" y="2789"/>
                      <a:pt x="0" y="2819"/>
                      <a:pt x="152" y="2819"/>
                    </a:cubicBezTo>
                    <a:cubicBezTo>
                      <a:pt x="335" y="2789"/>
                      <a:pt x="487" y="2302"/>
                      <a:pt x="517" y="2120"/>
                    </a:cubicBezTo>
                    <a:cubicBezTo>
                      <a:pt x="760" y="1421"/>
                      <a:pt x="730" y="692"/>
                      <a:pt x="730" y="23"/>
                    </a:cubicBezTo>
                    <a:cubicBezTo>
                      <a:pt x="730" y="8"/>
                      <a:pt x="715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2592;p75">
                <a:extLst>
                  <a:ext uri="{FF2B5EF4-FFF2-40B4-BE49-F238E27FC236}">
                    <a16:creationId xmlns:a16="http://schemas.microsoft.com/office/drawing/2014/main" id="{97963B12-E947-83E2-A0E6-4CA927D4AF14}"/>
                  </a:ext>
                </a:extLst>
              </p:cNvPr>
              <p:cNvSpPr/>
              <p:nvPr/>
            </p:nvSpPr>
            <p:spPr>
              <a:xfrm>
                <a:off x="5711235" y="2386666"/>
                <a:ext cx="6853" cy="7134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64" extrusionOk="0">
                    <a:moveTo>
                      <a:pt x="144" y="1"/>
                    </a:moveTo>
                    <a:cubicBezTo>
                      <a:pt x="113" y="1"/>
                      <a:pt x="53" y="1"/>
                      <a:pt x="53" y="62"/>
                    </a:cubicBezTo>
                    <a:cubicBezTo>
                      <a:pt x="144" y="821"/>
                      <a:pt x="205" y="1521"/>
                      <a:pt x="265" y="2280"/>
                    </a:cubicBezTo>
                    <a:cubicBezTo>
                      <a:pt x="265" y="2980"/>
                      <a:pt x="417" y="4013"/>
                      <a:pt x="22" y="4621"/>
                    </a:cubicBezTo>
                    <a:cubicBezTo>
                      <a:pt x="1" y="4642"/>
                      <a:pt x="25" y="4664"/>
                      <a:pt x="62" y="4664"/>
                    </a:cubicBezTo>
                    <a:cubicBezTo>
                      <a:pt x="78" y="4664"/>
                      <a:pt x="96" y="4660"/>
                      <a:pt x="113" y="4651"/>
                    </a:cubicBezTo>
                    <a:cubicBezTo>
                      <a:pt x="448" y="4256"/>
                      <a:pt x="357" y="3618"/>
                      <a:pt x="357" y="3132"/>
                    </a:cubicBezTo>
                    <a:cubicBezTo>
                      <a:pt x="417" y="2068"/>
                      <a:pt x="296" y="1034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2593;p75">
                <a:extLst>
                  <a:ext uri="{FF2B5EF4-FFF2-40B4-BE49-F238E27FC236}">
                    <a16:creationId xmlns:a16="http://schemas.microsoft.com/office/drawing/2014/main" id="{57E34DCC-6F80-242F-2DE5-475716FDBB8B}"/>
                  </a:ext>
                </a:extLst>
              </p:cNvPr>
              <p:cNvSpPr/>
              <p:nvPr/>
            </p:nvSpPr>
            <p:spPr>
              <a:xfrm>
                <a:off x="5627879" y="2395615"/>
                <a:ext cx="3733" cy="31283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045" extrusionOk="0">
                    <a:moveTo>
                      <a:pt x="122" y="1"/>
                    </a:moveTo>
                    <a:cubicBezTo>
                      <a:pt x="106" y="1"/>
                      <a:pt x="91" y="9"/>
                      <a:pt x="91" y="24"/>
                    </a:cubicBezTo>
                    <a:cubicBezTo>
                      <a:pt x="30" y="692"/>
                      <a:pt x="0" y="1361"/>
                      <a:pt x="91" y="1999"/>
                    </a:cubicBezTo>
                    <a:cubicBezTo>
                      <a:pt x="106" y="2030"/>
                      <a:pt x="122" y="2045"/>
                      <a:pt x="133" y="2045"/>
                    </a:cubicBezTo>
                    <a:cubicBezTo>
                      <a:pt x="144" y="2045"/>
                      <a:pt x="152" y="2030"/>
                      <a:pt x="152" y="1999"/>
                    </a:cubicBezTo>
                    <a:cubicBezTo>
                      <a:pt x="243" y="1361"/>
                      <a:pt x="182" y="692"/>
                      <a:pt x="152" y="24"/>
                    </a:cubicBezTo>
                    <a:cubicBezTo>
                      <a:pt x="152" y="9"/>
                      <a:pt x="137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2594;p75">
                <a:extLst>
                  <a:ext uri="{FF2B5EF4-FFF2-40B4-BE49-F238E27FC236}">
                    <a16:creationId xmlns:a16="http://schemas.microsoft.com/office/drawing/2014/main" id="{70CBC279-AA19-CEC6-5169-5403DEBA5177}"/>
                  </a:ext>
                </a:extLst>
              </p:cNvPr>
              <p:cNvSpPr/>
              <p:nvPr/>
            </p:nvSpPr>
            <p:spPr>
              <a:xfrm>
                <a:off x="5613454" y="2380746"/>
                <a:ext cx="4207" cy="4720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086" extrusionOk="0">
                    <a:moveTo>
                      <a:pt x="244" y="0"/>
                    </a:moveTo>
                    <a:cubicBezTo>
                      <a:pt x="229" y="0"/>
                      <a:pt x="214" y="8"/>
                      <a:pt x="214" y="23"/>
                    </a:cubicBezTo>
                    <a:cubicBezTo>
                      <a:pt x="1" y="996"/>
                      <a:pt x="62" y="2029"/>
                      <a:pt x="62" y="3063"/>
                    </a:cubicBezTo>
                    <a:cubicBezTo>
                      <a:pt x="62" y="3078"/>
                      <a:pt x="84" y="3085"/>
                      <a:pt x="107" y="3085"/>
                    </a:cubicBezTo>
                    <a:cubicBezTo>
                      <a:pt x="130" y="3085"/>
                      <a:pt x="153" y="3078"/>
                      <a:pt x="153" y="3063"/>
                    </a:cubicBezTo>
                    <a:cubicBezTo>
                      <a:pt x="153" y="2029"/>
                      <a:pt x="122" y="1056"/>
                      <a:pt x="274" y="23"/>
                    </a:cubicBezTo>
                    <a:cubicBezTo>
                      <a:pt x="274" y="8"/>
                      <a:pt x="259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2595;p75">
                <a:extLst>
                  <a:ext uri="{FF2B5EF4-FFF2-40B4-BE49-F238E27FC236}">
                    <a16:creationId xmlns:a16="http://schemas.microsoft.com/office/drawing/2014/main" id="{BFB58049-7B5E-8BE8-55C3-91588A59C233}"/>
                  </a:ext>
                </a:extLst>
              </p:cNvPr>
              <p:cNvSpPr/>
              <p:nvPr/>
            </p:nvSpPr>
            <p:spPr>
              <a:xfrm>
                <a:off x="5586025" y="2365739"/>
                <a:ext cx="29769" cy="63913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4178" extrusionOk="0">
                    <a:moveTo>
                      <a:pt x="1946" y="1"/>
                    </a:moveTo>
                    <a:lnTo>
                      <a:pt x="1946" y="1"/>
                    </a:lnTo>
                    <a:cubicBezTo>
                      <a:pt x="943" y="852"/>
                      <a:pt x="0" y="2889"/>
                      <a:pt x="639" y="4165"/>
                    </a:cubicBezTo>
                    <a:cubicBezTo>
                      <a:pt x="639" y="4173"/>
                      <a:pt x="645" y="4177"/>
                      <a:pt x="654" y="4177"/>
                    </a:cubicBezTo>
                    <a:cubicBezTo>
                      <a:pt x="679" y="4177"/>
                      <a:pt x="722" y="4149"/>
                      <a:pt x="700" y="4104"/>
                    </a:cubicBezTo>
                    <a:cubicBezTo>
                      <a:pt x="244" y="2858"/>
                      <a:pt x="1003" y="913"/>
                      <a:pt x="19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2596;p75">
                <a:extLst>
                  <a:ext uri="{FF2B5EF4-FFF2-40B4-BE49-F238E27FC236}">
                    <a16:creationId xmlns:a16="http://schemas.microsoft.com/office/drawing/2014/main" id="{6D860170-4FD7-48F4-79DA-9F0F2B6FC693}"/>
                  </a:ext>
                </a:extLst>
              </p:cNvPr>
              <p:cNvSpPr/>
              <p:nvPr/>
            </p:nvSpPr>
            <p:spPr>
              <a:xfrm>
                <a:off x="5563247" y="2372256"/>
                <a:ext cx="32553" cy="63653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4161" extrusionOk="0">
                    <a:moveTo>
                      <a:pt x="2128" y="1"/>
                    </a:moveTo>
                    <a:cubicBezTo>
                      <a:pt x="1581" y="943"/>
                      <a:pt x="0" y="2918"/>
                      <a:pt x="730" y="4134"/>
                    </a:cubicBezTo>
                    <a:cubicBezTo>
                      <a:pt x="739" y="4153"/>
                      <a:pt x="754" y="4160"/>
                      <a:pt x="770" y="4160"/>
                    </a:cubicBezTo>
                    <a:cubicBezTo>
                      <a:pt x="805" y="4160"/>
                      <a:pt x="842" y="4125"/>
                      <a:pt x="821" y="4104"/>
                    </a:cubicBezTo>
                    <a:cubicBezTo>
                      <a:pt x="274" y="2827"/>
                      <a:pt x="1581" y="1095"/>
                      <a:pt x="2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2597;p75">
                <a:extLst>
                  <a:ext uri="{FF2B5EF4-FFF2-40B4-BE49-F238E27FC236}">
                    <a16:creationId xmlns:a16="http://schemas.microsoft.com/office/drawing/2014/main" id="{14D85D29-27E8-6E95-067A-9A00AC3EF15F}"/>
                  </a:ext>
                </a:extLst>
              </p:cNvPr>
              <p:cNvSpPr/>
              <p:nvPr/>
            </p:nvSpPr>
            <p:spPr>
              <a:xfrm>
                <a:off x="5547889" y="2385550"/>
                <a:ext cx="29310" cy="58788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843" extrusionOk="0">
                    <a:moveTo>
                      <a:pt x="1857" y="0"/>
                    </a:moveTo>
                    <a:cubicBezTo>
                      <a:pt x="1845" y="0"/>
                      <a:pt x="1834" y="4"/>
                      <a:pt x="1825" y="13"/>
                    </a:cubicBezTo>
                    <a:cubicBezTo>
                      <a:pt x="1582" y="530"/>
                      <a:pt x="1" y="3630"/>
                      <a:pt x="1004" y="3843"/>
                    </a:cubicBezTo>
                    <a:cubicBezTo>
                      <a:pt x="1065" y="3843"/>
                      <a:pt x="1095" y="3812"/>
                      <a:pt x="1065" y="3782"/>
                    </a:cubicBezTo>
                    <a:cubicBezTo>
                      <a:pt x="305" y="3235"/>
                      <a:pt x="1673" y="651"/>
                      <a:pt x="1916" y="43"/>
                    </a:cubicBezTo>
                    <a:cubicBezTo>
                      <a:pt x="1916" y="22"/>
                      <a:pt x="1886" y="0"/>
                      <a:pt x="1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2598;p75">
                <a:extLst>
                  <a:ext uri="{FF2B5EF4-FFF2-40B4-BE49-F238E27FC236}">
                    <a16:creationId xmlns:a16="http://schemas.microsoft.com/office/drawing/2014/main" id="{43151E00-D713-DC2E-BCE7-5AFBB7FFAB8B}"/>
                  </a:ext>
                </a:extLst>
              </p:cNvPr>
              <p:cNvSpPr/>
              <p:nvPr/>
            </p:nvSpPr>
            <p:spPr>
              <a:xfrm>
                <a:off x="5548822" y="2403035"/>
                <a:ext cx="13309" cy="779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5094" extrusionOk="0">
                    <a:moveTo>
                      <a:pt x="817" y="0"/>
                    </a:moveTo>
                    <a:cubicBezTo>
                      <a:pt x="797" y="0"/>
                      <a:pt x="773" y="17"/>
                      <a:pt x="761" y="55"/>
                    </a:cubicBezTo>
                    <a:cubicBezTo>
                      <a:pt x="457" y="1636"/>
                      <a:pt x="1" y="3460"/>
                      <a:pt x="457" y="5071"/>
                    </a:cubicBezTo>
                    <a:cubicBezTo>
                      <a:pt x="457" y="5086"/>
                      <a:pt x="480" y="5093"/>
                      <a:pt x="502" y="5093"/>
                    </a:cubicBezTo>
                    <a:cubicBezTo>
                      <a:pt x="525" y="5093"/>
                      <a:pt x="548" y="5086"/>
                      <a:pt x="548" y="5071"/>
                    </a:cubicBezTo>
                    <a:cubicBezTo>
                      <a:pt x="487" y="4372"/>
                      <a:pt x="426" y="3642"/>
                      <a:pt x="426" y="2973"/>
                    </a:cubicBezTo>
                    <a:cubicBezTo>
                      <a:pt x="457" y="2031"/>
                      <a:pt x="669" y="1028"/>
                      <a:pt x="852" y="86"/>
                    </a:cubicBezTo>
                    <a:cubicBezTo>
                      <a:pt x="870" y="33"/>
                      <a:pt x="846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2599;p75">
                <a:extLst>
                  <a:ext uri="{FF2B5EF4-FFF2-40B4-BE49-F238E27FC236}">
                    <a16:creationId xmlns:a16="http://schemas.microsoft.com/office/drawing/2014/main" id="{70F6E202-EBB1-6D2D-ACDC-9C83C2B40F7F}"/>
                  </a:ext>
                </a:extLst>
              </p:cNvPr>
              <p:cNvSpPr/>
              <p:nvPr/>
            </p:nvSpPr>
            <p:spPr>
              <a:xfrm>
                <a:off x="5559515" y="2436582"/>
                <a:ext cx="13967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073" extrusionOk="0">
                    <a:moveTo>
                      <a:pt x="856" y="1"/>
                    </a:moveTo>
                    <a:cubicBezTo>
                      <a:pt x="837" y="1"/>
                      <a:pt x="822" y="8"/>
                      <a:pt x="822" y="21"/>
                    </a:cubicBezTo>
                    <a:cubicBezTo>
                      <a:pt x="639" y="507"/>
                      <a:pt x="457" y="993"/>
                      <a:pt x="305" y="1540"/>
                    </a:cubicBezTo>
                    <a:cubicBezTo>
                      <a:pt x="153" y="2027"/>
                      <a:pt x="92" y="2513"/>
                      <a:pt x="1" y="3030"/>
                    </a:cubicBezTo>
                    <a:cubicBezTo>
                      <a:pt x="1" y="3051"/>
                      <a:pt x="16" y="3073"/>
                      <a:pt x="36" y="3073"/>
                    </a:cubicBezTo>
                    <a:cubicBezTo>
                      <a:pt x="44" y="3073"/>
                      <a:pt x="53" y="3069"/>
                      <a:pt x="62" y="3060"/>
                    </a:cubicBezTo>
                    <a:cubicBezTo>
                      <a:pt x="214" y="2604"/>
                      <a:pt x="244" y="2057"/>
                      <a:pt x="396" y="1571"/>
                    </a:cubicBezTo>
                    <a:cubicBezTo>
                      <a:pt x="548" y="1054"/>
                      <a:pt x="730" y="537"/>
                      <a:pt x="913" y="51"/>
                    </a:cubicBezTo>
                    <a:cubicBezTo>
                      <a:pt x="913" y="15"/>
                      <a:pt x="881" y="1"/>
                      <a:pt x="8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2600;p75">
                <a:extLst>
                  <a:ext uri="{FF2B5EF4-FFF2-40B4-BE49-F238E27FC236}">
                    <a16:creationId xmlns:a16="http://schemas.microsoft.com/office/drawing/2014/main" id="{B879E8BF-AC94-4CBC-423F-1EAA1A0CE9C2}"/>
                  </a:ext>
                </a:extLst>
              </p:cNvPr>
              <p:cNvSpPr/>
              <p:nvPr/>
            </p:nvSpPr>
            <p:spPr>
              <a:xfrm>
                <a:off x="5585092" y="2637301"/>
                <a:ext cx="15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52" extrusionOk="0">
                    <a:moveTo>
                      <a:pt x="1" y="0"/>
                    </a:moveTo>
                    <a:lnTo>
                      <a:pt x="1" y="152"/>
                    </a:lnTo>
                    <a:lnTo>
                      <a:pt x="1" y="15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2601;p75">
                <a:extLst>
                  <a:ext uri="{FF2B5EF4-FFF2-40B4-BE49-F238E27FC236}">
                    <a16:creationId xmlns:a16="http://schemas.microsoft.com/office/drawing/2014/main" id="{393D7F94-2DBE-63A3-C451-EF6F58280672}"/>
                  </a:ext>
                </a:extLst>
              </p:cNvPr>
              <p:cNvSpPr/>
              <p:nvPr/>
            </p:nvSpPr>
            <p:spPr>
              <a:xfrm>
                <a:off x="5494883" y="2628688"/>
                <a:ext cx="89292" cy="69068"/>
              </a:xfrm>
              <a:custGeom>
                <a:avLst/>
                <a:gdLst/>
                <a:ahLst/>
                <a:cxnLst/>
                <a:rect l="l" t="t" r="r" b="b"/>
                <a:pathLst>
                  <a:path w="5837" h="4515" extrusionOk="0">
                    <a:moveTo>
                      <a:pt x="5791" y="1"/>
                    </a:moveTo>
                    <a:cubicBezTo>
                      <a:pt x="5784" y="1"/>
                      <a:pt x="5776" y="16"/>
                      <a:pt x="5776" y="46"/>
                    </a:cubicBezTo>
                    <a:cubicBezTo>
                      <a:pt x="5746" y="806"/>
                      <a:pt x="5685" y="1718"/>
                      <a:pt x="5381" y="2417"/>
                    </a:cubicBezTo>
                    <a:cubicBezTo>
                      <a:pt x="5138" y="3086"/>
                      <a:pt x="4530" y="3238"/>
                      <a:pt x="3861" y="3420"/>
                    </a:cubicBezTo>
                    <a:cubicBezTo>
                      <a:pt x="2615" y="3785"/>
                      <a:pt x="1247" y="3937"/>
                      <a:pt x="31" y="4454"/>
                    </a:cubicBezTo>
                    <a:cubicBezTo>
                      <a:pt x="1" y="4454"/>
                      <a:pt x="1" y="4514"/>
                      <a:pt x="62" y="4514"/>
                    </a:cubicBezTo>
                    <a:cubicBezTo>
                      <a:pt x="1034" y="4241"/>
                      <a:pt x="2037" y="4089"/>
                      <a:pt x="3010" y="3876"/>
                    </a:cubicBezTo>
                    <a:cubicBezTo>
                      <a:pt x="3618" y="3724"/>
                      <a:pt x="4682" y="3603"/>
                      <a:pt x="5138" y="3177"/>
                    </a:cubicBezTo>
                    <a:cubicBezTo>
                      <a:pt x="5837" y="2630"/>
                      <a:pt x="5806" y="897"/>
                      <a:pt x="5806" y="46"/>
                    </a:cubicBezTo>
                    <a:cubicBezTo>
                      <a:pt x="5806" y="16"/>
                      <a:pt x="5799" y="1"/>
                      <a:pt x="5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2602;p75">
                <a:extLst>
                  <a:ext uri="{FF2B5EF4-FFF2-40B4-BE49-F238E27FC236}">
                    <a16:creationId xmlns:a16="http://schemas.microsoft.com/office/drawing/2014/main" id="{04E86C4B-9A01-E40B-AB20-1385D55EF060}"/>
                  </a:ext>
                </a:extLst>
              </p:cNvPr>
              <p:cNvSpPr/>
              <p:nvPr/>
            </p:nvSpPr>
            <p:spPr>
              <a:xfrm>
                <a:off x="5680885" y="2637408"/>
                <a:ext cx="3258" cy="26633"/>
              </a:xfrm>
              <a:custGeom>
                <a:avLst/>
                <a:gdLst/>
                <a:ahLst/>
                <a:cxnLst/>
                <a:rect l="l" t="t" r="r" b="b"/>
                <a:pathLst>
                  <a:path w="213" h="1741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0" y="601"/>
                      <a:pt x="122" y="1178"/>
                      <a:pt x="152" y="1695"/>
                    </a:cubicBezTo>
                    <a:cubicBezTo>
                      <a:pt x="152" y="1726"/>
                      <a:pt x="167" y="1741"/>
                      <a:pt x="183" y="1741"/>
                    </a:cubicBezTo>
                    <a:cubicBezTo>
                      <a:pt x="198" y="1741"/>
                      <a:pt x="213" y="1726"/>
                      <a:pt x="213" y="1695"/>
                    </a:cubicBezTo>
                    <a:cubicBezTo>
                      <a:pt x="213" y="1148"/>
                      <a:pt x="152" y="571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2603;p75">
                <a:extLst>
                  <a:ext uri="{FF2B5EF4-FFF2-40B4-BE49-F238E27FC236}">
                    <a16:creationId xmlns:a16="http://schemas.microsoft.com/office/drawing/2014/main" id="{431A280E-B833-4F26-8EE6-8FA2EC3076C2}"/>
                  </a:ext>
                </a:extLst>
              </p:cNvPr>
              <p:cNvSpPr/>
              <p:nvPr/>
            </p:nvSpPr>
            <p:spPr>
              <a:xfrm>
                <a:off x="5679478" y="2635832"/>
                <a:ext cx="84641" cy="7122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656" extrusionOk="0">
                    <a:moveTo>
                      <a:pt x="142" y="1"/>
                    </a:moveTo>
                    <a:cubicBezTo>
                      <a:pt x="129" y="1"/>
                      <a:pt x="123" y="23"/>
                      <a:pt x="123" y="66"/>
                    </a:cubicBezTo>
                    <a:cubicBezTo>
                      <a:pt x="123" y="734"/>
                      <a:pt x="1" y="1859"/>
                      <a:pt x="366" y="2467"/>
                    </a:cubicBezTo>
                    <a:cubicBezTo>
                      <a:pt x="518" y="2771"/>
                      <a:pt x="730" y="2862"/>
                      <a:pt x="1034" y="3044"/>
                    </a:cubicBezTo>
                    <a:cubicBezTo>
                      <a:pt x="2493" y="3895"/>
                      <a:pt x="3861" y="4321"/>
                      <a:pt x="5472" y="4655"/>
                    </a:cubicBezTo>
                    <a:cubicBezTo>
                      <a:pt x="5533" y="4655"/>
                      <a:pt x="5533" y="4625"/>
                      <a:pt x="5472" y="4625"/>
                    </a:cubicBezTo>
                    <a:cubicBezTo>
                      <a:pt x="4196" y="4291"/>
                      <a:pt x="2858" y="4017"/>
                      <a:pt x="1734" y="3318"/>
                    </a:cubicBezTo>
                    <a:cubicBezTo>
                      <a:pt x="1338" y="3105"/>
                      <a:pt x="700" y="2862"/>
                      <a:pt x="457" y="2467"/>
                    </a:cubicBezTo>
                    <a:cubicBezTo>
                      <a:pt x="153" y="1859"/>
                      <a:pt x="214" y="734"/>
                      <a:pt x="214" y="96"/>
                    </a:cubicBezTo>
                    <a:cubicBezTo>
                      <a:pt x="181" y="31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2604;p75">
                <a:extLst>
                  <a:ext uri="{FF2B5EF4-FFF2-40B4-BE49-F238E27FC236}">
                    <a16:creationId xmlns:a16="http://schemas.microsoft.com/office/drawing/2014/main" id="{2CA011E9-0742-A428-2C00-E4702E580BF9}"/>
                  </a:ext>
                </a:extLst>
              </p:cNvPr>
              <p:cNvSpPr/>
              <p:nvPr/>
            </p:nvSpPr>
            <p:spPr>
              <a:xfrm>
                <a:off x="5687861" y="2678680"/>
                <a:ext cx="106960" cy="37204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2432" extrusionOk="0">
                    <a:moveTo>
                      <a:pt x="61" y="0"/>
                    </a:moveTo>
                    <a:cubicBezTo>
                      <a:pt x="30" y="0"/>
                      <a:pt x="0" y="31"/>
                      <a:pt x="30" y="61"/>
                    </a:cubicBezTo>
                    <a:cubicBezTo>
                      <a:pt x="1186" y="578"/>
                      <a:pt x="2310" y="1034"/>
                      <a:pt x="3526" y="1368"/>
                    </a:cubicBezTo>
                    <a:cubicBezTo>
                      <a:pt x="4681" y="1702"/>
                      <a:pt x="5745" y="2280"/>
                      <a:pt x="6870" y="2432"/>
                    </a:cubicBezTo>
                    <a:cubicBezTo>
                      <a:pt x="6961" y="2432"/>
                      <a:pt x="6991" y="2341"/>
                      <a:pt x="6900" y="2310"/>
                    </a:cubicBezTo>
                    <a:cubicBezTo>
                      <a:pt x="5806" y="2006"/>
                      <a:pt x="4772" y="1550"/>
                      <a:pt x="3678" y="1246"/>
                    </a:cubicBezTo>
                    <a:cubicBezTo>
                      <a:pt x="2462" y="912"/>
                      <a:pt x="1246" y="456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2605;p75">
                <a:extLst>
                  <a:ext uri="{FF2B5EF4-FFF2-40B4-BE49-F238E27FC236}">
                    <a16:creationId xmlns:a16="http://schemas.microsoft.com/office/drawing/2014/main" id="{D67EF1B1-1CBE-412B-1C86-80470E539A52}"/>
                  </a:ext>
                </a:extLst>
              </p:cNvPr>
              <p:cNvSpPr/>
              <p:nvPr/>
            </p:nvSpPr>
            <p:spPr>
              <a:xfrm>
                <a:off x="5486194" y="2836581"/>
                <a:ext cx="241196" cy="22181"/>
              </a:xfrm>
              <a:custGeom>
                <a:avLst/>
                <a:gdLst/>
                <a:ahLst/>
                <a:cxnLst/>
                <a:rect l="l" t="t" r="r" b="b"/>
                <a:pathLst>
                  <a:path w="15767" h="1450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508" y="529"/>
                      <a:pt x="1420" y="438"/>
                      <a:pt x="2119" y="529"/>
                    </a:cubicBezTo>
                    <a:cubicBezTo>
                      <a:pt x="3304" y="742"/>
                      <a:pt x="4460" y="803"/>
                      <a:pt x="5645" y="894"/>
                    </a:cubicBezTo>
                    <a:cubicBezTo>
                      <a:pt x="8500" y="1050"/>
                      <a:pt x="11332" y="1449"/>
                      <a:pt x="14180" y="1449"/>
                    </a:cubicBezTo>
                    <a:cubicBezTo>
                      <a:pt x="14660" y="1449"/>
                      <a:pt x="15141" y="1438"/>
                      <a:pt x="15622" y="1412"/>
                    </a:cubicBezTo>
                    <a:lnTo>
                      <a:pt x="15622" y="1412"/>
                    </a:lnTo>
                    <a:cubicBezTo>
                      <a:pt x="15621" y="1424"/>
                      <a:pt x="15629" y="1441"/>
                      <a:pt x="15645" y="1441"/>
                    </a:cubicBezTo>
                    <a:lnTo>
                      <a:pt x="15736" y="1441"/>
                    </a:lnTo>
                    <a:cubicBezTo>
                      <a:pt x="15767" y="1441"/>
                      <a:pt x="15767" y="1381"/>
                      <a:pt x="15736" y="1381"/>
                    </a:cubicBezTo>
                    <a:cubicBezTo>
                      <a:pt x="12788" y="1259"/>
                      <a:pt x="9870" y="894"/>
                      <a:pt x="6952" y="742"/>
                    </a:cubicBezTo>
                    <a:cubicBezTo>
                      <a:pt x="5767" y="651"/>
                      <a:pt x="4581" y="621"/>
                      <a:pt x="3426" y="499"/>
                    </a:cubicBezTo>
                    <a:cubicBezTo>
                      <a:pt x="2666" y="438"/>
                      <a:pt x="690" y="499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2606;p75">
                <a:extLst>
                  <a:ext uri="{FF2B5EF4-FFF2-40B4-BE49-F238E27FC236}">
                    <a16:creationId xmlns:a16="http://schemas.microsoft.com/office/drawing/2014/main" id="{0FF031C9-DAE6-613F-651C-A34AE595B97C}"/>
                  </a:ext>
                </a:extLst>
              </p:cNvPr>
              <p:cNvSpPr/>
              <p:nvPr/>
            </p:nvSpPr>
            <p:spPr>
              <a:xfrm>
                <a:off x="5441418" y="2708556"/>
                <a:ext cx="48631" cy="130151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8508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1573"/>
                      <a:pt x="1064" y="3093"/>
                      <a:pt x="1642" y="4643"/>
                    </a:cubicBezTo>
                    <a:cubicBezTo>
                      <a:pt x="2037" y="5828"/>
                      <a:pt x="2280" y="7439"/>
                      <a:pt x="3010" y="8442"/>
                    </a:cubicBezTo>
                    <a:cubicBezTo>
                      <a:pt x="3024" y="8485"/>
                      <a:pt x="3057" y="8507"/>
                      <a:pt x="3090" y="8507"/>
                    </a:cubicBezTo>
                    <a:cubicBezTo>
                      <a:pt x="3127" y="8507"/>
                      <a:pt x="3162" y="8477"/>
                      <a:pt x="3162" y="8412"/>
                    </a:cubicBezTo>
                    <a:lnTo>
                      <a:pt x="3162" y="8382"/>
                    </a:lnTo>
                    <a:cubicBezTo>
                      <a:pt x="3179" y="8313"/>
                      <a:pt x="3138" y="8274"/>
                      <a:pt x="3094" y="8274"/>
                    </a:cubicBezTo>
                    <a:cubicBezTo>
                      <a:pt x="3065" y="8274"/>
                      <a:pt x="3035" y="8291"/>
                      <a:pt x="3018" y="8327"/>
                    </a:cubicBezTo>
                    <a:lnTo>
                      <a:pt x="3018" y="8327"/>
                    </a:lnTo>
                    <a:cubicBezTo>
                      <a:pt x="3166" y="7845"/>
                      <a:pt x="2429" y="6429"/>
                      <a:pt x="2250" y="5980"/>
                    </a:cubicBezTo>
                    <a:cubicBezTo>
                      <a:pt x="2006" y="5373"/>
                      <a:pt x="1794" y="4734"/>
                      <a:pt x="1551" y="4126"/>
                    </a:cubicBezTo>
                    <a:cubicBezTo>
                      <a:pt x="1034" y="2759"/>
                      <a:pt x="487" y="1391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2607;p75">
                <a:extLst>
                  <a:ext uri="{FF2B5EF4-FFF2-40B4-BE49-F238E27FC236}">
                    <a16:creationId xmlns:a16="http://schemas.microsoft.com/office/drawing/2014/main" id="{93D03DD2-B32E-3CAA-3DEA-D900FC7CC9F9}"/>
                  </a:ext>
                </a:extLst>
              </p:cNvPr>
              <p:cNvSpPr/>
              <p:nvPr/>
            </p:nvSpPr>
            <p:spPr>
              <a:xfrm>
                <a:off x="5445594" y="2725445"/>
                <a:ext cx="44516" cy="112391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7347" extrusionOk="0">
                    <a:moveTo>
                      <a:pt x="49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639" y="2566"/>
                      <a:pt x="1460" y="5028"/>
                      <a:pt x="2767" y="7308"/>
                    </a:cubicBezTo>
                    <a:cubicBezTo>
                      <a:pt x="2776" y="7336"/>
                      <a:pt x="2794" y="7347"/>
                      <a:pt x="2813" y="7347"/>
                    </a:cubicBezTo>
                    <a:cubicBezTo>
                      <a:pt x="2857" y="7347"/>
                      <a:pt x="2910" y="7290"/>
                      <a:pt x="2889" y="7247"/>
                    </a:cubicBezTo>
                    <a:cubicBezTo>
                      <a:pt x="1733" y="4876"/>
                      <a:pt x="761" y="2566"/>
                      <a:pt x="62" y="13"/>
                    </a:cubicBezTo>
                    <a:cubicBezTo>
                      <a:pt x="62" y="4"/>
                      <a:pt x="57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2608;p75">
                <a:extLst>
                  <a:ext uri="{FF2B5EF4-FFF2-40B4-BE49-F238E27FC236}">
                    <a16:creationId xmlns:a16="http://schemas.microsoft.com/office/drawing/2014/main" id="{A944E4D8-FD44-17AD-D941-0383B1C9DF58}"/>
                  </a:ext>
                </a:extLst>
              </p:cNvPr>
              <p:cNvSpPr/>
              <p:nvPr/>
            </p:nvSpPr>
            <p:spPr>
              <a:xfrm>
                <a:off x="5764578" y="2719418"/>
                <a:ext cx="23726" cy="64081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4189" extrusionOk="0">
                    <a:moveTo>
                      <a:pt x="1516" y="0"/>
                    </a:moveTo>
                    <a:cubicBezTo>
                      <a:pt x="1502" y="0"/>
                      <a:pt x="1490" y="15"/>
                      <a:pt x="1490" y="42"/>
                    </a:cubicBezTo>
                    <a:cubicBezTo>
                      <a:pt x="1064" y="1441"/>
                      <a:pt x="335" y="2717"/>
                      <a:pt x="0" y="4146"/>
                    </a:cubicBezTo>
                    <a:cubicBezTo>
                      <a:pt x="0" y="4167"/>
                      <a:pt x="31" y="4189"/>
                      <a:pt x="49" y="4189"/>
                    </a:cubicBezTo>
                    <a:cubicBezTo>
                      <a:pt x="56" y="4189"/>
                      <a:pt x="61" y="4185"/>
                      <a:pt x="61" y="4176"/>
                    </a:cubicBezTo>
                    <a:cubicBezTo>
                      <a:pt x="517" y="2808"/>
                      <a:pt x="1125" y="1471"/>
                      <a:pt x="1551" y="73"/>
                    </a:cubicBezTo>
                    <a:cubicBezTo>
                      <a:pt x="1551" y="23"/>
                      <a:pt x="1532" y="0"/>
                      <a:pt x="15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2609;p75">
                <a:extLst>
                  <a:ext uri="{FF2B5EF4-FFF2-40B4-BE49-F238E27FC236}">
                    <a16:creationId xmlns:a16="http://schemas.microsoft.com/office/drawing/2014/main" id="{93E33566-A0B3-74D1-72D9-A2089DBB9E2F}"/>
                  </a:ext>
                </a:extLst>
              </p:cNvPr>
              <p:cNvSpPr/>
              <p:nvPr/>
            </p:nvSpPr>
            <p:spPr>
              <a:xfrm>
                <a:off x="5733187" y="2718010"/>
                <a:ext cx="59171" cy="143261"/>
              </a:xfrm>
              <a:custGeom>
                <a:avLst/>
                <a:gdLst/>
                <a:ahLst/>
                <a:cxnLst/>
                <a:rect l="l" t="t" r="r" b="b"/>
                <a:pathLst>
                  <a:path w="3868" h="9365" extrusionOk="0">
                    <a:moveTo>
                      <a:pt x="3800" y="1"/>
                    </a:moveTo>
                    <a:cubicBezTo>
                      <a:pt x="3791" y="1"/>
                      <a:pt x="3785" y="5"/>
                      <a:pt x="3785" y="13"/>
                    </a:cubicBezTo>
                    <a:cubicBezTo>
                      <a:pt x="2995" y="1563"/>
                      <a:pt x="2265" y="3052"/>
                      <a:pt x="1718" y="4694"/>
                    </a:cubicBezTo>
                    <a:cubicBezTo>
                      <a:pt x="1201" y="6122"/>
                      <a:pt x="806" y="7916"/>
                      <a:pt x="46" y="9283"/>
                    </a:cubicBezTo>
                    <a:cubicBezTo>
                      <a:pt x="0" y="9307"/>
                      <a:pt x="42" y="9365"/>
                      <a:pt x="78" y="9365"/>
                    </a:cubicBezTo>
                    <a:cubicBezTo>
                      <a:pt x="89" y="9365"/>
                      <a:pt x="100" y="9359"/>
                      <a:pt x="107" y="9344"/>
                    </a:cubicBezTo>
                    <a:cubicBezTo>
                      <a:pt x="745" y="8858"/>
                      <a:pt x="867" y="7490"/>
                      <a:pt x="1171" y="6761"/>
                    </a:cubicBezTo>
                    <a:cubicBezTo>
                      <a:pt x="2022" y="4481"/>
                      <a:pt x="2782" y="2292"/>
                      <a:pt x="3846" y="74"/>
                    </a:cubicBezTo>
                    <a:cubicBezTo>
                      <a:pt x="3868" y="29"/>
                      <a:pt x="3825" y="1"/>
                      <a:pt x="3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2610;p75">
                <a:extLst>
                  <a:ext uri="{FF2B5EF4-FFF2-40B4-BE49-F238E27FC236}">
                    <a16:creationId xmlns:a16="http://schemas.microsoft.com/office/drawing/2014/main" id="{CE632330-DF87-FF51-1AFF-A22B86600949}"/>
                  </a:ext>
                </a:extLst>
              </p:cNvPr>
              <p:cNvSpPr/>
              <p:nvPr/>
            </p:nvSpPr>
            <p:spPr>
              <a:xfrm>
                <a:off x="5442550" y="2696808"/>
                <a:ext cx="58865" cy="13110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857" extrusionOk="0">
                    <a:moveTo>
                      <a:pt x="3787" y="1"/>
                    </a:moveTo>
                    <a:cubicBezTo>
                      <a:pt x="3088" y="31"/>
                      <a:pt x="2358" y="244"/>
                      <a:pt x="1629" y="365"/>
                    </a:cubicBezTo>
                    <a:cubicBezTo>
                      <a:pt x="1142" y="457"/>
                      <a:pt x="565" y="457"/>
                      <a:pt x="109" y="669"/>
                    </a:cubicBezTo>
                    <a:cubicBezTo>
                      <a:pt x="0" y="751"/>
                      <a:pt x="86" y="856"/>
                      <a:pt x="192" y="856"/>
                    </a:cubicBezTo>
                    <a:cubicBezTo>
                      <a:pt x="204" y="856"/>
                      <a:pt x="217" y="855"/>
                      <a:pt x="230" y="852"/>
                    </a:cubicBezTo>
                    <a:cubicBezTo>
                      <a:pt x="747" y="639"/>
                      <a:pt x="1355" y="669"/>
                      <a:pt x="1902" y="548"/>
                    </a:cubicBezTo>
                    <a:cubicBezTo>
                      <a:pt x="2540" y="457"/>
                      <a:pt x="3148" y="213"/>
                      <a:pt x="3787" y="92"/>
                    </a:cubicBezTo>
                    <a:cubicBezTo>
                      <a:pt x="3847" y="61"/>
                      <a:pt x="3847" y="1"/>
                      <a:pt x="3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2611;p75">
                <a:extLst>
                  <a:ext uri="{FF2B5EF4-FFF2-40B4-BE49-F238E27FC236}">
                    <a16:creationId xmlns:a16="http://schemas.microsoft.com/office/drawing/2014/main" id="{2EF48DD6-A07C-0CE2-D693-4758C988FA19}"/>
                  </a:ext>
                </a:extLst>
              </p:cNvPr>
              <p:cNvSpPr/>
              <p:nvPr/>
            </p:nvSpPr>
            <p:spPr>
              <a:xfrm>
                <a:off x="5530220" y="2734119"/>
                <a:ext cx="78599" cy="9209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02" extrusionOk="0">
                    <a:moveTo>
                      <a:pt x="680" y="1"/>
                    </a:moveTo>
                    <a:cubicBezTo>
                      <a:pt x="463" y="1"/>
                      <a:pt x="247" y="8"/>
                      <a:pt x="31" y="24"/>
                    </a:cubicBezTo>
                    <a:cubicBezTo>
                      <a:pt x="1" y="24"/>
                      <a:pt x="1" y="54"/>
                      <a:pt x="31" y="54"/>
                    </a:cubicBezTo>
                    <a:cubicBezTo>
                      <a:pt x="1703" y="84"/>
                      <a:pt x="3375" y="540"/>
                      <a:pt x="5047" y="601"/>
                    </a:cubicBezTo>
                    <a:cubicBezTo>
                      <a:pt x="5138" y="601"/>
                      <a:pt x="5107" y="510"/>
                      <a:pt x="5047" y="510"/>
                    </a:cubicBezTo>
                    <a:cubicBezTo>
                      <a:pt x="3643" y="325"/>
                      <a:pt x="2148" y="1"/>
                      <a:pt x="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2612;p75">
                <a:extLst>
                  <a:ext uri="{FF2B5EF4-FFF2-40B4-BE49-F238E27FC236}">
                    <a16:creationId xmlns:a16="http://schemas.microsoft.com/office/drawing/2014/main" id="{0B5D664E-C960-B834-226B-3AF2CCF21EBB}"/>
                  </a:ext>
                </a:extLst>
              </p:cNvPr>
              <p:cNvSpPr/>
              <p:nvPr/>
            </p:nvSpPr>
            <p:spPr>
              <a:xfrm>
                <a:off x="5611128" y="2742379"/>
                <a:ext cx="16292" cy="15573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18" extrusionOk="0">
                    <a:moveTo>
                      <a:pt x="31" y="0"/>
                    </a:moveTo>
                    <a:cubicBezTo>
                      <a:pt x="1" y="92"/>
                      <a:pt x="31" y="122"/>
                      <a:pt x="31" y="213"/>
                    </a:cubicBezTo>
                    <a:cubicBezTo>
                      <a:pt x="31" y="304"/>
                      <a:pt x="31" y="426"/>
                      <a:pt x="62" y="517"/>
                    </a:cubicBezTo>
                    <a:cubicBezTo>
                      <a:pt x="122" y="548"/>
                      <a:pt x="153" y="578"/>
                      <a:pt x="153" y="608"/>
                    </a:cubicBezTo>
                    <a:cubicBezTo>
                      <a:pt x="183" y="639"/>
                      <a:pt x="183" y="730"/>
                      <a:pt x="183" y="821"/>
                    </a:cubicBezTo>
                    <a:cubicBezTo>
                      <a:pt x="214" y="882"/>
                      <a:pt x="274" y="973"/>
                      <a:pt x="335" y="1003"/>
                    </a:cubicBezTo>
                    <a:cubicBezTo>
                      <a:pt x="359" y="1013"/>
                      <a:pt x="383" y="1017"/>
                      <a:pt x="405" y="1017"/>
                    </a:cubicBezTo>
                    <a:cubicBezTo>
                      <a:pt x="524" y="1017"/>
                      <a:pt x="618" y="898"/>
                      <a:pt x="669" y="821"/>
                    </a:cubicBezTo>
                    <a:cubicBezTo>
                      <a:pt x="791" y="608"/>
                      <a:pt x="730" y="244"/>
                      <a:pt x="1034" y="213"/>
                    </a:cubicBezTo>
                    <a:cubicBezTo>
                      <a:pt x="1034" y="213"/>
                      <a:pt x="1065" y="152"/>
                      <a:pt x="1034" y="152"/>
                    </a:cubicBezTo>
                    <a:cubicBezTo>
                      <a:pt x="1002" y="147"/>
                      <a:pt x="973" y="144"/>
                      <a:pt x="946" y="144"/>
                    </a:cubicBezTo>
                    <a:cubicBezTo>
                      <a:pt x="669" y="144"/>
                      <a:pt x="661" y="414"/>
                      <a:pt x="578" y="608"/>
                    </a:cubicBezTo>
                    <a:cubicBezTo>
                      <a:pt x="522" y="693"/>
                      <a:pt x="492" y="855"/>
                      <a:pt x="392" y="855"/>
                    </a:cubicBezTo>
                    <a:cubicBezTo>
                      <a:pt x="383" y="855"/>
                      <a:pt x="375" y="854"/>
                      <a:pt x="366" y="851"/>
                    </a:cubicBezTo>
                    <a:cubicBezTo>
                      <a:pt x="305" y="821"/>
                      <a:pt x="305" y="669"/>
                      <a:pt x="274" y="578"/>
                    </a:cubicBezTo>
                    <a:cubicBezTo>
                      <a:pt x="214" y="548"/>
                      <a:pt x="183" y="517"/>
                      <a:pt x="183" y="456"/>
                    </a:cubicBezTo>
                    <a:cubicBezTo>
                      <a:pt x="153" y="396"/>
                      <a:pt x="153" y="304"/>
                      <a:pt x="153" y="274"/>
                    </a:cubicBezTo>
                    <a:cubicBezTo>
                      <a:pt x="122" y="152"/>
                      <a:pt x="62" y="92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2613;p75">
                <a:extLst>
                  <a:ext uri="{FF2B5EF4-FFF2-40B4-BE49-F238E27FC236}">
                    <a16:creationId xmlns:a16="http://schemas.microsoft.com/office/drawing/2014/main" id="{63FA3F26-1C45-58CE-AA4C-F3C42D9919D0}"/>
                  </a:ext>
                </a:extLst>
              </p:cNvPr>
              <p:cNvSpPr/>
              <p:nvPr/>
            </p:nvSpPr>
            <p:spPr>
              <a:xfrm>
                <a:off x="5634381" y="2746372"/>
                <a:ext cx="79027" cy="491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21" extrusionOk="0">
                    <a:moveTo>
                      <a:pt x="4444" y="0"/>
                    </a:moveTo>
                    <a:cubicBezTo>
                      <a:pt x="3980" y="0"/>
                      <a:pt x="3445" y="115"/>
                      <a:pt x="3101" y="135"/>
                    </a:cubicBezTo>
                    <a:cubicBezTo>
                      <a:pt x="2947" y="143"/>
                      <a:pt x="2795" y="147"/>
                      <a:pt x="2645" y="147"/>
                    </a:cubicBezTo>
                    <a:cubicBezTo>
                      <a:pt x="1835" y="147"/>
                      <a:pt x="1065" y="40"/>
                      <a:pt x="248" y="40"/>
                    </a:cubicBezTo>
                    <a:cubicBezTo>
                      <a:pt x="166" y="40"/>
                      <a:pt x="83" y="41"/>
                      <a:pt x="1" y="43"/>
                    </a:cubicBezTo>
                    <a:cubicBezTo>
                      <a:pt x="821" y="43"/>
                      <a:pt x="1672" y="195"/>
                      <a:pt x="2493" y="256"/>
                    </a:cubicBezTo>
                    <a:cubicBezTo>
                      <a:pt x="2543" y="258"/>
                      <a:pt x="2593" y="259"/>
                      <a:pt x="2644" y="259"/>
                    </a:cubicBezTo>
                    <a:cubicBezTo>
                      <a:pt x="3120" y="259"/>
                      <a:pt x="3631" y="185"/>
                      <a:pt x="4124" y="185"/>
                    </a:cubicBezTo>
                    <a:cubicBezTo>
                      <a:pt x="4443" y="185"/>
                      <a:pt x="4755" y="216"/>
                      <a:pt x="5046" y="317"/>
                    </a:cubicBezTo>
                    <a:cubicBezTo>
                      <a:pt x="5054" y="320"/>
                      <a:pt x="5062" y="321"/>
                      <a:pt x="5069" y="321"/>
                    </a:cubicBezTo>
                    <a:cubicBezTo>
                      <a:pt x="5142" y="321"/>
                      <a:pt x="5165" y="193"/>
                      <a:pt x="5137" y="165"/>
                    </a:cubicBezTo>
                    <a:cubicBezTo>
                      <a:pt x="4968" y="41"/>
                      <a:pt x="4719" y="0"/>
                      <a:pt x="4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2614;p75">
                <a:extLst>
                  <a:ext uri="{FF2B5EF4-FFF2-40B4-BE49-F238E27FC236}">
                    <a16:creationId xmlns:a16="http://schemas.microsoft.com/office/drawing/2014/main" id="{E48635BF-E397-8BFF-E26A-AAD23F283A3F}"/>
                  </a:ext>
                </a:extLst>
              </p:cNvPr>
              <p:cNvSpPr/>
              <p:nvPr/>
            </p:nvSpPr>
            <p:spPr>
              <a:xfrm>
                <a:off x="5263324" y="2708893"/>
                <a:ext cx="17671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1552" h="958" extrusionOk="0">
                    <a:moveTo>
                      <a:pt x="11490" y="1"/>
                    </a:moveTo>
                    <a:cubicBezTo>
                      <a:pt x="9819" y="335"/>
                      <a:pt x="7843" y="183"/>
                      <a:pt x="6141" y="305"/>
                    </a:cubicBezTo>
                    <a:cubicBezTo>
                      <a:pt x="4456" y="409"/>
                      <a:pt x="2661" y="799"/>
                      <a:pt x="944" y="799"/>
                    </a:cubicBezTo>
                    <a:cubicBezTo>
                      <a:pt x="648" y="799"/>
                      <a:pt x="353" y="788"/>
                      <a:pt x="62" y="761"/>
                    </a:cubicBezTo>
                    <a:cubicBezTo>
                      <a:pt x="1" y="761"/>
                      <a:pt x="1" y="822"/>
                      <a:pt x="62" y="822"/>
                    </a:cubicBezTo>
                    <a:cubicBezTo>
                      <a:pt x="575" y="920"/>
                      <a:pt x="1111" y="958"/>
                      <a:pt x="1660" y="958"/>
                    </a:cubicBezTo>
                    <a:cubicBezTo>
                      <a:pt x="3318" y="958"/>
                      <a:pt x="5089" y="609"/>
                      <a:pt x="6688" y="518"/>
                    </a:cubicBezTo>
                    <a:cubicBezTo>
                      <a:pt x="6926" y="508"/>
                      <a:pt x="7182" y="505"/>
                      <a:pt x="7449" y="505"/>
                    </a:cubicBezTo>
                    <a:cubicBezTo>
                      <a:pt x="7716" y="505"/>
                      <a:pt x="7994" y="508"/>
                      <a:pt x="8277" y="508"/>
                    </a:cubicBezTo>
                    <a:cubicBezTo>
                      <a:pt x="9410" y="508"/>
                      <a:pt x="10619" y="467"/>
                      <a:pt x="11490" y="62"/>
                    </a:cubicBezTo>
                    <a:cubicBezTo>
                      <a:pt x="11551" y="62"/>
                      <a:pt x="11521" y="1"/>
                      <a:pt x="11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2615;p75">
                <a:extLst>
                  <a:ext uri="{FF2B5EF4-FFF2-40B4-BE49-F238E27FC236}">
                    <a16:creationId xmlns:a16="http://schemas.microsoft.com/office/drawing/2014/main" id="{99213E3A-188C-EB00-3EB4-B20DF0617D2E}"/>
                  </a:ext>
                </a:extLst>
              </p:cNvPr>
              <p:cNvSpPr/>
              <p:nvPr/>
            </p:nvSpPr>
            <p:spPr>
              <a:xfrm>
                <a:off x="5261932" y="2723318"/>
                <a:ext cx="45036" cy="107083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7000" extrusionOk="0">
                    <a:moveTo>
                      <a:pt x="31" y="0"/>
                    </a:moveTo>
                    <a:cubicBezTo>
                      <a:pt x="31" y="0"/>
                      <a:pt x="1" y="0"/>
                      <a:pt x="1" y="31"/>
                    </a:cubicBezTo>
                    <a:cubicBezTo>
                      <a:pt x="457" y="1398"/>
                      <a:pt x="912" y="2766"/>
                      <a:pt x="1308" y="4134"/>
                    </a:cubicBezTo>
                    <a:cubicBezTo>
                      <a:pt x="1672" y="5289"/>
                      <a:pt x="1916" y="6201"/>
                      <a:pt x="2827" y="6991"/>
                    </a:cubicBezTo>
                    <a:cubicBezTo>
                      <a:pt x="2839" y="6997"/>
                      <a:pt x="2851" y="6999"/>
                      <a:pt x="2862" y="6999"/>
                    </a:cubicBezTo>
                    <a:cubicBezTo>
                      <a:pt x="2908" y="6999"/>
                      <a:pt x="2943" y="6955"/>
                      <a:pt x="2919" y="6930"/>
                    </a:cubicBezTo>
                    <a:cubicBezTo>
                      <a:pt x="1916" y="5806"/>
                      <a:pt x="1703" y="4560"/>
                      <a:pt x="1216" y="3222"/>
                    </a:cubicBezTo>
                    <a:cubicBezTo>
                      <a:pt x="821" y="2158"/>
                      <a:pt x="457" y="106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2616;p75">
                <a:extLst>
                  <a:ext uri="{FF2B5EF4-FFF2-40B4-BE49-F238E27FC236}">
                    <a16:creationId xmlns:a16="http://schemas.microsoft.com/office/drawing/2014/main" id="{50B0EE5E-0758-3762-DE89-D80B1A434E1E}"/>
                  </a:ext>
                </a:extLst>
              </p:cNvPr>
              <p:cNvSpPr/>
              <p:nvPr/>
            </p:nvSpPr>
            <p:spPr>
              <a:xfrm>
                <a:off x="5309355" y="2794452"/>
                <a:ext cx="58146" cy="33960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2220" extrusionOk="0">
                    <a:moveTo>
                      <a:pt x="3770" y="1"/>
                    </a:moveTo>
                    <a:cubicBezTo>
                      <a:pt x="3193" y="365"/>
                      <a:pt x="2585" y="639"/>
                      <a:pt x="1977" y="943"/>
                    </a:cubicBezTo>
                    <a:lnTo>
                      <a:pt x="943" y="1520"/>
                    </a:lnTo>
                    <a:cubicBezTo>
                      <a:pt x="857" y="1578"/>
                      <a:pt x="225" y="2072"/>
                      <a:pt x="55" y="2072"/>
                    </a:cubicBezTo>
                    <a:cubicBezTo>
                      <a:pt x="46" y="2072"/>
                      <a:pt x="38" y="2071"/>
                      <a:pt x="31" y="2068"/>
                    </a:cubicBezTo>
                    <a:cubicBezTo>
                      <a:pt x="1" y="2159"/>
                      <a:pt x="1" y="2189"/>
                      <a:pt x="1" y="2189"/>
                    </a:cubicBezTo>
                    <a:lnTo>
                      <a:pt x="31" y="2220"/>
                    </a:lnTo>
                    <a:lnTo>
                      <a:pt x="92" y="2220"/>
                    </a:lnTo>
                    <a:cubicBezTo>
                      <a:pt x="791" y="1885"/>
                      <a:pt x="1490" y="1460"/>
                      <a:pt x="2220" y="1065"/>
                    </a:cubicBezTo>
                    <a:cubicBezTo>
                      <a:pt x="2737" y="761"/>
                      <a:pt x="3375" y="487"/>
                      <a:pt x="3800" y="31"/>
                    </a:cubicBezTo>
                    <a:cubicBezTo>
                      <a:pt x="3800" y="31"/>
                      <a:pt x="3800" y="1"/>
                      <a:pt x="37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2617;p75">
                <a:extLst>
                  <a:ext uri="{FF2B5EF4-FFF2-40B4-BE49-F238E27FC236}">
                    <a16:creationId xmlns:a16="http://schemas.microsoft.com/office/drawing/2014/main" id="{2FD461AC-482E-71B7-CE9B-9032335E99BE}"/>
                  </a:ext>
                </a:extLst>
              </p:cNvPr>
              <p:cNvSpPr/>
              <p:nvPr/>
            </p:nvSpPr>
            <p:spPr>
              <a:xfrm>
                <a:off x="5288902" y="2829881"/>
                <a:ext cx="22793" cy="2291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98" extrusionOk="0">
                    <a:moveTo>
                      <a:pt x="1329" y="1"/>
                    </a:moveTo>
                    <a:cubicBezTo>
                      <a:pt x="1317" y="1"/>
                      <a:pt x="1308" y="8"/>
                      <a:pt x="1308" y="25"/>
                    </a:cubicBezTo>
                    <a:cubicBezTo>
                      <a:pt x="1277" y="208"/>
                      <a:pt x="973" y="451"/>
                      <a:pt x="821" y="572"/>
                    </a:cubicBezTo>
                    <a:cubicBezTo>
                      <a:pt x="578" y="755"/>
                      <a:pt x="396" y="937"/>
                      <a:pt x="122" y="1059"/>
                    </a:cubicBezTo>
                    <a:cubicBezTo>
                      <a:pt x="61" y="1089"/>
                      <a:pt x="1" y="1211"/>
                      <a:pt x="61" y="1271"/>
                    </a:cubicBezTo>
                    <a:cubicBezTo>
                      <a:pt x="61" y="1363"/>
                      <a:pt x="122" y="1393"/>
                      <a:pt x="153" y="1484"/>
                    </a:cubicBezTo>
                    <a:cubicBezTo>
                      <a:pt x="173" y="1494"/>
                      <a:pt x="190" y="1498"/>
                      <a:pt x="203" y="1498"/>
                    </a:cubicBezTo>
                    <a:cubicBezTo>
                      <a:pt x="230" y="1498"/>
                      <a:pt x="244" y="1484"/>
                      <a:pt x="244" y="1484"/>
                    </a:cubicBezTo>
                    <a:cubicBezTo>
                      <a:pt x="257" y="1457"/>
                      <a:pt x="265" y="1436"/>
                      <a:pt x="264" y="1423"/>
                    </a:cubicBezTo>
                    <a:lnTo>
                      <a:pt x="305" y="1423"/>
                    </a:lnTo>
                    <a:cubicBezTo>
                      <a:pt x="365" y="1393"/>
                      <a:pt x="426" y="1393"/>
                      <a:pt x="457" y="1332"/>
                    </a:cubicBezTo>
                    <a:cubicBezTo>
                      <a:pt x="669" y="1180"/>
                      <a:pt x="760" y="937"/>
                      <a:pt x="912" y="785"/>
                    </a:cubicBezTo>
                    <a:cubicBezTo>
                      <a:pt x="1064" y="603"/>
                      <a:pt x="1490" y="299"/>
                      <a:pt x="1460" y="25"/>
                    </a:cubicBezTo>
                    <a:cubicBezTo>
                      <a:pt x="1426" y="25"/>
                      <a:pt x="1402" y="35"/>
                      <a:pt x="1381" y="43"/>
                    </a:cubicBezTo>
                    <a:lnTo>
                      <a:pt x="1381" y="43"/>
                    </a:lnTo>
                    <a:cubicBezTo>
                      <a:pt x="1372" y="17"/>
                      <a:pt x="1348" y="1"/>
                      <a:pt x="1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2618;p75">
                <a:extLst>
                  <a:ext uri="{FF2B5EF4-FFF2-40B4-BE49-F238E27FC236}">
                    <a16:creationId xmlns:a16="http://schemas.microsoft.com/office/drawing/2014/main" id="{8A290872-41F7-A734-1C54-CA971904B539}"/>
                  </a:ext>
                </a:extLst>
              </p:cNvPr>
              <p:cNvSpPr/>
              <p:nvPr/>
            </p:nvSpPr>
            <p:spPr>
              <a:xfrm>
                <a:off x="5292160" y="2854433"/>
                <a:ext cx="128560" cy="98776"/>
              </a:xfrm>
              <a:custGeom>
                <a:avLst/>
                <a:gdLst/>
                <a:ahLst/>
                <a:cxnLst/>
                <a:rect l="l" t="t" r="r" b="b"/>
                <a:pathLst>
                  <a:path w="8404" h="6457" extrusionOk="0">
                    <a:moveTo>
                      <a:pt x="61" y="1"/>
                    </a:moveTo>
                    <a:cubicBezTo>
                      <a:pt x="31" y="31"/>
                      <a:pt x="0" y="62"/>
                      <a:pt x="31" y="92"/>
                    </a:cubicBezTo>
                    <a:cubicBezTo>
                      <a:pt x="2280" y="2949"/>
                      <a:pt x="4924" y="4773"/>
                      <a:pt x="8116" y="6445"/>
                    </a:cubicBezTo>
                    <a:cubicBezTo>
                      <a:pt x="8137" y="6453"/>
                      <a:pt x="8158" y="6457"/>
                      <a:pt x="8178" y="6457"/>
                    </a:cubicBezTo>
                    <a:cubicBezTo>
                      <a:pt x="8304" y="6457"/>
                      <a:pt x="8403" y="6306"/>
                      <a:pt x="8298" y="6201"/>
                    </a:cubicBezTo>
                    <a:cubicBezTo>
                      <a:pt x="7022" y="4773"/>
                      <a:pt x="5076" y="4530"/>
                      <a:pt x="3587" y="3405"/>
                    </a:cubicBezTo>
                    <a:cubicBezTo>
                      <a:pt x="2949" y="2888"/>
                      <a:pt x="2341" y="2280"/>
                      <a:pt x="1763" y="1672"/>
                    </a:cubicBezTo>
                    <a:cubicBezTo>
                      <a:pt x="1277" y="1156"/>
                      <a:pt x="760" y="365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2619;p75">
                <a:extLst>
                  <a:ext uri="{FF2B5EF4-FFF2-40B4-BE49-F238E27FC236}">
                    <a16:creationId xmlns:a16="http://schemas.microsoft.com/office/drawing/2014/main" id="{7E942846-7774-4C26-18E1-1ADFF9B12F7B}"/>
                  </a:ext>
                </a:extLst>
              </p:cNvPr>
              <p:cNvSpPr/>
              <p:nvPr/>
            </p:nvSpPr>
            <p:spPr>
              <a:xfrm>
                <a:off x="5411297" y="2946891"/>
                <a:ext cx="25486" cy="18219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191" extrusionOk="0">
                    <a:moveTo>
                      <a:pt x="133" y="1"/>
                    </a:moveTo>
                    <a:cubicBezTo>
                      <a:pt x="91" y="1"/>
                      <a:pt x="0" y="103"/>
                      <a:pt x="54" y="157"/>
                    </a:cubicBezTo>
                    <a:cubicBezTo>
                      <a:pt x="298" y="401"/>
                      <a:pt x="510" y="583"/>
                      <a:pt x="784" y="765"/>
                    </a:cubicBezTo>
                    <a:cubicBezTo>
                      <a:pt x="1057" y="917"/>
                      <a:pt x="1240" y="1191"/>
                      <a:pt x="1544" y="1191"/>
                    </a:cubicBezTo>
                    <a:cubicBezTo>
                      <a:pt x="1605" y="1191"/>
                      <a:pt x="1665" y="1130"/>
                      <a:pt x="1574" y="1039"/>
                    </a:cubicBezTo>
                    <a:cubicBezTo>
                      <a:pt x="1422" y="857"/>
                      <a:pt x="1118" y="705"/>
                      <a:pt x="906" y="583"/>
                    </a:cubicBezTo>
                    <a:cubicBezTo>
                      <a:pt x="632" y="431"/>
                      <a:pt x="358" y="249"/>
                      <a:pt x="146" y="5"/>
                    </a:cubicBezTo>
                    <a:cubicBezTo>
                      <a:pt x="142" y="2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2620;p75">
                <a:extLst>
                  <a:ext uri="{FF2B5EF4-FFF2-40B4-BE49-F238E27FC236}">
                    <a16:creationId xmlns:a16="http://schemas.microsoft.com/office/drawing/2014/main" id="{0C866A40-EA43-6004-D221-14E805A81A7D}"/>
                  </a:ext>
                </a:extLst>
              </p:cNvPr>
              <p:cNvSpPr/>
              <p:nvPr/>
            </p:nvSpPr>
            <p:spPr>
              <a:xfrm>
                <a:off x="5791073" y="2713681"/>
                <a:ext cx="199495" cy="16659"/>
              </a:xfrm>
              <a:custGeom>
                <a:avLst/>
                <a:gdLst/>
                <a:ahLst/>
                <a:cxnLst/>
                <a:rect l="l" t="t" r="r" b="b"/>
                <a:pathLst>
                  <a:path w="13041" h="1089" extrusionOk="0">
                    <a:moveTo>
                      <a:pt x="927" y="1"/>
                    </a:moveTo>
                    <a:cubicBezTo>
                      <a:pt x="639" y="1"/>
                      <a:pt x="351" y="7"/>
                      <a:pt x="62" y="22"/>
                    </a:cubicBezTo>
                    <a:cubicBezTo>
                      <a:pt x="1" y="22"/>
                      <a:pt x="1" y="113"/>
                      <a:pt x="92" y="113"/>
                    </a:cubicBezTo>
                    <a:cubicBezTo>
                      <a:pt x="2433" y="205"/>
                      <a:pt x="4773" y="569"/>
                      <a:pt x="7114" y="782"/>
                    </a:cubicBezTo>
                    <a:cubicBezTo>
                      <a:pt x="8001" y="868"/>
                      <a:pt x="8942" y="1089"/>
                      <a:pt x="9836" y="1089"/>
                    </a:cubicBezTo>
                    <a:cubicBezTo>
                      <a:pt x="9891" y="1089"/>
                      <a:pt x="9946" y="1088"/>
                      <a:pt x="10001" y="1086"/>
                    </a:cubicBezTo>
                    <a:cubicBezTo>
                      <a:pt x="11035" y="1056"/>
                      <a:pt x="11977" y="661"/>
                      <a:pt x="13010" y="630"/>
                    </a:cubicBezTo>
                    <a:cubicBezTo>
                      <a:pt x="13041" y="630"/>
                      <a:pt x="13041" y="600"/>
                      <a:pt x="13010" y="600"/>
                    </a:cubicBezTo>
                    <a:cubicBezTo>
                      <a:pt x="12972" y="599"/>
                      <a:pt x="12934" y="598"/>
                      <a:pt x="12896" y="598"/>
                    </a:cubicBezTo>
                    <a:cubicBezTo>
                      <a:pt x="11980" y="598"/>
                      <a:pt x="11133" y="910"/>
                      <a:pt x="10246" y="910"/>
                    </a:cubicBezTo>
                    <a:cubicBezTo>
                      <a:pt x="10175" y="910"/>
                      <a:pt x="10103" y="908"/>
                      <a:pt x="10032" y="904"/>
                    </a:cubicBezTo>
                    <a:cubicBezTo>
                      <a:pt x="9089" y="873"/>
                      <a:pt x="8056" y="600"/>
                      <a:pt x="7114" y="509"/>
                    </a:cubicBezTo>
                    <a:cubicBezTo>
                      <a:pt x="5058" y="348"/>
                      <a:pt x="3003" y="1"/>
                      <a:pt x="9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2621;p75">
                <a:extLst>
                  <a:ext uri="{FF2B5EF4-FFF2-40B4-BE49-F238E27FC236}">
                    <a16:creationId xmlns:a16="http://schemas.microsoft.com/office/drawing/2014/main" id="{D32B472A-D000-5401-ACA7-479827C8980C}"/>
                  </a:ext>
                </a:extLst>
              </p:cNvPr>
              <p:cNvSpPr/>
              <p:nvPr/>
            </p:nvSpPr>
            <p:spPr>
              <a:xfrm>
                <a:off x="5907854" y="2724711"/>
                <a:ext cx="94799" cy="108322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7081" extrusionOk="0">
                    <a:moveTo>
                      <a:pt x="6015" y="0"/>
                    </a:moveTo>
                    <a:cubicBezTo>
                      <a:pt x="5954" y="0"/>
                      <a:pt x="5893" y="0"/>
                      <a:pt x="5863" y="31"/>
                    </a:cubicBezTo>
                    <a:cubicBezTo>
                      <a:pt x="6045" y="92"/>
                      <a:pt x="3735" y="4104"/>
                      <a:pt x="3492" y="4286"/>
                    </a:cubicBezTo>
                    <a:cubicBezTo>
                      <a:pt x="2519" y="5259"/>
                      <a:pt x="1334" y="5988"/>
                      <a:pt x="179" y="6748"/>
                    </a:cubicBezTo>
                    <a:cubicBezTo>
                      <a:pt x="0" y="6850"/>
                      <a:pt x="121" y="7080"/>
                      <a:pt x="272" y="7080"/>
                    </a:cubicBezTo>
                    <a:cubicBezTo>
                      <a:pt x="301" y="7080"/>
                      <a:pt x="332" y="7072"/>
                      <a:pt x="361" y="7052"/>
                    </a:cubicBezTo>
                    <a:cubicBezTo>
                      <a:pt x="1698" y="6140"/>
                      <a:pt x="3218" y="5350"/>
                      <a:pt x="4160" y="3952"/>
                    </a:cubicBezTo>
                    <a:cubicBezTo>
                      <a:pt x="4647" y="3222"/>
                      <a:pt x="4920" y="2341"/>
                      <a:pt x="5407" y="1611"/>
                    </a:cubicBezTo>
                    <a:cubicBezTo>
                      <a:pt x="5680" y="1216"/>
                      <a:pt x="6197" y="608"/>
                      <a:pt x="6045" y="31"/>
                    </a:cubicBezTo>
                    <a:lnTo>
                      <a:pt x="601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2622;p75">
                <a:extLst>
                  <a:ext uri="{FF2B5EF4-FFF2-40B4-BE49-F238E27FC236}">
                    <a16:creationId xmlns:a16="http://schemas.microsoft.com/office/drawing/2014/main" id="{9EC25DDF-03C8-8CD7-06DB-69ADE1EF9858}"/>
                  </a:ext>
                </a:extLst>
              </p:cNvPr>
              <p:cNvSpPr/>
              <p:nvPr/>
            </p:nvSpPr>
            <p:spPr>
              <a:xfrm>
                <a:off x="5869197" y="2771949"/>
                <a:ext cx="65106" cy="8204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5363" extrusionOk="0">
                    <a:moveTo>
                      <a:pt x="2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821" y="1168"/>
                      <a:pt x="1520" y="2323"/>
                      <a:pt x="2402" y="3356"/>
                    </a:cubicBezTo>
                    <a:cubicBezTo>
                      <a:pt x="2949" y="3995"/>
                      <a:pt x="3374" y="5028"/>
                      <a:pt x="4225" y="5362"/>
                    </a:cubicBezTo>
                    <a:cubicBezTo>
                      <a:pt x="4256" y="5362"/>
                      <a:pt x="4256" y="5332"/>
                      <a:pt x="4256" y="5332"/>
                    </a:cubicBezTo>
                    <a:cubicBezTo>
                      <a:pt x="3466" y="4663"/>
                      <a:pt x="2888" y="3630"/>
                      <a:pt x="2159" y="2840"/>
                    </a:cubicBezTo>
                    <a:cubicBezTo>
                      <a:pt x="1368" y="1928"/>
                      <a:pt x="760" y="925"/>
                      <a:pt x="31" y="13"/>
                    </a:cubicBezTo>
                    <a:cubicBezTo>
                      <a:pt x="31" y="4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2623;p75">
                <a:extLst>
                  <a:ext uri="{FF2B5EF4-FFF2-40B4-BE49-F238E27FC236}">
                    <a16:creationId xmlns:a16="http://schemas.microsoft.com/office/drawing/2014/main" id="{CF2BA092-0AA4-4F3A-0E94-A294B720A158}"/>
                  </a:ext>
                </a:extLst>
              </p:cNvPr>
              <p:cNvSpPr/>
              <p:nvPr/>
            </p:nvSpPr>
            <p:spPr>
              <a:xfrm>
                <a:off x="5775882" y="2855366"/>
                <a:ext cx="164938" cy="96160"/>
              </a:xfrm>
              <a:custGeom>
                <a:avLst/>
                <a:gdLst/>
                <a:ahLst/>
                <a:cxnLst/>
                <a:rect l="l" t="t" r="r" b="b"/>
                <a:pathLst>
                  <a:path w="10782" h="6286" extrusionOk="0">
                    <a:moveTo>
                      <a:pt x="10690" y="1"/>
                    </a:moveTo>
                    <a:cubicBezTo>
                      <a:pt x="10749" y="20"/>
                      <a:pt x="10770" y="40"/>
                      <a:pt x="10777" y="51"/>
                    </a:cubicBezTo>
                    <a:lnTo>
                      <a:pt x="10777" y="51"/>
                    </a:lnTo>
                    <a:cubicBezTo>
                      <a:pt x="10779" y="45"/>
                      <a:pt x="10780" y="38"/>
                      <a:pt x="10781" y="31"/>
                    </a:cubicBezTo>
                    <a:cubicBezTo>
                      <a:pt x="10781" y="1"/>
                      <a:pt x="10781" y="1"/>
                      <a:pt x="10721" y="1"/>
                    </a:cubicBezTo>
                    <a:close/>
                    <a:moveTo>
                      <a:pt x="10777" y="51"/>
                    </a:moveTo>
                    <a:cubicBezTo>
                      <a:pt x="10777" y="54"/>
                      <a:pt x="10776" y="57"/>
                      <a:pt x="10775" y="60"/>
                    </a:cubicBezTo>
                    <a:lnTo>
                      <a:pt x="10775" y="60"/>
                    </a:lnTo>
                    <a:cubicBezTo>
                      <a:pt x="10778" y="61"/>
                      <a:pt x="10780" y="61"/>
                      <a:pt x="10781" y="61"/>
                    </a:cubicBezTo>
                    <a:cubicBezTo>
                      <a:pt x="10781" y="61"/>
                      <a:pt x="10781" y="58"/>
                      <a:pt x="10777" y="51"/>
                    </a:cubicBezTo>
                    <a:close/>
                    <a:moveTo>
                      <a:pt x="10774" y="60"/>
                    </a:moveTo>
                    <a:cubicBezTo>
                      <a:pt x="10528" y="60"/>
                      <a:pt x="8500" y="3041"/>
                      <a:pt x="8380" y="3131"/>
                    </a:cubicBezTo>
                    <a:cubicBezTo>
                      <a:pt x="7590" y="4074"/>
                      <a:pt x="6769" y="4925"/>
                      <a:pt x="5553" y="5259"/>
                    </a:cubicBezTo>
                    <a:cubicBezTo>
                      <a:pt x="5286" y="5352"/>
                      <a:pt x="5023" y="5374"/>
                      <a:pt x="4760" y="5374"/>
                    </a:cubicBezTo>
                    <a:cubicBezTo>
                      <a:pt x="4529" y="5374"/>
                      <a:pt x="4299" y="5357"/>
                      <a:pt x="4066" y="5357"/>
                    </a:cubicBezTo>
                    <a:cubicBezTo>
                      <a:pt x="3875" y="5357"/>
                      <a:pt x="3682" y="5368"/>
                      <a:pt x="3486" y="5411"/>
                    </a:cubicBezTo>
                    <a:cubicBezTo>
                      <a:pt x="3182" y="5502"/>
                      <a:pt x="2909" y="5654"/>
                      <a:pt x="2605" y="5745"/>
                    </a:cubicBezTo>
                    <a:cubicBezTo>
                      <a:pt x="2255" y="5821"/>
                      <a:pt x="1807" y="5859"/>
                      <a:pt x="1362" y="5859"/>
                    </a:cubicBezTo>
                    <a:cubicBezTo>
                      <a:pt x="918" y="5859"/>
                      <a:pt x="477" y="5821"/>
                      <a:pt x="143" y="5745"/>
                    </a:cubicBezTo>
                    <a:cubicBezTo>
                      <a:pt x="128" y="5735"/>
                      <a:pt x="114" y="5731"/>
                      <a:pt x="101" y="5731"/>
                    </a:cubicBezTo>
                    <a:cubicBezTo>
                      <a:pt x="35" y="5731"/>
                      <a:pt x="1" y="5846"/>
                      <a:pt x="52" y="5897"/>
                    </a:cubicBezTo>
                    <a:cubicBezTo>
                      <a:pt x="471" y="6149"/>
                      <a:pt x="1094" y="6285"/>
                      <a:pt x="1659" y="6285"/>
                    </a:cubicBezTo>
                    <a:cubicBezTo>
                      <a:pt x="1913" y="6285"/>
                      <a:pt x="2155" y="6258"/>
                      <a:pt x="2362" y="6201"/>
                    </a:cubicBezTo>
                    <a:cubicBezTo>
                      <a:pt x="2757" y="6080"/>
                      <a:pt x="3091" y="5776"/>
                      <a:pt x="3517" y="5654"/>
                    </a:cubicBezTo>
                    <a:cubicBezTo>
                      <a:pt x="3815" y="5589"/>
                      <a:pt x="4085" y="5575"/>
                      <a:pt x="4344" y="5575"/>
                    </a:cubicBezTo>
                    <a:cubicBezTo>
                      <a:pt x="4531" y="5575"/>
                      <a:pt x="4712" y="5582"/>
                      <a:pt x="4893" y="5582"/>
                    </a:cubicBezTo>
                    <a:cubicBezTo>
                      <a:pt x="5275" y="5582"/>
                      <a:pt x="5658" y="5550"/>
                      <a:pt x="6100" y="5350"/>
                    </a:cubicBezTo>
                    <a:cubicBezTo>
                      <a:pt x="7134" y="4894"/>
                      <a:pt x="7833" y="4134"/>
                      <a:pt x="8562" y="3314"/>
                    </a:cubicBezTo>
                    <a:cubicBezTo>
                      <a:pt x="9140" y="2615"/>
                      <a:pt x="9505" y="1976"/>
                      <a:pt x="10021" y="1247"/>
                    </a:cubicBezTo>
                    <a:cubicBezTo>
                      <a:pt x="10319" y="830"/>
                      <a:pt x="10675" y="530"/>
                      <a:pt x="10775" y="60"/>
                    </a:cubicBezTo>
                    <a:lnTo>
                      <a:pt x="10775" y="60"/>
                    </a:lnTo>
                    <a:cubicBezTo>
                      <a:pt x="10775" y="60"/>
                      <a:pt x="10775" y="60"/>
                      <a:pt x="10774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2624;p75">
                <a:extLst>
                  <a:ext uri="{FF2B5EF4-FFF2-40B4-BE49-F238E27FC236}">
                    <a16:creationId xmlns:a16="http://schemas.microsoft.com/office/drawing/2014/main" id="{775E065E-8BF3-22B5-E302-21A1A14F2463}"/>
                  </a:ext>
                </a:extLst>
              </p:cNvPr>
              <p:cNvSpPr/>
              <p:nvPr/>
            </p:nvSpPr>
            <p:spPr>
              <a:xfrm>
                <a:off x="5778055" y="2899071"/>
                <a:ext cx="14441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354" extrusionOk="0">
                    <a:moveTo>
                      <a:pt x="9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62" y="396"/>
                      <a:pt x="214" y="791"/>
                      <a:pt x="366" y="1125"/>
                    </a:cubicBezTo>
                    <a:cubicBezTo>
                      <a:pt x="518" y="1551"/>
                      <a:pt x="670" y="1976"/>
                      <a:pt x="852" y="2341"/>
                    </a:cubicBezTo>
                    <a:cubicBezTo>
                      <a:pt x="852" y="2350"/>
                      <a:pt x="860" y="2354"/>
                      <a:pt x="871" y="2354"/>
                    </a:cubicBezTo>
                    <a:cubicBezTo>
                      <a:pt x="898" y="2354"/>
                      <a:pt x="943" y="2332"/>
                      <a:pt x="943" y="2311"/>
                    </a:cubicBezTo>
                    <a:cubicBezTo>
                      <a:pt x="639" y="1551"/>
                      <a:pt x="244" y="79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2625;p75">
                <a:extLst>
                  <a:ext uri="{FF2B5EF4-FFF2-40B4-BE49-F238E27FC236}">
                    <a16:creationId xmlns:a16="http://schemas.microsoft.com/office/drawing/2014/main" id="{55D3195A-53E6-9134-EFC8-CEFFC74E7978}"/>
                  </a:ext>
                </a:extLst>
              </p:cNvPr>
              <p:cNvSpPr/>
              <p:nvPr/>
            </p:nvSpPr>
            <p:spPr>
              <a:xfrm>
                <a:off x="5772012" y="2891453"/>
                <a:ext cx="20009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5116" extrusionOk="0">
                    <a:moveTo>
                      <a:pt x="76" y="0"/>
                    </a:moveTo>
                    <a:cubicBezTo>
                      <a:pt x="50" y="0"/>
                      <a:pt x="1" y="29"/>
                      <a:pt x="1" y="73"/>
                    </a:cubicBezTo>
                    <a:cubicBezTo>
                      <a:pt x="274" y="803"/>
                      <a:pt x="457" y="1471"/>
                      <a:pt x="700" y="2201"/>
                    </a:cubicBezTo>
                    <a:cubicBezTo>
                      <a:pt x="791" y="2626"/>
                      <a:pt x="943" y="3022"/>
                      <a:pt x="1034" y="3447"/>
                    </a:cubicBezTo>
                    <a:cubicBezTo>
                      <a:pt x="1154" y="3987"/>
                      <a:pt x="1008" y="4497"/>
                      <a:pt x="1179" y="4948"/>
                    </a:cubicBezTo>
                    <a:lnTo>
                      <a:pt x="1179" y="4948"/>
                    </a:lnTo>
                    <a:cubicBezTo>
                      <a:pt x="1175" y="4946"/>
                      <a:pt x="1170" y="4944"/>
                      <a:pt x="1163" y="4944"/>
                    </a:cubicBezTo>
                    <a:cubicBezTo>
                      <a:pt x="1148" y="4944"/>
                      <a:pt x="1125" y="4952"/>
                      <a:pt x="1095" y="4967"/>
                    </a:cubicBezTo>
                    <a:cubicBezTo>
                      <a:pt x="1095" y="4997"/>
                      <a:pt x="1095" y="4997"/>
                      <a:pt x="1065" y="5058"/>
                    </a:cubicBezTo>
                    <a:cubicBezTo>
                      <a:pt x="1048" y="5091"/>
                      <a:pt x="1086" y="5116"/>
                      <a:pt x="1124" y="5116"/>
                    </a:cubicBezTo>
                    <a:cubicBezTo>
                      <a:pt x="1155" y="5116"/>
                      <a:pt x="1186" y="5099"/>
                      <a:pt x="1186" y="5058"/>
                    </a:cubicBezTo>
                    <a:cubicBezTo>
                      <a:pt x="1308" y="4055"/>
                      <a:pt x="1247" y="3386"/>
                      <a:pt x="913" y="2414"/>
                    </a:cubicBezTo>
                    <a:cubicBezTo>
                      <a:pt x="639" y="1623"/>
                      <a:pt x="396" y="833"/>
                      <a:pt x="92" y="12"/>
                    </a:cubicBezTo>
                    <a:cubicBezTo>
                      <a:pt x="92" y="4"/>
                      <a:pt x="85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2626;p75">
                <a:extLst>
                  <a:ext uri="{FF2B5EF4-FFF2-40B4-BE49-F238E27FC236}">
                    <a16:creationId xmlns:a16="http://schemas.microsoft.com/office/drawing/2014/main" id="{8AECB23E-41EA-0EA3-9569-E814866DEACD}"/>
                  </a:ext>
                </a:extLst>
              </p:cNvPr>
              <p:cNvSpPr/>
              <p:nvPr/>
            </p:nvSpPr>
            <p:spPr>
              <a:xfrm>
                <a:off x="5776663" y="2953240"/>
                <a:ext cx="15588" cy="70231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4591" extrusionOk="0">
                    <a:moveTo>
                      <a:pt x="981" y="1"/>
                    </a:moveTo>
                    <a:cubicBezTo>
                      <a:pt x="958" y="1"/>
                      <a:pt x="928" y="16"/>
                      <a:pt x="913" y="46"/>
                    </a:cubicBezTo>
                    <a:cubicBezTo>
                      <a:pt x="791" y="1536"/>
                      <a:pt x="1" y="3025"/>
                      <a:pt x="92" y="4545"/>
                    </a:cubicBezTo>
                    <a:cubicBezTo>
                      <a:pt x="92" y="4575"/>
                      <a:pt x="115" y="4591"/>
                      <a:pt x="137" y="4591"/>
                    </a:cubicBezTo>
                    <a:cubicBezTo>
                      <a:pt x="160" y="4591"/>
                      <a:pt x="183" y="4575"/>
                      <a:pt x="183" y="4545"/>
                    </a:cubicBezTo>
                    <a:cubicBezTo>
                      <a:pt x="457" y="3056"/>
                      <a:pt x="882" y="1536"/>
                      <a:pt x="1004" y="46"/>
                    </a:cubicBezTo>
                    <a:cubicBezTo>
                      <a:pt x="1019" y="16"/>
                      <a:pt x="1004" y="1"/>
                      <a:pt x="9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2627;p75">
                <a:extLst>
                  <a:ext uri="{FF2B5EF4-FFF2-40B4-BE49-F238E27FC236}">
                    <a16:creationId xmlns:a16="http://schemas.microsoft.com/office/drawing/2014/main" id="{A5777D2C-1B66-FB05-0049-8116452DA063}"/>
                  </a:ext>
                </a:extLst>
              </p:cNvPr>
              <p:cNvSpPr/>
              <p:nvPr/>
            </p:nvSpPr>
            <p:spPr>
              <a:xfrm>
                <a:off x="5769350" y="2944796"/>
                <a:ext cx="21738" cy="8765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5730" extrusionOk="0">
                    <a:moveTo>
                      <a:pt x="1355" y="1"/>
                    </a:moveTo>
                    <a:cubicBezTo>
                      <a:pt x="1340" y="1"/>
                      <a:pt x="1330" y="16"/>
                      <a:pt x="1330" y="51"/>
                    </a:cubicBezTo>
                    <a:cubicBezTo>
                      <a:pt x="1330" y="1054"/>
                      <a:pt x="1026" y="2118"/>
                      <a:pt x="752" y="3121"/>
                    </a:cubicBezTo>
                    <a:cubicBezTo>
                      <a:pt x="509" y="3912"/>
                      <a:pt x="418" y="4854"/>
                      <a:pt x="23" y="5614"/>
                    </a:cubicBezTo>
                    <a:cubicBezTo>
                      <a:pt x="1" y="5679"/>
                      <a:pt x="26" y="5729"/>
                      <a:pt x="76" y="5729"/>
                    </a:cubicBezTo>
                    <a:cubicBezTo>
                      <a:pt x="96" y="5729"/>
                      <a:pt x="119" y="5722"/>
                      <a:pt x="144" y="5705"/>
                    </a:cubicBezTo>
                    <a:cubicBezTo>
                      <a:pt x="722" y="5097"/>
                      <a:pt x="722" y="4094"/>
                      <a:pt x="904" y="3304"/>
                    </a:cubicBezTo>
                    <a:cubicBezTo>
                      <a:pt x="1117" y="2240"/>
                      <a:pt x="1421" y="1085"/>
                      <a:pt x="1391" y="21"/>
                    </a:cubicBezTo>
                    <a:cubicBezTo>
                      <a:pt x="1378" y="8"/>
                      <a:pt x="1365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2628;p75">
                <a:extLst>
                  <a:ext uri="{FF2B5EF4-FFF2-40B4-BE49-F238E27FC236}">
                    <a16:creationId xmlns:a16="http://schemas.microsoft.com/office/drawing/2014/main" id="{0F9B901E-1D71-7C73-F529-A4A826FE57C8}"/>
                  </a:ext>
                </a:extLst>
              </p:cNvPr>
              <p:cNvSpPr/>
              <p:nvPr/>
            </p:nvSpPr>
            <p:spPr>
              <a:xfrm>
                <a:off x="5422816" y="2911325"/>
                <a:ext cx="12575" cy="87854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743" extrusionOk="0">
                    <a:moveTo>
                      <a:pt x="358" y="0"/>
                    </a:moveTo>
                    <a:cubicBezTo>
                      <a:pt x="340" y="0"/>
                      <a:pt x="317" y="8"/>
                      <a:pt x="304" y="20"/>
                    </a:cubicBezTo>
                    <a:cubicBezTo>
                      <a:pt x="1" y="1966"/>
                      <a:pt x="213" y="3789"/>
                      <a:pt x="669" y="5674"/>
                    </a:cubicBezTo>
                    <a:cubicBezTo>
                      <a:pt x="700" y="5720"/>
                      <a:pt x="738" y="5742"/>
                      <a:pt x="768" y="5742"/>
                    </a:cubicBezTo>
                    <a:cubicBezTo>
                      <a:pt x="798" y="5742"/>
                      <a:pt x="821" y="5720"/>
                      <a:pt x="821" y="5674"/>
                    </a:cubicBezTo>
                    <a:cubicBezTo>
                      <a:pt x="791" y="4975"/>
                      <a:pt x="578" y="4306"/>
                      <a:pt x="426" y="3607"/>
                    </a:cubicBezTo>
                    <a:cubicBezTo>
                      <a:pt x="183" y="2391"/>
                      <a:pt x="183" y="1267"/>
                      <a:pt x="365" y="51"/>
                    </a:cubicBezTo>
                    <a:cubicBezTo>
                      <a:pt x="401" y="15"/>
                      <a:pt x="384" y="0"/>
                      <a:pt x="3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2629;p75">
                <a:extLst>
                  <a:ext uri="{FF2B5EF4-FFF2-40B4-BE49-F238E27FC236}">
                    <a16:creationId xmlns:a16="http://schemas.microsoft.com/office/drawing/2014/main" id="{6D93AE8A-123F-81A0-3FF3-FBAAB5EDD9F2}"/>
                  </a:ext>
                </a:extLst>
              </p:cNvPr>
              <p:cNvSpPr/>
              <p:nvPr/>
            </p:nvSpPr>
            <p:spPr>
              <a:xfrm>
                <a:off x="5422816" y="2923257"/>
                <a:ext cx="65106" cy="125088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8177" extrusionOk="0">
                    <a:moveTo>
                      <a:pt x="1" y="0"/>
                    </a:moveTo>
                    <a:cubicBezTo>
                      <a:pt x="153" y="1976"/>
                      <a:pt x="61" y="3982"/>
                      <a:pt x="791" y="5897"/>
                    </a:cubicBezTo>
                    <a:cubicBezTo>
                      <a:pt x="1429" y="7569"/>
                      <a:pt x="2463" y="7782"/>
                      <a:pt x="4165" y="8177"/>
                    </a:cubicBezTo>
                    <a:cubicBezTo>
                      <a:pt x="4226" y="8177"/>
                      <a:pt x="4256" y="8086"/>
                      <a:pt x="4226" y="8086"/>
                    </a:cubicBezTo>
                    <a:cubicBezTo>
                      <a:pt x="3374" y="7842"/>
                      <a:pt x="2493" y="7721"/>
                      <a:pt x="1885" y="7082"/>
                    </a:cubicBezTo>
                    <a:cubicBezTo>
                      <a:pt x="1368" y="6535"/>
                      <a:pt x="1216" y="5897"/>
                      <a:pt x="973" y="5168"/>
                    </a:cubicBezTo>
                    <a:cubicBezTo>
                      <a:pt x="426" y="3435"/>
                      <a:pt x="304" y="179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2630;p75">
                <a:extLst>
                  <a:ext uri="{FF2B5EF4-FFF2-40B4-BE49-F238E27FC236}">
                    <a16:creationId xmlns:a16="http://schemas.microsoft.com/office/drawing/2014/main" id="{F700BD15-926F-2B6C-6CEB-85BBC2359400}"/>
                  </a:ext>
                </a:extLst>
              </p:cNvPr>
              <p:cNvSpPr/>
              <p:nvPr/>
            </p:nvSpPr>
            <p:spPr>
              <a:xfrm>
                <a:off x="5576724" y="3036994"/>
                <a:ext cx="152531" cy="12284"/>
              </a:xfrm>
              <a:custGeom>
                <a:avLst/>
                <a:gdLst/>
                <a:ahLst/>
                <a:cxnLst/>
                <a:rect l="l" t="t" r="r" b="b"/>
                <a:pathLst>
                  <a:path w="9971" h="803" extrusionOk="0">
                    <a:moveTo>
                      <a:pt x="3624" y="1"/>
                    </a:moveTo>
                    <a:cubicBezTo>
                      <a:pt x="2426" y="1"/>
                      <a:pt x="1229" y="74"/>
                      <a:pt x="31" y="134"/>
                    </a:cubicBezTo>
                    <a:cubicBezTo>
                      <a:pt x="1" y="134"/>
                      <a:pt x="1" y="164"/>
                      <a:pt x="31" y="164"/>
                    </a:cubicBezTo>
                    <a:cubicBezTo>
                      <a:pt x="236" y="168"/>
                      <a:pt x="440" y="169"/>
                      <a:pt x="644" y="169"/>
                    </a:cubicBezTo>
                    <a:cubicBezTo>
                      <a:pt x="1564" y="169"/>
                      <a:pt x="2476" y="139"/>
                      <a:pt x="3385" y="139"/>
                    </a:cubicBezTo>
                    <a:cubicBezTo>
                      <a:pt x="3980" y="139"/>
                      <a:pt x="4574" y="152"/>
                      <a:pt x="5168" y="195"/>
                    </a:cubicBezTo>
                    <a:cubicBezTo>
                      <a:pt x="6140" y="268"/>
                      <a:pt x="7091" y="430"/>
                      <a:pt x="8039" y="574"/>
                    </a:cubicBezTo>
                    <a:lnTo>
                      <a:pt x="8039" y="574"/>
                    </a:lnTo>
                    <a:cubicBezTo>
                      <a:pt x="7188" y="394"/>
                      <a:pt x="6305" y="148"/>
                      <a:pt x="5502" y="73"/>
                    </a:cubicBezTo>
                    <a:cubicBezTo>
                      <a:pt x="4876" y="21"/>
                      <a:pt x="4250" y="1"/>
                      <a:pt x="3624" y="1"/>
                    </a:cubicBezTo>
                    <a:close/>
                    <a:moveTo>
                      <a:pt x="8039" y="574"/>
                    </a:moveTo>
                    <a:cubicBezTo>
                      <a:pt x="8568" y="685"/>
                      <a:pt x="9086" y="771"/>
                      <a:pt x="9563" y="772"/>
                    </a:cubicBezTo>
                    <a:lnTo>
                      <a:pt x="9563" y="772"/>
                    </a:lnTo>
                    <a:cubicBezTo>
                      <a:pt x="9053" y="722"/>
                      <a:pt x="8546" y="650"/>
                      <a:pt x="8039" y="574"/>
                    </a:cubicBezTo>
                    <a:close/>
                    <a:moveTo>
                      <a:pt x="9910" y="742"/>
                    </a:moveTo>
                    <a:cubicBezTo>
                      <a:pt x="9697" y="742"/>
                      <a:pt x="9818" y="742"/>
                      <a:pt x="9575" y="772"/>
                    </a:cubicBezTo>
                    <a:cubicBezTo>
                      <a:pt x="9571" y="772"/>
                      <a:pt x="9567" y="772"/>
                      <a:pt x="9563" y="772"/>
                    </a:cubicBezTo>
                    <a:lnTo>
                      <a:pt x="9563" y="772"/>
                    </a:lnTo>
                    <a:cubicBezTo>
                      <a:pt x="9678" y="783"/>
                      <a:pt x="9794" y="794"/>
                      <a:pt x="9910" y="802"/>
                    </a:cubicBezTo>
                    <a:cubicBezTo>
                      <a:pt x="9970" y="802"/>
                      <a:pt x="9970" y="772"/>
                      <a:pt x="9910" y="74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2631;p75">
                <a:extLst>
                  <a:ext uri="{FF2B5EF4-FFF2-40B4-BE49-F238E27FC236}">
                    <a16:creationId xmlns:a16="http://schemas.microsoft.com/office/drawing/2014/main" id="{5F273B51-582F-8008-013D-004CBB04CC07}"/>
                  </a:ext>
                </a:extLst>
              </p:cNvPr>
              <p:cNvSpPr/>
              <p:nvPr/>
            </p:nvSpPr>
            <p:spPr>
              <a:xfrm>
                <a:off x="5569749" y="3036642"/>
                <a:ext cx="129738" cy="9897"/>
              </a:xfrm>
              <a:custGeom>
                <a:avLst/>
                <a:gdLst/>
                <a:ahLst/>
                <a:cxnLst/>
                <a:rect l="l" t="t" r="r" b="b"/>
                <a:pathLst>
                  <a:path w="8481" h="647" extrusionOk="0">
                    <a:moveTo>
                      <a:pt x="710" y="99"/>
                    </a:moveTo>
                    <a:lnTo>
                      <a:pt x="710" y="99"/>
                    </a:lnTo>
                    <a:cubicBezTo>
                      <a:pt x="703" y="99"/>
                      <a:pt x="710" y="126"/>
                      <a:pt x="730" y="126"/>
                    </a:cubicBezTo>
                    <a:cubicBezTo>
                      <a:pt x="720" y="106"/>
                      <a:pt x="713" y="99"/>
                      <a:pt x="710" y="99"/>
                    </a:cubicBezTo>
                    <a:close/>
                    <a:moveTo>
                      <a:pt x="2682" y="0"/>
                    </a:moveTo>
                    <a:cubicBezTo>
                      <a:pt x="2025" y="0"/>
                      <a:pt x="1373" y="36"/>
                      <a:pt x="730" y="126"/>
                    </a:cubicBezTo>
                    <a:cubicBezTo>
                      <a:pt x="1417" y="48"/>
                      <a:pt x="2127" y="14"/>
                      <a:pt x="2844" y="14"/>
                    </a:cubicBezTo>
                    <a:cubicBezTo>
                      <a:pt x="3205" y="14"/>
                      <a:pt x="3568" y="22"/>
                      <a:pt x="3932" y="38"/>
                    </a:cubicBezTo>
                    <a:lnTo>
                      <a:pt x="3932" y="38"/>
                    </a:lnTo>
                    <a:cubicBezTo>
                      <a:pt x="3514" y="15"/>
                      <a:pt x="3097" y="0"/>
                      <a:pt x="2682" y="0"/>
                    </a:cubicBezTo>
                    <a:close/>
                    <a:moveTo>
                      <a:pt x="3932" y="38"/>
                    </a:moveTo>
                    <a:cubicBezTo>
                      <a:pt x="4635" y="78"/>
                      <a:pt x="5342" y="146"/>
                      <a:pt x="6049" y="218"/>
                    </a:cubicBezTo>
                    <a:cubicBezTo>
                      <a:pt x="6087" y="221"/>
                      <a:pt x="6138" y="222"/>
                      <a:pt x="6199" y="224"/>
                    </a:cubicBezTo>
                    <a:lnTo>
                      <a:pt x="6199" y="224"/>
                    </a:lnTo>
                    <a:cubicBezTo>
                      <a:pt x="5454" y="138"/>
                      <a:pt x="4692" y="72"/>
                      <a:pt x="3932" y="38"/>
                    </a:cubicBezTo>
                    <a:close/>
                    <a:moveTo>
                      <a:pt x="31" y="157"/>
                    </a:moveTo>
                    <a:cubicBezTo>
                      <a:pt x="1" y="157"/>
                      <a:pt x="1" y="187"/>
                      <a:pt x="31" y="187"/>
                    </a:cubicBezTo>
                    <a:cubicBezTo>
                      <a:pt x="1338" y="461"/>
                      <a:pt x="2797" y="339"/>
                      <a:pt x="4134" y="400"/>
                    </a:cubicBezTo>
                    <a:cubicBezTo>
                      <a:pt x="5483" y="484"/>
                      <a:pt x="6806" y="646"/>
                      <a:pt x="8103" y="646"/>
                    </a:cubicBezTo>
                    <a:cubicBezTo>
                      <a:pt x="8209" y="646"/>
                      <a:pt x="8315" y="645"/>
                      <a:pt x="8420" y="643"/>
                    </a:cubicBezTo>
                    <a:cubicBezTo>
                      <a:pt x="8481" y="643"/>
                      <a:pt x="8481" y="613"/>
                      <a:pt x="8481" y="613"/>
                    </a:cubicBezTo>
                    <a:cubicBezTo>
                      <a:pt x="8206" y="201"/>
                      <a:pt x="6766" y="235"/>
                      <a:pt x="6199" y="224"/>
                    </a:cubicBezTo>
                    <a:lnTo>
                      <a:pt x="6199" y="224"/>
                    </a:lnTo>
                    <a:cubicBezTo>
                      <a:pt x="6579" y="267"/>
                      <a:pt x="6956" y="317"/>
                      <a:pt x="7326" y="370"/>
                    </a:cubicBezTo>
                    <a:cubicBezTo>
                      <a:pt x="7786" y="435"/>
                      <a:pt x="8120" y="485"/>
                      <a:pt x="7940" y="485"/>
                    </a:cubicBezTo>
                    <a:cubicBezTo>
                      <a:pt x="7871" y="485"/>
                      <a:pt x="7724" y="478"/>
                      <a:pt x="7478" y="461"/>
                    </a:cubicBezTo>
                    <a:cubicBezTo>
                      <a:pt x="6840" y="400"/>
                      <a:pt x="6201" y="339"/>
                      <a:pt x="5533" y="309"/>
                    </a:cubicBezTo>
                    <a:cubicBezTo>
                      <a:pt x="5108" y="287"/>
                      <a:pt x="4672" y="281"/>
                      <a:pt x="4229" y="281"/>
                    </a:cubicBezTo>
                    <a:cubicBezTo>
                      <a:pt x="3674" y="281"/>
                      <a:pt x="3110" y="290"/>
                      <a:pt x="2547" y="290"/>
                    </a:cubicBezTo>
                    <a:cubicBezTo>
                      <a:pt x="1691" y="290"/>
                      <a:pt x="839" y="268"/>
                      <a:pt x="31" y="15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2632;p75">
                <a:extLst>
                  <a:ext uri="{FF2B5EF4-FFF2-40B4-BE49-F238E27FC236}">
                    <a16:creationId xmlns:a16="http://schemas.microsoft.com/office/drawing/2014/main" id="{DAD1029F-E193-92A5-0925-21262A2A8C50}"/>
                  </a:ext>
                </a:extLst>
              </p:cNvPr>
              <p:cNvSpPr/>
              <p:nvPr/>
            </p:nvSpPr>
            <p:spPr>
              <a:xfrm>
                <a:off x="5720873" y="3033521"/>
                <a:ext cx="45571" cy="13018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851" extrusionOk="0">
                    <a:moveTo>
                      <a:pt x="2932" y="0"/>
                    </a:moveTo>
                    <a:cubicBezTo>
                      <a:pt x="2924" y="0"/>
                      <a:pt x="2918" y="8"/>
                      <a:pt x="2918" y="26"/>
                    </a:cubicBezTo>
                    <a:cubicBezTo>
                      <a:pt x="2614" y="239"/>
                      <a:pt x="2128" y="270"/>
                      <a:pt x="1763" y="391"/>
                    </a:cubicBezTo>
                    <a:cubicBezTo>
                      <a:pt x="1216" y="513"/>
                      <a:pt x="638" y="604"/>
                      <a:pt x="122" y="695"/>
                    </a:cubicBezTo>
                    <a:cubicBezTo>
                      <a:pt x="31" y="695"/>
                      <a:pt x="0" y="847"/>
                      <a:pt x="122" y="847"/>
                    </a:cubicBezTo>
                    <a:cubicBezTo>
                      <a:pt x="167" y="849"/>
                      <a:pt x="212" y="850"/>
                      <a:pt x="257" y="850"/>
                    </a:cubicBezTo>
                    <a:cubicBezTo>
                      <a:pt x="820" y="850"/>
                      <a:pt x="1378" y="682"/>
                      <a:pt x="1885" y="513"/>
                    </a:cubicBezTo>
                    <a:cubicBezTo>
                      <a:pt x="2219" y="422"/>
                      <a:pt x="2736" y="330"/>
                      <a:pt x="2979" y="57"/>
                    </a:cubicBezTo>
                    <a:cubicBezTo>
                      <a:pt x="2979" y="36"/>
                      <a:pt x="2950" y="0"/>
                      <a:pt x="2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2633;p75">
                <a:extLst>
                  <a:ext uri="{FF2B5EF4-FFF2-40B4-BE49-F238E27FC236}">
                    <a16:creationId xmlns:a16="http://schemas.microsoft.com/office/drawing/2014/main" id="{8CDDBCE7-B092-799B-3C91-1DF71F94E640}"/>
                  </a:ext>
                </a:extLst>
              </p:cNvPr>
              <p:cNvSpPr/>
              <p:nvPr/>
            </p:nvSpPr>
            <p:spPr>
              <a:xfrm>
                <a:off x="5744584" y="3039686"/>
                <a:ext cx="11167" cy="5713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3735" extrusionOk="0">
                    <a:moveTo>
                      <a:pt x="711" y="0"/>
                    </a:moveTo>
                    <a:cubicBezTo>
                      <a:pt x="694" y="0"/>
                      <a:pt x="669" y="22"/>
                      <a:pt x="669" y="79"/>
                    </a:cubicBezTo>
                    <a:cubicBezTo>
                      <a:pt x="608" y="870"/>
                      <a:pt x="426" y="1660"/>
                      <a:pt x="304" y="2450"/>
                    </a:cubicBezTo>
                    <a:cubicBezTo>
                      <a:pt x="244" y="2845"/>
                      <a:pt x="0" y="3301"/>
                      <a:pt x="92" y="3666"/>
                    </a:cubicBezTo>
                    <a:cubicBezTo>
                      <a:pt x="92" y="3712"/>
                      <a:pt x="130" y="3734"/>
                      <a:pt x="168" y="3734"/>
                    </a:cubicBezTo>
                    <a:cubicBezTo>
                      <a:pt x="206" y="3734"/>
                      <a:pt x="244" y="3712"/>
                      <a:pt x="244" y="3666"/>
                    </a:cubicBezTo>
                    <a:cubicBezTo>
                      <a:pt x="578" y="2541"/>
                      <a:pt x="730" y="1234"/>
                      <a:pt x="730" y="19"/>
                    </a:cubicBezTo>
                    <a:cubicBezTo>
                      <a:pt x="730" y="7"/>
                      <a:pt x="722" y="0"/>
                      <a:pt x="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2634;p75">
                <a:extLst>
                  <a:ext uri="{FF2B5EF4-FFF2-40B4-BE49-F238E27FC236}">
                    <a16:creationId xmlns:a16="http://schemas.microsoft.com/office/drawing/2014/main" id="{8EBEC469-EA1B-8D2F-E251-486DF6CBC65E}"/>
                  </a:ext>
                </a:extLst>
              </p:cNvPr>
              <p:cNvSpPr/>
              <p:nvPr/>
            </p:nvSpPr>
            <p:spPr>
              <a:xfrm>
                <a:off x="5737149" y="3031364"/>
                <a:ext cx="20468" cy="89705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5864" extrusionOk="0">
                    <a:moveTo>
                      <a:pt x="1322" y="0"/>
                    </a:moveTo>
                    <a:cubicBezTo>
                      <a:pt x="1315" y="0"/>
                      <a:pt x="1307" y="15"/>
                      <a:pt x="1307" y="46"/>
                    </a:cubicBezTo>
                    <a:cubicBezTo>
                      <a:pt x="1064" y="1991"/>
                      <a:pt x="91" y="3815"/>
                      <a:pt x="0" y="5791"/>
                    </a:cubicBezTo>
                    <a:cubicBezTo>
                      <a:pt x="0" y="5841"/>
                      <a:pt x="46" y="5863"/>
                      <a:pt x="93" y="5863"/>
                    </a:cubicBezTo>
                    <a:cubicBezTo>
                      <a:pt x="131" y="5863"/>
                      <a:pt x="169" y="5848"/>
                      <a:pt x="182" y="5821"/>
                    </a:cubicBezTo>
                    <a:cubicBezTo>
                      <a:pt x="608" y="4788"/>
                      <a:pt x="730" y="3754"/>
                      <a:pt x="882" y="2690"/>
                    </a:cubicBezTo>
                    <a:cubicBezTo>
                      <a:pt x="1003" y="1839"/>
                      <a:pt x="1337" y="927"/>
                      <a:pt x="1337" y="46"/>
                    </a:cubicBezTo>
                    <a:cubicBezTo>
                      <a:pt x="1337" y="15"/>
                      <a:pt x="1330" y="0"/>
                      <a:pt x="1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2635;p75">
                <a:extLst>
                  <a:ext uri="{FF2B5EF4-FFF2-40B4-BE49-F238E27FC236}">
                    <a16:creationId xmlns:a16="http://schemas.microsoft.com/office/drawing/2014/main" id="{63FC44EF-61C7-B58E-A998-AC2E6A7C290A}"/>
                  </a:ext>
                </a:extLst>
              </p:cNvPr>
              <p:cNvSpPr/>
              <p:nvPr/>
            </p:nvSpPr>
            <p:spPr>
              <a:xfrm>
                <a:off x="5447919" y="3032053"/>
                <a:ext cx="10708" cy="76182"/>
              </a:xfrm>
              <a:custGeom>
                <a:avLst/>
                <a:gdLst/>
                <a:ahLst/>
                <a:cxnLst/>
                <a:rect l="l" t="t" r="r" b="b"/>
                <a:pathLst>
                  <a:path w="700" h="4980" extrusionOk="0">
                    <a:moveTo>
                      <a:pt x="6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92" y="1703"/>
                      <a:pt x="305" y="3314"/>
                      <a:pt x="548" y="4925"/>
                    </a:cubicBezTo>
                    <a:cubicBezTo>
                      <a:pt x="548" y="4963"/>
                      <a:pt x="575" y="4980"/>
                      <a:pt x="603" y="4980"/>
                    </a:cubicBezTo>
                    <a:cubicBezTo>
                      <a:pt x="643" y="4980"/>
                      <a:pt x="687" y="4948"/>
                      <a:pt x="670" y="4895"/>
                    </a:cubicBezTo>
                    <a:lnTo>
                      <a:pt x="670" y="4864"/>
                    </a:lnTo>
                    <a:cubicBezTo>
                      <a:pt x="670" y="4849"/>
                      <a:pt x="654" y="4841"/>
                      <a:pt x="632" y="4841"/>
                    </a:cubicBezTo>
                    <a:cubicBezTo>
                      <a:pt x="609" y="4841"/>
                      <a:pt x="578" y="4849"/>
                      <a:pt x="548" y="4864"/>
                    </a:cubicBezTo>
                    <a:cubicBezTo>
                      <a:pt x="700" y="4165"/>
                      <a:pt x="396" y="3466"/>
                      <a:pt x="335" y="2736"/>
                    </a:cubicBezTo>
                    <a:cubicBezTo>
                      <a:pt x="214" y="1825"/>
                      <a:pt x="153" y="913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2636;p75">
                <a:extLst>
                  <a:ext uri="{FF2B5EF4-FFF2-40B4-BE49-F238E27FC236}">
                    <a16:creationId xmlns:a16="http://schemas.microsoft.com/office/drawing/2014/main" id="{C7839EB3-7847-BD1E-071C-E29885474654}"/>
                  </a:ext>
                </a:extLst>
              </p:cNvPr>
              <p:cNvSpPr/>
              <p:nvPr/>
            </p:nvSpPr>
            <p:spPr>
              <a:xfrm>
                <a:off x="5446068" y="3028565"/>
                <a:ext cx="16659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739" extrusionOk="0">
                    <a:moveTo>
                      <a:pt x="16" y="1"/>
                    </a:moveTo>
                    <a:cubicBezTo>
                      <a:pt x="8" y="1"/>
                      <a:pt x="0" y="16"/>
                      <a:pt x="0" y="46"/>
                    </a:cubicBezTo>
                    <a:cubicBezTo>
                      <a:pt x="365" y="1262"/>
                      <a:pt x="304" y="2660"/>
                      <a:pt x="426" y="3937"/>
                    </a:cubicBezTo>
                    <a:cubicBezTo>
                      <a:pt x="456" y="4515"/>
                      <a:pt x="456" y="5366"/>
                      <a:pt x="943" y="5730"/>
                    </a:cubicBezTo>
                    <a:cubicBezTo>
                      <a:pt x="948" y="5736"/>
                      <a:pt x="958" y="5739"/>
                      <a:pt x="968" y="5739"/>
                    </a:cubicBezTo>
                    <a:cubicBezTo>
                      <a:pt x="1014" y="5739"/>
                      <a:pt x="1089" y="5694"/>
                      <a:pt x="1064" y="5670"/>
                    </a:cubicBezTo>
                    <a:cubicBezTo>
                      <a:pt x="335" y="3876"/>
                      <a:pt x="669" y="1809"/>
                      <a:pt x="31" y="46"/>
                    </a:cubicBezTo>
                    <a:cubicBezTo>
                      <a:pt x="31" y="16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2637;p75">
                <a:extLst>
                  <a:ext uri="{FF2B5EF4-FFF2-40B4-BE49-F238E27FC236}">
                    <a16:creationId xmlns:a16="http://schemas.microsoft.com/office/drawing/2014/main" id="{FD40DD61-2161-5DB1-86F4-CBDAF255B7A9}"/>
                  </a:ext>
                </a:extLst>
              </p:cNvPr>
              <p:cNvSpPr/>
              <p:nvPr/>
            </p:nvSpPr>
            <p:spPr>
              <a:xfrm>
                <a:off x="5467913" y="3098337"/>
                <a:ext cx="269588" cy="18892"/>
              </a:xfrm>
              <a:custGeom>
                <a:avLst/>
                <a:gdLst/>
                <a:ahLst/>
                <a:cxnLst/>
                <a:rect l="l" t="t" r="r" b="b"/>
                <a:pathLst>
                  <a:path w="17623" h="1235" extrusionOk="0">
                    <a:moveTo>
                      <a:pt x="6097" y="1"/>
                    </a:moveTo>
                    <a:cubicBezTo>
                      <a:pt x="4091" y="1"/>
                      <a:pt x="2086" y="118"/>
                      <a:pt x="92" y="379"/>
                    </a:cubicBezTo>
                    <a:cubicBezTo>
                      <a:pt x="62" y="379"/>
                      <a:pt x="1" y="440"/>
                      <a:pt x="92" y="440"/>
                    </a:cubicBezTo>
                    <a:cubicBezTo>
                      <a:pt x="1551" y="402"/>
                      <a:pt x="2995" y="380"/>
                      <a:pt x="4431" y="380"/>
                    </a:cubicBezTo>
                    <a:cubicBezTo>
                      <a:pt x="8798" y="380"/>
                      <a:pt x="13087" y="590"/>
                      <a:pt x="17478" y="1230"/>
                    </a:cubicBezTo>
                    <a:cubicBezTo>
                      <a:pt x="17490" y="1233"/>
                      <a:pt x="17500" y="1234"/>
                      <a:pt x="17509" y="1234"/>
                    </a:cubicBezTo>
                    <a:cubicBezTo>
                      <a:pt x="17605" y="1234"/>
                      <a:pt x="17622" y="1109"/>
                      <a:pt x="17539" y="1109"/>
                    </a:cubicBezTo>
                    <a:cubicBezTo>
                      <a:pt x="13768" y="430"/>
                      <a:pt x="9930" y="1"/>
                      <a:pt x="6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2638;p75">
                <a:extLst>
                  <a:ext uri="{FF2B5EF4-FFF2-40B4-BE49-F238E27FC236}">
                    <a16:creationId xmlns:a16="http://schemas.microsoft.com/office/drawing/2014/main" id="{481CEC85-5921-F69B-1257-7CC54BED4C80}"/>
                  </a:ext>
                </a:extLst>
              </p:cNvPr>
              <p:cNvSpPr/>
              <p:nvPr/>
            </p:nvSpPr>
            <p:spPr>
              <a:xfrm>
                <a:off x="5459653" y="3098031"/>
                <a:ext cx="256585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16773" h="1008" extrusionOk="0">
                    <a:moveTo>
                      <a:pt x="3540" y="0"/>
                    </a:moveTo>
                    <a:cubicBezTo>
                      <a:pt x="2328" y="0"/>
                      <a:pt x="1134" y="89"/>
                      <a:pt x="55" y="399"/>
                    </a:cubicBezTo>
                    <a:cubicBezTo>
                      <a:pt x="0" y="426"/>
                      <a:pt x="19" y="526"/>
                      <a:pt x="66" y="526"/>
                    </a:cubicBezTo>
                    <a:cubicBezTo>
                      <a:pt x="72" y="526"/>
                      <a:pt x="78" y="524"/>
                      <a:pt x="85" y="521"/>
                    </a:cubicBezTo>
                    <a:cubicBezTo>
                      <a:pt x="1518" y="285"/>
                      <a:pt x="2988" y="226"/>
                      <a:pt x="4459" y="226"/>
                    </a:cubicBezTo>
                    <a:cubicBezTo>
                      <a:pt x="5641" y="226"/>
                      <a:pt x="6823" y="264"/>
                      <a:pt x="7988" y="278"/>
                    </a:cubicBezTo>
                    <a:cubicBezTo>
                      <a:pt x="10967" y="369"/>
                      <a:pt x="13854" y="582"/>
                      <a:pt x="16772" y="1007"/>
                    </a:cubicBezTo>
                    <a:lnTo>
                      <a:pt x="16772" y="977"/>
                    </a:lnTo>
                    <a:cubicBezTo>
                      <a:pt x="13854" y="460"/>
                      <a:pt x="10967" y="217"/>
                      <a:pt x="7988" y="156"/>
                    </a:cubicBezTo>
                    <a:cubicBezTo>
                      <a:pt x="6602" y="139"/>
                      <a:pt x="5057" y="0"/>
                      <a:pt x="3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2639;p75">
                <a:extLst>
                  <a:ext uri="{FF2B5EF4-FFF2-40B4-BE49-F238E27FC236}">
                    <a16:creationId xmlns:a16="http://schemas.microsoft.com/office/drawing/2014/main" id="{E9F925B2-BF6B-7465-1FC2-AA2E8426460F}"/>
                  </a:ext>
                </a:extLst>
              </p:cNvPr>
              <p:cNvSpPr/>
              <p:nvPr/>
            </p:nvSpPr>
            <p:spPr>
              <a:xfrm>
                <a:off x="5502792" y="3044153"/>
                <a:ext cx="60471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639" extrusionOk="0">
                    <a:moveTo>
                      <a:pt x="3891" y="0"/>
                    </a:moveTo>
                    <a:cubicBezTo>
                      <a:pt x="2584" y="183"/>
                      <a:pt x="1338" y="334"/>
                      <a:pt x="61" y="578"/>
                    </a:cubicBezTo>
                    <a:cubicBezTo>
                      <a:pt x="1" y="578"/>
                      <a:pt x="1" y="638"/>
                      <a:pt x="61" y="638"/>
                    </a:cubicBezTo>
                    <a:cubicBezTo>
                      <a:pt x="1338" y="578"/>
                      <a:pt x="2645" y="334"/>
                      <a:pt x="3891" y="122"/>
                    </a:cubicBezTo>
                    <a:cubicBezTo>
                      <a:pt x="3952" y="91"/>
                      <a:pt x="3952" y="0"/>
                      <a:pt x="3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2640;p75">
                <a:extLst>
                  <a:ext uri="{FF2B5EF4-FFF2-40B4-BE49-F238E27FC236}">
                    <a16:creationId xmlns:a16="http://schemas.microsoft.com/office/drawing/2014/main" id="{A632F2F6-7047-79D6-8598-63B1B2D7A0B7}"/>
                  </a:ext>
                </a:extLst>
              </p:cNvPr>
              <p:cNvSpPr/>
              <p:nvPr/>
            </p:nvSpPr>
            <p:spPr>
              <a:xfrm>
                <a:off x="5891975" y="2919019"/>
                <a:ext cx="7924" cy="167339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0939" extrusionOk="0">
                    <a:moveTo>
                      <a:pt x="42" y="1"/>
                    </a:moveTo>
                    <a:cubicBezTo>
                      <a:pt x="24" y="1"/>
                      <a:pt x="1" y="27"/>
                      <a:pt x="1" y="65"/>
                    </a:cubicBezTo>
                    <a:cubicBezTo>
                      <a:pt x="366" y="3621"/>
                      <a:pt x="31" y="7299"/>
                      <a:pt x="244" y="10916"/>
                    </a:cubicBezTo>
                    <a:cubicBezTo>
                      <a:pt x="244" y="10931"/>
                      <a:pt x="267" y="10939"/>
                      <a:pt x="290" y="10939"/>
                    </a:cubicBezTo>
                    <a:cubicBezTo>
                      <a:pt x="312" y="10939"/>
                      <a:pt x="335" y="10931"/>
                      <a:pt x="335" y="10916"/>
                    </a:cubicBezTo>
                    <a:cubicBezTo>
                      <a:pt x="366" y="8910"/>
                      <a:pt x="518" y="6904"/>
                      <a:pt x="396" y="4897"/>
                    </a:cubicBezTo>
                    <a:cubicBezTo>
                      <a:pt x="335" y="3347"/>
                      <a:pt x="457" y="1554"/>
                      <a:pt x="62" y="34"/>
                    </a:cubicBezTo>
                    <a:cubicBezTo>
                      <a:pt x="62" y="11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2641;p75">
                <a:extLst>
                  <a:ext uri="{FF2B5EF4-FFF2-40B4-BE49-F238E27FC236}">
                    <a16:creationId xmlns:a16="http://schemas.microsoft.com/office/drawing/2014/main" id="{5F062672-F7CF-90B9-07D8-8413D10C2742}"/>
                  </a:ext>
                </a:extLst>
              </p:cNvPr>
              <p:cNvSpPr/>
              <p:nvPr/>
            </p:nvSpPr>
            <p:spPr>
              <a:xfrm>
                <a:off x="5787356" y="2961271"/>
                <a:ext cx="10708" cy="13624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8906" extrusionOk="0">
                    <a:moveTo>
                      <a:pt x="248" y="0"/>
                    </a:moveTo>
                    <a:cubicBezTo>
                      <a:pt x="214" y="0"/>
                      <a:pt x="183" y="23"/>
                      <a:pt x="183" y="69"/>
                    </a:cubicBezTo>
                    <a:cubicBezTo>
                      <a:pt x="92" y="1740"/>
                      <a:pt x="1" y="3412"/>
                      <a:pt x="62" y="5114"/>
                    </a:cubicBezTo>
                    <a:cubicBezTo>
                      <a:pt x="153" y="6300"/>
                      <a:pt x="31" y="7728"/>
                      <a:pt x="396" y="8853"/>
                    </a:cubicBezTo>
                    <a:cubicBezTo>
                      <a:pt x="420" y="8889"/>
                      <a:pt x="453" y="8906"/>
                      <a:pt x="485" y="8906"/>
                    </a:cubicBezTo>
                    <a:cubicBezTo>
                      <a:pt x="534" y="8906"/>
                      <a:pt x="578" y="8866"/>
                      <a:pt x="578" y="8792"/>
                    </a:cubicBezTo>
                    <a:cubicBezTo>
                      <a:pt x="700" y="5904"/>
                      <a:pt x="214" y="2986"/>
                      <a:pt x="335" y="69"/>
                    </a:cubicBezTo>
                    <a:cubicBezTo>
                      <a:pt x="320" y="23"/>
                      <a:pt x="282" y="0"/>
                      <a:pt x="2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2642;p75">
                <a:extLst>
                  <a:ext uri="{FF2B5EF4-FFF2-40B4-BE49-F238E27FC236}">
                    <a16:creationId xmlns:a16="http://schemas.microsoft.com/office/drawing/2014/main" id="{2447155F-7D93-C5C3-1E46-89D7A1FA1F48}"/>
                  </a:ext>
                </a:extLst>
              </p:cNvPr>
              <p:cNvSpPr/>
              <p:nvPr/>
            </p:nvSpPr>
            <p:spPr>
              <a:xfrm>
                <a:off x="5824559" y="3086466"/>
                <a:ext cx="3256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186" extrusionOk="0">
                    <a:moveTo>
                      <a:pt x="2007" y="0"/>
                    </a:moveTo>
                    <a:cubicBezTo>
                      <a:pt x="1277" y="213"/>
                      <a:pt x="517" y="547"/>
                      <a:pt x="31" y="1125"/>
                    </a:cubicBezTo>
                    <a:cubicBezTo>
                      <a:pt x="0" y="1155"/>
                      <a:pt x="31" y="1186"/>
                      <a:pt x="61" y="1186"/>
                    </a:cubicBezTo>
                    <a:cubicBezTo>
                      <a:pt x="152" y="1155"/>
                      <a:pt x="183" y="1125"/>
                      <a:pt x="244" y="1034"/>
                    </a:cubicBezTo>
                    <a:cubicBezTo>
                      <a:pt x="396" y="882"/>
                      <a:pt x="608" y="821"/>
                      <a:pt x="760" y="699"/>
                    </a:cubicBezTo>
                    <a:cubicBezTo>
                      <a:pt x="1125" y="456"/>
                      <a:pt x="1551" y="243"/>
                      <a:pt x="2007" y="122"/>
                    </a:cubicBezTo>
                    <a:cubicBezTo>
                      <a:pt x="2128" y="122"/>
                      <a:pt x="2067" y="0"/>
                      <a:pt x="2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2643;p75">
                <a:extLst>
                  <a:ext uri="{FF2B5EF4-FFF2-40B4-BE49-F238E27FC236}">
                    <a16:creationId xmlns:a16="http://schemas.microsoft.com/office/drawing/2014/main" id="{039BB96F-9776-ED6B-C111-05BD5914414F}"/>
                  </a:ext>
                </a:extLst>
              </p:cNvPr>
              <p:cNvSpPr/>
              <p:nvPr/>
            </p:nvSpPr>
            <p:spPr>
              <a:xfrm>
                <a:off x="5827818" y="3115409"/>
                <a:ext cx="4666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94" extrusionOk="0">
                    <a:moveTo>
                      <a:pt x="38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31" y="388"/>
                      <a:pt x="183" y="783"/>
                      <a:pt x="243" y="1148"/>
                    </a:cubicBezTo>
                    <a:cubicBezTo>
                      <a:pt x="243" y="1178"/>
                      <a:pt x="259" y="1193"/>
                      <a:pt x="274" y="1193"/>
                    </a:cubicBezTo>
                    <a:cubicBezTo>
                      <a:pt x="289" y="1193"/>
                      <a:pt x="304" y="1178"/>
                      <a:pt x="304" y="1148"/>
                    </a:cubicBezTo>
                    <a:cubicBezTo>
                      <a:pt x="304" y="996"/>
                      <a:pt x="243" y="844"/>
                      <a:pt x="183" y="692"/>
                    </a:cubicBezTo>
                    <a:cubicBezTo>
                      <a:pt x="122" y="479"/>
                      <a:pt x="91" y="236"/>
                      <a:pt x="31" y="23"/>
                    </a:cubicBezTo>
                    <a:cubicBezTo>
                      <a:pt x="61" y="8"/>
                      <a:pt x="53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2644;p75">
                <a:extLst>
                  <a:ext uri="{FF2B5EF4-FFF2-40B4-BE49-F238E27FC236}">
                    <a16:creationId xmlns:a16="http://schemas.microsoft.com/office/drawing/2014/main" id="{E4FFC1FE-7BC0-B8EE-B83F-1931E126F2CA}"/>
                  </a:ext>
                </a:extLst>
              </p:cNvPr>
              <p:cNvSpPr/>
              <p:nvPr/>
            </p:nvSpPr>
            <p:spPr>
              <a:xfrm>
                <a:off x="5795264" y="3086802"/>
                <a:ext cx="62154" cy="212651"/>
              </a:xfrm>
              <a:custGeom>
                <a:avLst/>
                <a:gdLst/>
                <a:ahLst/>
                <a:cxnLst/>
                <a:rect l="l" t="t" r="r" b="b"/>
                <a:pathLst>
                  <a:path w="4063" h="13901" extrusionOk="0">
                    <a:moveTo>
                      <a:pt x="46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92" y="2562"/>
                      <a:pt x="639" y="4902"/>
                      <a:pt x="1399" y="7243"/>
                    </a:cubicBezTo>
                    <a:cubicBezTo>
                      <a:pt x="2098" y="9462"/>
                      <a:pt x="2888" y="11802"/>
                      <a:pt x="3922" y="13869"/>
                    </a:cubicBezTo>
                    <a:cubicBezTo>
                      <a:pt x="3932" y="13890"/>
                      <a:pt x="3955" y="13901"/>
                      <a:pt x="3977" y="13901"/>
                    </a:cubicBezTo>
                    <a:cubicBezTo>
                      <a:pt x="4019" y="13901"/>
                      <a:pt x="4063" y="13867"/>
                      <a:pt x="4043" y="13808"/>
                    </a:cubicBezTo>
                    <a:cubicBezTo>
                      <a:pt x="2402" y="9401"/>
                      <a:pt x="274" y="4811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2645;p75">
                <a:extLst>
                  <a:ext uri="{FF2B5EF4-FFF2-40B4-BE49-F238E27FC236}">
                    <a16:creationId xmlns:a16="http://schemas.microsoft.com/office/drawing/2014/main" id="{8D1574A9-2107-BCA9-4F56-B1825C2B3B4F}"/>
                  </a:ext>
                </a:extLst>
              </p:cNvPr>
              <p:cNvSpPr/>
              <p:nvPr/>
            </p:nvSpPr>
            <p:spPr>
              <a:xfrm>
                <a:off x="5899425" y="3086802"/>
                <a:ext cx="12100" cy="103243"/>
              </a:xfrm>
              <a:custGeom>
                <a:avLst/>
                <a:gdLst/>
                <a:ahLst/>
                <a:cxnLst/>
                <a:rect l="l" t="t" r="r" b="b"/>
                <a:pathLst>
                  <a:path w="791" h="6749" extrusionOk="0">
                    <a:moveTo>
                      <a:pt x="53" y="1"/>
                    </a:moveTo>
                    <a:cubicBezTo>
                      <a:pt x="31" y="1"/>
                      <a:pt x="0" y="24"/>
                      <a:pt x="0" y="69"/>
                    </a:cubicBezTo>
                    <a:cubicBezTo>
                      <a:pt x="183" y="2258"/>
                      <a:pt x="486" y="4477"/>
                      <a:pt x="730" y="6726"/>
                    </a:cubicBezTo>
                    <a:cubicBezTo>
                      <a:pt x="730" y="6741"/>
                      <a:pt x="745" y="6749"/>
                      <a:pt x="760" y="6749"/>
                    </a:cubicBezTo>
                    <a:cubicBezTo>
                      <a:pt x="775" y="6749"/>
                      <a:pt x="790" y="6741"/>
                      <a:pt x="790" y="6726"/>
                    </a:cubicBezTo>
                    <a:cubicBezTo>
                      <a:pt x="669" y="4507"/>
                      <a:pt x="304" y="2319"/>
                      <a:pt x="61" y="69"/>
                    </a:cubicBezTo>
                    <a:cubicBezTo>
                      <a:pt x="91" y="24"/>
                      <a:pt x="76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2646;p75">
                <a:extLst>
                  <a:ext uri="{FF2B5EF4-FFF2-40B4-BE49-F238E27FC236}">
                    <a16:creationId xmlns:a16="http://schemas.microsoft.com/office/drawing/2014/main" id="{3CB2AD90-8796-1788-059B-1CAA94B786FC}"/>
                  </a:ext>
                </a:extLst>
              </p:cNvPr>
              <p:cNvSpPr/>
              <p:nvPr/>
            </p:nvSpPr>
            <p:spPr>
              <a:xfrm>
                <a:off x="5895234" y="3085456"/>
                <a:ext cx="26985" cy="248034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6214" extrusionOk="0">
                    <a:moveTo>
                      <a:pt x="19" y="1"/>
                    </a:moveTo>
                    <a:cubicBezTo>
                      <a:pt x="11" y="1"/>
                      <a:pt x="1" y="18"/>
                      <a:pt x="1" y="36"/>
                    </a:cubicBezTo>
                    <a:cubicBezTo>
                      <a:pt x="943" y="5294"/>
                      <a:pt x="943" y="10826"/>
                      <a:pt x="1247" y="16145"/>
                    </a:cubicBezTo>
                    <a:cubicBezTo>
                      <a:pt x="1247" y="16191"/>
                      <a:pt x="1277" y="16214"/>
                      <a:pt x="1308" y="16214"/>
                    </a:cubicBezTo>
                    <a:cubicBezTo>
                      <a:pt x="1338" y="16214"/>
                      <a:pt x="1368" y="16191"/>
                      <a:pt x="1368" y="16145"/>
                    </a:cubicBezTo>
                    <a:cubicBezTo>
                      <a:pt x="1764" y="10948"/>
                      <a:pt x="1034" y="5142"/>
                      <a:pt x="31" y="36"/>
                    </a:cubicBezTo>
                    <a:cubicBezTo>
                      <a:pt x="31" y="10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2647;p75">
                <a:extLst>
                  <a:ext uri="{FF2B5EF4-FFF2-40B4-BE49-F238E27FC236}">
                    <a16:creationId xmlns:a16="http://schemas.microsoft.com/office/drawing/2014/main" id="{97637D2A-AA82-0DF7-FCC4-4143D027DAB1}"/>
                  </a:ext>
                </a:extLst>
              </p:cNvPr>
              <p:cNvSpPr/>
              <p:nvPr/>
            </p:nvSpPr>
            <p:spPr>
              <a:xfrm>
                <a:off x="5911510" y="3311630"/>
                <a:ext cx="10708" cy="191234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501" extrusionOk="0">
                    <a:moveTo>
                      <a:pt x="228" y="0"/>
                    </a:moveTo>
                    <a:cubicBezTo>
                      <a:pt x="206" y="0"/>
                      <a:pt x="183" y="8"/>
                      <a:pt x="183" y="23"/>
                    </a:cubicBezTo>
                    <a:cubicBezTo>
                      <a:pt x="0" y="4126"/>
                      <a:pt x="92" y="8351"/>
                      <a:pt x="335" y="12455"/>
                    </a:cubicBezTo>
                    <a:cubicBezTo>
                      <a:pt x="335" y="12485"/>
                      <a:pt x="365" y="12500"/>
                      <a:pt x="396" y="12500"/>
                    </a:cubicBezTo>
                    <a:cubicBezTo>
                      <a:pt x="426" y="12500"/>
                      <a:pt x="456" y="12485"/>
                      <a:pt x="456" y="12455"/>
                    </a:cubicBezTo>
                    <a:cubicBezTo>
                      <a:pt x="700" y="8321"/>
                      <a:pt x="152" y="4157"/>
                      <a:pt x="274" y="23"/>
                    </a:cubicBezTo>
                    <a:cubicBezTo>
                      <a:pt x="274" y="8"/>
                      <a:pt x="251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2648;p75">
                <a:extLst>
                  <a:ext uri="{FF2B5EF4-FFF2-40B4-BE49-F238E27FC236}">
                    <a16:creationId xmlns:a16="http://schemas.microsoft.com/office/drawing/2014/main" id="{6EB42008-3C53-BC70-8F57-F7340E5DB51C}"/>
                  </a:ext>
                </a:extLst>
              </p:cNvPr>
              <p:cNvSpPr/>
              <p:nvPr/>
            </p:nvSpPr>
            <p:spPr>
              <a:xfrm>
                <a:off x="5844247" y="3278939"/>
                <a:ext cx="36592" cy="227290"/>
              </a:xfrm>
              <a:custGeom>
                <a:avLst/>
                <a:gdLst/>
                <a:ahLst/>
                <a:cxnLst/>
                <a:rect l="l" t="t" r="r" b="b"/>
                <a:pathLst>
                  <a:path w="2392" h="14858" extrusionOk="0">
                    <a:moveTo>
                      <a:pt x="78" y="1"/>
                    </a:moveTo>
                    <a:cubicBezTo>
                      <a:pt x="45" y="1"/>
                      <a:pt x="1" y="34"/>
                      <a:pt x="20" y="93"/>
                    </a:cubicBezTo>
                    <a:cubicBezTo>
                      <a:pt x="932" y="4987"/>
                      <a:pt x="1601" y="9850"/>
                      <a:pt x="1935" y="14835"/>
                    </a:cubicBezTo>
                    <a:cubicBezTo>
                      <a:pt x="1935" y="14850"/>
                      <a:pt x="1943" y="14858"/>
                      <a:pt x="1954" y="14858"/>
                    </a:cubicBezTo>
                    <a:cubicBezTo>
                      <a:pt x="1966" y="14858"/>
                      <a:pt x="1981" y="14850"/>
                      <a:pt x="1996" y="14835"/>
                    </a:cubicBezTo>
                    <a:cubicBezTo>
                      <a:pt x="2391" y="9880"/>
                      <a:pt x="1084" y="4865"/>
                      <a:pt x="112" y="32"/>
                    </a:cubicBezTo>
                    <a:cubicBezTo>
                      <a:pt x="112" y="11"/>
                      <a:pt x="96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2649;p75">
                <a:extLst>
                  <a:ext uri="{FF2B5EF4-FFF2-40B4-BE49-F238E27FC236}">
                    <a16:creationId xmlns:a16="http://schemas.microsoft.com/office/drawing/2014/main" id="{7C3DB437-63F8-FC8E-87CE-8134D627E984}"/>
                  </a:ext>
                </a:extLst>
              </p:cNvPr>
              <p:cNvSpPr/>
              <p:nvPr/>
            </p:nvSpPr>
            <p:spPr>
              <a:xfrm>
                <a:off x="5915686" y="3487276"/>
                <a:ext cx="28851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8101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1" y="1520"/>
                      <a:pt x="578" y="2918"/>
                      <a:pt x="1186" y="4286"/>
                    </a:cubicBezTo>
                    <a:cubicBezTo>
                      <a:pt x="1369" y="4742"/>
                      <a:pt x="1673" y="5228"/>
                      <a:pt x="1673" y="5775"/>
                    </a:cubicBezTo>
                    <a:cubicBezTo>
                      <a:pt x="1673" y="6474"/>
                      <a:pt x="1065" y="7234"/>
                      <a:pt x="943" y="8055"/>
                    </a:cubicBezTo>
                    <a:cubicBezTo>
                      <a:pt x="943" y="8085"/>
                      <a:pt x="974" y="8101"/>
                      <a:pt x="1004" y="8101"/>
                    </a:cubicBezTo>
                    <a:cubicBezTo>
                      <a:pt x="1034" y="8101"/>
                      <a:pt x="1065" y="8085"/>
                      <a:pt x="1065" y="8055"/>
                    </a:cubicBezTo>
                    <a:cubicBezTo>
                      <a:pt x="1278" y="7447"/>
                      <a:pt x="1886" y="6474"/>
                      <a:pt x="1886" y="5836"/>
                    </a:cubicBezTo>
                    <a:cubicBezTo>
                      <a:pt x="1886" y="5502"/>
                      <a:pt x="1642" y="5198"/>
                      <a:pt x="1521" y="4863"/>
                    </a:cubicBezTo>
                    <a:cubicBezTo>
                      <a:pt x="943" y="3283"/>
                      <a:pt x="335" y="1611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2650;p75">
                <a:extLst>
                  <a:ext uri="{FF2B5EF4-FFF2-40B4-BE49-F238E27FC236}">
                    <a16:creationId xmlns:a16="http://schemas.microsoft.com/office/drawing/2014/main" id="{B8A93BD3-F5CE-0E2F-3FFA-14909D816CF3}"/>
                  </a:ext>
                </a:extLst>
              </p:cNvPr>
              <p:cNvSpPr/>
              <p:nvPr/>
            </p:nvSpPr>
            <p:spPr>
              <a:xfrm>
                <a:off x="5866413" y="3497020"/>
                <a:ext cx="26969" cy="121386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935" extrusionOk="0">
                    <a:moveTo>
                      <a:pt x="817" y="0"/>
                    </a:moveTo>
                    <a:cubicBezTo>
                      <a:pt x="793" y="0"/>
                      <a:pt x="771" y="10"/>
                      <a:pt x="760" y="32"/>
                    </a:cubicBezTo>
                    <a:cubicBezTo>
                      <a:pt x="486" y="761"/>
                      <a:pt x="91" y="1643"/>
                      <a:pt x="30" y="2403"/>
                    </a:cubicBezTo>
                    <a:cubicBezTo>
                      <a:pt x="0" y="3193"/>
                      <a:pt x="304" y="3953"/>
                      <a:pt x="365" y="4743"/>
                    </a:cubicBezTo>
                    <a:cubicBezTo>
                      <a:pt x="486" y="5777"/>
                      <a:pt x="395" y="6992"/>
                      <a:pt x="973" y="7904"/>
                    </a:cubicBezTo>
                    <a:cubicBezTo>
                      <a:pt x="973" y="7935"/>
                      <a:pt x="1003" y="7935"/>
                      <a:pt x="1064" y="7935"/>
                    </a:cubicBezTo>
                    <a:cubicBezTo>
                      <a:pt x="1763" y="7692"/>
                      <a:pt x="1611" y="5929"/>
                      <a:pt x="1611" y="5351"/>
                    </a:cubicBezTo>
                    <a:cubicBezTo>
                      <a:pt x="1611" y="5321"/>
                      <a:pt x="1596" y="5305"/>
                      <a:pt x="1581" y="5305"/>
                    </a:cubicBezTo>
                    <a:cubicBezTo>
                      <a:pt x="1565" y="5305"/>
                      <a:pt x="1550" y="5321"/>
                      <a:pt x="1550" y="5351"/>
                    </a:cubicBezTo>
                    <a:cubicBezTo>
                      <a:pt x="1526" y="5789"/>
                      <a:pt x="1365" y="7590"/>
                      <a:pt x="1053" y="7590"/>
                    </a:cubicBezTo>
                    <a:cubicBezTo>
                      <a:pt x="975" y="7590"/>
                      <a:pt x="887" y="7478"/>
                      <a:pt x="790" y="7205"/>
                    </a:cubicBezTo>
                    <a:cubicBezTo>
                      <a:pt x="638" y="6840"/>
                      <a:pt x="669" y="6020"/>
                      <a:pt x="638" y="5625"/>
                    </a:cubicBezTo>
                    <a:cubicBezTo>
                      <a:pt x="547" y="4865"/>
                      <a:pt x="395" y="4135"/>
                      <a:pt x="334" y="3375"/>
                    </a:cubicBezTo>
                    <a:cubicBezTo>
                      <a:pt x="243" y="2190"/>
                      <a:pt x="547" y="1156"/>
                      <a:pt x="912" y="93"/>
                    </a:cubicBezTo>
                    <a:cubicBezTo>
                      <a:pt x="912" y="34"/>
                      <a:pt x="861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2651;p75">
                <a:extLst>
                  <a:ext uri="{FF2B5EF4-FFF2-40B4-BE49-F238E27FC236}">
                    <a16:creationId xmlns:a16="http://schemas.microsoft.com/office/drawing/2014/main" id="{5268317C-1CE3-9D8C-3939-6C0FEEBFB0BE}"/>
                  </a:ext>
                </a:extLst>
              </p:cNvPr>
              <p:cNvSpPr/>
              <p:nvPr/>
            </p:nvSpPr>
            <p:spPr>
              <a:xfrm>
                <a:off x="5892449" y="3543525"/>
                <a:ext cx="12559" cy="28117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838" extrusionOk="0">
                    <a:moveTo>
                      <a:pt x="790" y="1"/>
                    </a:moveTo>
                    <a:lnTo>
                      <a:pt x="556" y="532"/>
                    </a:lnTo>
                    <a:lnTo>
                      <a:pt x="556" y="532"/>
                    </a:lnTo>
                    <a:cubicBezTo>
                      <a:pt x="539" y="515"/>
                      <a:pt x="513" y="506"/>
                      <a:pt x="491" y="506"/>
                    </a:cubicBezTo>
                    <a:cubicBezTo>
                      <a:pt x="477" y="506"/>
                      <a:pt x="464" y="510"/>
                      <a:pt x="456" y="518"/>
                    </a:cubicBezTo>
                    <a:cubicBezTo>
                      <a:pt x="452" y="523"/>
                      <a:pt x="449" y="528"/>
                      <a:pt x="445" y="532"/>
                    </a:cubicBezTo>
                    <a:lnTo>
                      <a:pt x="445" y="532"/>
                    </a:lnTo>
                    <a:cubicBezTo>
                      <a:pt x="431" y="524"/>
                      <a:pt x="415" y="518"/>
                      <a:pt x="395" y="518"/>
                    </a:cubicBezTo>
                    <a:cubicBezTo>
                      <a:pt x="365" y="730"/>
                      <a:pt x="304" y="913"/>
                      <a:pt x="243" y="1095"/>
                    </a:cubicBezTo>
                    <a:cubicBezTo>
                      <a:pt x="237" y="1129"/>
                      <a:pt x="228" y="1175"/>
                      <a:pt x="218" y="1227"/>
                    </a:cubicBezTo>
                    <a:lnTo>
                      <a:pt x="218" y="1227"/>
                    </a:lnTo>
                    <a:cubicBezTo>
                      <a:pt x="127" y="1377"/>
                      <a:pt x="38" y="1543"/>
                      <a:pt x="28" y="1712"/>
                    </a:cubicBezTo>
                    <a:lnTo>
                      <a:pt x="28" y="1712"/>
                    </a:lnTo>
                    <a:cubicBezTo>
                      <a:pt x="19" y="1721"/>
                      <a:pt x="10" y="1728"/>
                      <a:pt x="0" y="1734"/>
                    </a:cubicBezTo>
                    <a:cubicBezTo>
                      <a:pt x="9" y="1734"/>
                      <a:pt x="18" y="1739"/>
                      <a:pt x="28" y="1746"/>
                    </a:cubicBezTo>
                    <a:lnTo>
                      <a:pt x="28" y="1746"/>
                    </a:lnTo>
                    <a:cubicBezTo>
                      <a:pt x="28" y="1762"/>
                      <a:pt x="29" y="1778"/>
                      <a:pt x="31" y="1794"/>
                    </a:cubicBezTo>
                    <a:cubicBezTo>
                      <a:pt x="31" y="1816"/>
                      <a:pt x="76" y="1837"/>
                      <a:pt x="114" y="1837"/>
                    </a:cubicBezTo>
                    <a:cubicBezTo>
                      <a:pt x="129" y="1837"/>
                      <a:pt x="143" y="1834"/>
                      <a:pt x="152" y="1825"/>
                    </a:cubicBezTo>
                    <a:cubicBezTo>
                      <a:pt x="304" y="1703"/>
                      <a:pt x="335" y="1430"/>
                      <a:pt x="365" y="1278"/>
                    </a:cubicBezTo>
                    <a:cubicBezTo>
                      <a:pt x="435" y="1113"/>
                      <a:pt x="488" y="912"/>
                      <a:pt x="536" y="731"/>
                    </a:cubicBezTo>
                    <a:lnTo>
                      <a:pt x="536" y="731"/>
                    </a:lnTo>
                    <a:cubicBezTo>
                      <a:pt x="638" y="498"/>
                      <a:pt x="774" y="265"/>
                      <a:pt x="821" y="31"/>
                    </a:cubicBezTo>
                    <a:cubicBezTo>
                      <a:pt x="821" y="1"/>
                      <a:pt x="790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2652;p75">
                <a:extLst>
                  <a:ext uri="{FF2B5EF4-FFF2-40B4-BE49-F238E27FC236}">
                    <a16:creationId xmlns:a16="http://schemas.microsoft.com/office/drawing/2014/main" id="{498AB3F2-36FF-0BCD-A370-BEC79851B5BE}"/>
                  </a:ext>
                </a:extLst>
              </p:cNvPr>
              <p:cNvSpPr/>
              <p:nvPr/>
            </p:nvSpPr>
            <p:spPr>
              <a:xfrm>
                <a:off x="5895693" y="3555732"/>
                <a:ext cx="6991" cy="4164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722" extrusionOk="0">
                    <a:moveTo>
                      <a:pt x="415" y="1"/>
                    </a:moveTo>
                    <a:cubicBezTo>
                      <a:pt x="404" y="1"/>
                      <a:pt x="396" y="8"/>
                      <a:pt x="396" y="24"/>
                    </a:cubicBezTo>
                    <a:cubicBezTo>
                      <a:pt x="305" y="905"/>
                      <a:pt x="1" y="1787"/>
                      <a:pt x="62" y="2698"/>
                    </a:cubicBezTo>
                    <a:cubicBezTo>
                      <a:pt x="62" y="2714"/>
                      <a:pt x="77" y="2721"/>
                      <a:pt x="92" y="2721"/>
                    </a:cubicBezTo>
                    <a:cubicBezTo>
                      <a:pt x="107" y="2721"/>
                      <a:pt x="123" y="2714"/>
                      <a:pt x="123" y="2698"/>
                    </a:cubicBezTo>
                    <a:cubicBezTo>
                      <a:pt x="214" y="1817"/>
                      <a:pt x="427" y="905"/>
                      <a:pt x="457" y="24"/>
                    </a:cubicBezTo>
                    <a:cubicBezTo>
                      <a:pt x="442" y="8"/>
                      <a:pt x="427" y="1"/>
                      <a:pt x="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2653;p75">
                <a:extLst>
                  <a:ext uri="{FF2B5EF4-FFF2-40B4-BE49-F238E27FC236}">
                    <a16:creationId xmlns:a16="http://schemas.microsoft.com/office/drawing/2014/main" id="{DC0BAD16-5441-18F4-78AA-6A8835667F8D}"/>
                  </a:ext>
                </a:extLst>
              </p:cNvPr>
              <p:cNvSpPr/>
              <p:nvPr/>
            </p:nvSpPr>
            <p:spPr>
              <a:xfrm>
                <a:off x="5904642" y="3614734"/>
                <a:ext cx="23160" cy="30014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962" extrusionOk="0">
                    <a:moveTo>
                      <a:pt x="1480" y="1"/>
                    </a:moveTo>
                    <a:cubicBezTo>
                      <a:pt x="1471" y="1"/>
                      <a:pt x="1462" y="8"/>
                      <a:pt x="1452" y="27"/>
                    </a:cubicBezTo>
                    <a:cubicBezTo>
                      <a:pt x="1361" y="209"/>
                      <a:pt x="1240" y="361"/>
                      <a:pt x="1149" y="544"/>
                    </a:cubicBezTo>
                    <a:cubicBezTo>
                      <a:pt x="997" y="726"/>
                      <a:pt x="936" y="969"/>
                      <a:pt x="784" y="1152"/>
                    </a:cubicBezTo>
                    <a:cubicBezTo>
                      <a:pt x="693" y="1304"/>
                      <a:pt x="541" y="1455"/>
                      <a:pt x="389" y="1577"/>
                    </a:cubicBezTo>
                    <a:cubicBezTo>
                      <a:pt x="267" y="1638"/>
                      <a:pt x="145" y="1729"/>
                      <a:pt x="24" y="1851"/>
                    </a:cubicBezTo>
                    <a:cubicBezTo>
                      <a:pt x="1" y="1897"/>
                      <a:pt x="49" y="1962"/>
                      <a:pt x="100" y="1962"/>
                    </a:cubicBezTo>
                    <a:cubicBezTo>
                      <a:pt x="116" y="1962"/>
                      <a:pt x="131" y="1956"/>
                      <a:pt x="145" y="1942"/>
                    </a:cubicBezTo>
                    <a:cubicBezTo>
                      <a:pt x="449" y="1759"/>
                      <a:pt x="753" y="1547"/>
                      <a:pt x="997" y="1243"/>
                    </a:cubicBezTo>
                    <a:cubicBezTo>
                      <a:pt x="1088" y="1030"/>
                      <a:pt x="1179" y="787"/>
                      <a:pt x="1300" y="574"/>
                    </a:cubicBezTo>
                    <a:cubicBezTo>
                      <a:pt x="1361" y="392"/>
                      <a:pt x="1483" y="240"/>
                      <a:pt x="1513" y="57"/>
                    </a:cubicBezTo>
                    <a:cubicBezTo>
                      <a:pt x="1513" y="36"/>
                      <a:pt x="1499" y="1"/>
                      <a:pt x="14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2654;p75">
                <a:extLst>
                  <a:ext uri="{FF2B5EF4-FFF2-40B4-BE49-F238E27FC236}">
                    <a16:creationId xmlns:a16="http://schemas.microsoft.com/office/drawing/2014/main" id="{DE25F67E-D5EF-2E9F-5236-CE517C0EDD40}"/>
                  </a:ext>
                </a:extLst>
              </p:cNvPr>
              <p:cNvSpPr/>
              <p:nvPr/>
            </p:nvSpPr>
            <p:spPr>
              <a:xfrm>
                <a:off x="5872456" y="3641979"/>
                <a:ext cx="32308" cy="1653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1081" extrusionOk="0">
                    <a:moveTo>
                      <a:pt x="2067" y="1"/>
                    </a:moveTo>
                    <a:cubicBezTo>
                      <a:pt x="2058" y="1"/>
                      <a:pt x="2048" y="3"/>
                      <a:pt x="2037" y="9"/>
                    </a:cubicBezTo>
                    <a:cubicBezTo>
                      <a:pt x="1733" y="161"/>
                      <a:pt x="1368" y="313"/>
                      <a:pt x="1034" y="434"/>
                    </a:cubicBezTo>
                    <a:cubicBezTo>
                      <a:pt x="699" y="586"/>
                      <a:pt x="395" y="830"/>
                      <a:pt x="61" y="981"/>
                    </a:cubicBezTo>
                    <a:cubicBezTo>
                      <a:pt x="0" y="1012"/>
                      <a:pt x="0" y="1073"/>
                      <a:pt x="91" y="1073"/>
                    </a:cubicBezTo>
                    <a:cubicBezTo>
                      <a:pt x="124" y="1078"/>
                      <a:pt x="156" y="1081"/>
                      <a:pt x="187" y="1081"/>
                    </a:cubicBezTo>
                    <a:cubicBezTo>
                      <a:pt x="505" y="1081"/>
                      <a:pt x="754" y="816"/>
                      <a:pt x="1003" y="678"/>
                    </a:cubicBezTo>
                    <a:cubicBezTo>
                      <a:pt x="1338" y="465"/>
                      <a:pt x="1733" y="313"/>
                      <a:pt x="2037" y="100"/>
                    </a:cubicBezTo>
                    <a:cubicBezTo>
                      <a:pt x="2111" y="50"/>
                      <a:pt x="2105" y="1"/>
                      <a:pt x="20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2655;p75">
                <a:extLst>
                  <a:ext uri="{FF2B5EF4-FFF2-40B4-BE49-F238E27FC236}">
                    <a16:creationId xmlns:a16="http://schemas.microsoft.com/office/drawing/2014/main" id="{EC028470-D645-26B2-2BB5-264319B29AAD}"/>
                  </a:ext>
                </a:extLst>
              </p:cNvPr>
              <p:cNvSpPr/>
              <p:nvPr/>
            </p:nvSpPr>
            <p:spPr>
              <a:xfrm>
                <a:off x="5865480" y="3610956"/>
                <a:ext cx="13033" cy="2407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74" extrusionOk="0">
                    <a:moveTo>
                      <a:pt x="760" y="0"/>
                    </a:moveTo>
                    <a:cubicBezTo>
                      <a:pt x="730" y="31"/>
                      <a:pt x="730" y="31"/>
                      <a:pt x="730" y="61"/>
                    </a:cubicBezTo>
                    <a:lnTo>
                      <a:pt x="456" y="426"/>
                    </a:lnTo>
                    <a:cubicBezTo>
                      <a:pt x="365" y="547"/>
                      <a:pt x="243" y="730"/>
                      <a:pt x="152" y="882"/>
                    </a:cubicBezTo>
                    <a:cubicBezTo>
                      <a:pt x="61" y="1064"/>
                      <a:pt x="0" y="1368"/>
                      <a:pt x="91" y="1551"/>
                    </a:cubicBezTo>
                    <a:cubicBezTo>
                      <a:pt x="107" y="1566"/>
                      <a:pt x="137" y="1573"/>
                      <a:pt x="167" y="1573"/>
                    </a:cubicBezTo>
                    <a:cubicBezTo>
                      <a:pt x="198" y="1573"/>
                      <a:pt x="228" y="1566"/>
                      <a:pt x="243" y="1551"/>
                    </a:cubicBezTo>
                    <a:cubicBezTo>
                      <a:pt x="365" y="1307"/>
                      <a:pt x="304" y="1095"/>
                      <a:pt x="426" y="882"/>
                    </a:cubicBezTo>
                    <a:cubicBezTo>
                      <a:pt x="578" y="608"/>
                      <a:pt x="699" y="335"/>
                      <a:pt x="851" y="61"/>
                    </a:cubicBezTo>
                    <a:cubicBezTo>
                      <a:pt x="851" y="31"/>
                      <a:pt x="821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2656;p75">
                <a:extLst>
                  <a:ext uri="{FF2B5EF4-FFF2-40B4-BE49-F238E27FC236}">
                    <a16:creationId xmlns:a16="http://schemas.microsoft.com/office/drawing/2014/main" id="{501A7FB0-74FD-1234-6C0D-13DC0DBA857B}"/>
                  </a:ext>
                </a:extLst>
              </p:cNvPr>
              <p:cNvSpPr/>
              <p:nvPr/>
            </p:nvSpPr>
            <p:spPr>
              <a:xfrm>
                <a:off x="5859896" y="3618390"/>
                <a:ext cx="26526" cy="26098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706" extrusionOk="0">
                    <a:moveTo>
                      <a:pt x="1703" y="1"/>
                    </a:moveTo>
                    <a:cubicBezTo>
                      <a:pt x="1551" y="1"/>
                      <a:pt x="1399" y="61"/>
                      <a:pt x="1277" y="153"/>
                    </a:cubicBezTo>
                    <a:cubicBezTo>
                      <a:pt x="1095" y="274"/>
                      <a:pt x="852" y="396"/>
                      <a:pt x="669" y="517"/>
                    </a:cubicBezTo>
                    <a:cubicBezTo>
                      <a:pt x="365" y="761"/>
                      <a:pt x="0" y="1216"/>
                      <a:pt x="0" y="1642"/>
                    </a:cubicBezTo>
                    <a:cubicBezTo>
                      <a:pt x="0" y="1680"/>
                      <a:pt x="35" y="1706"/>
                      <a:pt x="76" y="1706"/>
                    </a:cubicBezTo>
                    <a:cubicBezTo>
                      <a:pt x="102" y="1706"/>
                      <a:pt x="129" y="1696"/>
                      <a:pt x="152" y="1672"/>
                    </a:cubicBezTo>
                    <a:cubicBezTo>
                      <a:pt x="335" y="1368"/>
                      <a:pt x="487" y="1034"/>
                      <a:pt x="760" y="761"/>
                    </a:cubicBezTo>
                    <a:cubicBezTo>
                      <a:pt x="912" y="609"/>
                      <a:pt x="1064" y="487"/>
                      <a:pt x="1247" y="335"/>
                    </a:cubicBezTo>
                    <a:cubicBezTo>
                      <a:pt x="1368" y="213"/>
                      <a:pt x="1520" y="61"/>
                      <a:pt x="1703" y="61"/>
                    </a:cubicBezTo>
                    <a:cubicBezTo>
                      <a:pt x="1733" y="61"/>
                      <a:pt x="1733" y="1"/>
                      <a:pt x="1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2657;p75">
                <a:extLst>
                  <a:ext uri="{FF2B5EF4-FFF2-40B4-BE49-F238E27FC236}">
                    <a16:creationId xmlns:a16="http://schemas.microsoft.com/office/drawing/2014/main" id="{6CE08DEA-67C2-7DFF-4052-00EE9D355A80}"/>
                  </a:ext>
                </a:extLst>
              </p:cNvPr>
              <p:cNvSpPr/>
              <p:nvPr/>
            </p:nvSpPr>
            <p:spPr>
              <a:xfrm>
                <a:off x="5860830" y="3644427"/>
                <a:ext cx="3274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214" h="92" extrusionOk="0">
                    <a:moveTo>
                      <a:pt x="213" y="1"/>
                    </a:moveTo>
                    <a:cubicBezTo>
                      <a:pt x="152" y="1"/>
                      <a:pt x="91" y="31"/>
                      <a:pt x="61" y="31"/>
                    </a:cubicBezTo>
                    <a:cubicBezTo>
                      <a:pt x="0" y="62"/>
                      <a:pt x="0" y="92"/>
                      <a:pt x="61" y="92"/>
                    </a:cubicBezTo>
                    <a:cubicBezTo>
                      <a:pt x="122" y="92"/>
                      <a:pt x="152" y="31"/>
                      <a:pt x="213" y="31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2658;p75">
                <a:extLst>
                  <a:ext uri="{FF2B5EF4-FFF2-40B4-BE49-F238E27FC236}">
                    <a16:creationId xmlns:a16="http://schemas.microsoft.com/office/drawing/2014/main" id="{F72334ED-9256-F2E9-0C56-D35D90B13D0D}"/>
                  </a:ext>
                </a:extLst>
              </p:cNvPr>
              <p:cNvSpPr/>
              <p:nvPr/>
            </p:nvSpPr>
            <p:spPr>
              <a:xfrm>
                <a:off x="5857571" y="3633428"/>
                <a:ext cx="31039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2058" extrusionOk="0">
                    <a:moveTo>
                      <a:pt x="1259" y="0"/>
                    </a:moveTo>
                    <a:cubicBezTo>
                      <a:pt x="1246" y="0"/>
                      <a:pt x="1231" y="6"/>
                      <a:pt x="1216" y="21"/>
                    </a:cubicBezTo>
                    <a:cubicBezTo>
                      <a:pt x="943" y="173"/>
                      <a:pt x="730" y="355"/>
                      <a:pt x="456" y="537"/>
                    </a:cubicBezTo>
                    <a:cubicBezTo>
                      <a:pt x="304" y="598"/>
                      <a:pt x="31" y="781"/>
                      <a:pt x="31" y="963"/>
                    </a:cubicBezTo>
                    <a:cubicBezTo>
                      <a:pt x="1" y="1176"/>
                      <a:pt x="274" y="1692"/>
                      <a:pt x="487" y="1692"/>
                    </a:cubicBezTo>
                    <a:cubicBezTo>
                      <a:pt x="669" y="1692"/>
                      <a:pt x="1004" y="1419"/>
                      <a:pt x="1216" y="1328"/>
                    </a:cubicBezTo>
                    <a:cubicBezTo>
                      <a:pt x="1286" y="1304"/>
                      <a:pt x="1356" y="1272"/>
                      <a:pt x="1424" y="1238"/>
                    </a:cubicBezTo>
                    <a:lnTo>
                      <a:pt x="1424" y="1238"/>
                    </a:lnTo>
                    <a:cubicBezTo>
                      <a:pt x="1385" y="1262"/>
                      <a:pt x="1345" y="1282"/>
                      <a:pt x="1308" y="1297"/>
                    </a:cubicBezTo>
                    <a:cubicBezTo>
                      <a:pt x="1186" y="1389"/>
                      <a:pt x="1064" y="1449"/>
                      <a:pt x="912" y="1540"/>
                    </a:cubicBezTo>
                    <a:cubicBezTo>
                      <a:pt x="827" y="1569"/>
                      <a:pt x="241" y="1861"/>
                      <a:pt x="211" y="1975"/>
                    </a:cubicBezTo>
                    <a:lnTo>
                      <a:pt x="211" y="1975"/>
                    </a:lnTo>
                    <a:cubicBezTo>
                      <a:pt x="209" y="1971"/>
                      <a:pt x="207" y="1969"/>
                      <a:pt x="204" y="1969"/>
                    </a:cubicBezTo>
                    <a:cubicBezTo>
                      <a:pt x="193" y="1969"/>
                      <a:pt x="173" y="1996"/>
                      <a:pt x="152" y="1996"/>
                    </a:cubicBezTo>
                    <a:lnTo>
                      <a:pt x="152" y="2027"/>
                    </a:lnTo>
                    <a:cubicBezTo>
                      <a:pt x="152" y="2057"/>
                      <a:pt x="183" y="2057"/>
                      <a:pt x="213" y="2057"/>
                    </a:cubicBezTo>
                    <a:cubicBezTo>
                      <a:pt x="791" y="1692"/>
                      <a:pt x="1520" y="1389"/>
                      <a:pt x="2007" y="872"/>
                    </a:cubicBezTo>
                    <a:cubicBezTo>
                      <a:pt x="2028" y="850"/>
                      <a:pt x="2019" y="829"/>
                      <a:pt x="2001" y="829"/>
                    </a:cubicBezTo>
                    <a:cubicBezTo>
                      <a:pt x="1994" y="829"/>
                      <a:pt x="1985" y="832"/>
                      <a:pt x="1976" y="841"/>
                    </a:cubicBezTo>
                    <a:lnTo>
                      <a:pt x="1156" y="1297"/>
                    </a:lnTo>
                    <a:cubicBezTo>
                      <a:pt x="993" y="1378"/>
                      <a:pt x="710" y="1595"/>
                      <a:pt x="494" y="1595"/>
                    </a:cubicBezTo>
                    <a:cubicBezTo>
                      <a:pt x="386" y="1595"/>
                      <a:pt x="294" y="1540"/>
                      <a:pt x="244" y="1389"/>
                    </a:cubicBezTo>
                    <a:cubicBezTo>
                      <a:pt x="77" y="832"/>
                      <a:pt x="828" y="555"/>
                      <a:pt x="1189" y="186"/>
                    </a:cubicBezTo>
                    <a:lnTo>
                      <a:pt x="1189" y="186"/>
                    </a:lnTo>
                    <a:cubicBezTo>
                      <a:pt x="1198" y="185"/>
                      <a:pt x="1208" y="181"/>
                      <a:pt x="1216" y="173"/>
                    </a:cubicBezTo>
                    <a:cubicBezTo>
                      <a:pt x="1211" y="173"/>
                      <a:pt x="1206" y="173"/>
                      <a:pt x="1201" y="173"/>
                    </a:cubicBezTo>
                    <a:lnTo>
                      <a:pt x="1201" y="173"/>
                    </a:lnTo>
                    <a:cubicBezTo>
                      <a:pt x="1204" y="169"/>
                      <a:pt x="1208" y="166"/>
                      <a:pt x="1211" y="162"/>
                    </a:cubicBezTo>
                    <a:lnTo>
                      <a:pt x="1211" y="162"/>
                    </a:lnTo>
                    <a:cubicBezTo>
                      <a:pt x="1213" y="166"/>
                      <a:pt x="1215" y="169"/>
                      <a:pt x="1216" y="173"/>
                    </a:cubicBezTo>
                    <a:cubicBezTo>
                      <a:pt x="1247" y="112"/>
                      <a:pt x="1277" y="112"/>
                      <a:pt x="1277" y="82"/>
                    </a:cubicBezTo>
                    <a:lnTo>
                      <a:pt x="1277" y="82"/>
                    </a:lnTo>
                    <a:cubicBezTo>
                      <a:pt x="1277" y="82"/>
                      <a:pt x="1277" y="82"/>
                      <a:pt x="1277" y="82"/>
                    </a:cubicBezTo>
                    <a:cubicBezTo>
                      <a:pt x="1323" y="58"/>
                      <a:pt x="1299" y="0"/>
                      <a:pt x="1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2659;p75">
                <a:extLst>
                  <a:ext uri="{FF2B5EF4-FFF2-40B4-BE49-F238E27FC236}">
                    <a16:creationId xmlns:a16="http://schemas.microsoft.com/office/drawing/2014/main" id="{135877DE-60E5-7BA2-D1B4-ACE9701EACF4}"/>
                  </a:ext>
                </a:extLst>
              </p:cNvPr>
              <p:cNvSpPr/>
              <p:nvPr/>
            </p:nvSpPr>
            <p:spPr>
              <a:xfrm>
                <a:off x="5858504" y="3643310"/>
                <a:ext cx="25103" cy="22946"/>
              </a:xfrm>
              <a:custGeom>
                <a:avLst/>
                <a:gdLst/>
                <a:ahLst/>
                <a:cxnLst/>
                <a:rect l="l" t="t" r="r" b="b"/>
                <a:pathLst>
                  <a:path w="1641" h="1500" extrusionOk="0">
                    <a:moveTo>
                      <a:pt x="474" y="0"/>
                    </a:moveTo>
                    <a:cubicBezTo>
                      <a:pt x="464" y="0"/>
                      <a:pt x="456" y="4"/>
                      <a:pt x="456" y="13"/>
                    </a:cubicBezTo>
                    <a:cubicBezTo>
                      <a:pt x="243" y="195"/>
                      <a:pt x="122" y="621"/>
                      <a:pt x="91" y="894"/>
                    </a:cubicBezTo>
                    <a:cubicBezTo>
                      <a:pt x="61" y="1046"/>
                      <a:pt x="0" y="1350"/>
                      <a:pt x="152" y="1442"/>
                    </a:cubicBezTo>
                    <a:cubicBezTo>
                      <a:pt x="193" y="1483"/>
                      <a:pt x="237" y="1499"/>
                      <a:pt x="280" y="1499"/>
                    </a:cubicBezTo>
                    <a:cubicBezTo>
                      <a:pt x="396" y="1499"/>
                      <a:pt x="511" y="1378"/>
                      <a:pt x="578" y="1290"/>
                    </a:cubicBezTo>
                    <a:cubicBezTo>
                      <a:pt x="821" y="986"/>
                      <a:pt x="1216" y="682"/>
                      <a:pt x="1611" y="651"/>
                    </a:cubicBezTo>
                    <a:cubicBezTo>
                      <a:pt x="1617" y="657"/>
                      <a:pt x="1622" y="660"/>
                      <a:pt x="1626" y="660"/>
                    </a:cubicBezTo>
                    <a:cubicBezTo>
                      <a:pt x="1640" y="660"/>
                      <a:pt x="1636" y="621"/>
                      <a:pt x="1611" y="621"/>
                    </a:cubicBezTo>
                    <a:cubicBezTo>
                      <a:pt x="1368" y="621"/>
                      <a:pt x="1186" y="682"/>
                      <a:pt x="1003" y="803"/>
                    </a:cubicBezTo>
                    <a:cubicBezTo>
                      <a:pt x="882" y="894"/>
                      <a:pt x="760" y="925"/>
                      <a:pt x="669" y="986"/>
                    </a:cubicBezTo>
                    <a:cubicBezTo>
                      <a:pt x="578" y="1046"/>
                      <a:pt x="547" y="1107"/>
                      <a:pt x="456" y="1198"/>
                    </a:cubicBezTo>
                    <a:cubicBezTo>
                      <a:pt x="426" y="1229"/>
                      <a:pt x="365" y="1290"/>
                      <a:pt x="304" y="1290"/>
                    </a:cubicBezTo>
                    <a:cubicBezTo>
                      <a:pt x="243" y="1290"/>
                      <a:pt x="243" y="1259"/>
                      <a:pt x="243" y="1198"/>
                    </a:cubicBezTo>
                    <a:lnTo>
                      <a:pt x="243" y="955"/>
                    </a:lnTo>
                    <a:cubicBezTo>
                      <a:pt x="274" y="682"/>
                      <a:pt x="395" y="317"/>
                      <a:pt x="517" y="43"/>
                    </a:cubicBezTo>
                    <a:cubicBezTo>
                      <a:pt x="539" y="22"/>
                      <a:pt x="499" y="0"/>
                      <a:pt x="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2660;p75">
                <a:extLst>
                  <a:ext uri="{FF2B5EF4-FFF2-40B4-BE49-F238E27FC236}">
                    <a16:creationId xmlns:a16="http://schemas.microsoft.com/office/drawing/2014/main" id="{013046CA-0B5F-F7DF-9606-FA964DD0161C}"/>
                  </a:ext>
                </a:extLst>
              </p:cNvPr>
              <p:cNvSpPr/>
              <p:nvPr/>
            </p:nvSpPr>
            <p:spPr>
              <a:xfrm>
                <a:off x="5862222" y="3650714"/>
                <a:ext cx="1882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23" h="396" extrusionOk="0">
                    <a:moveTo>
                      <a:pt x="76" y="0"/>
                    </a:moveTo>
                    <a:cubicBezTo>
                      <a:pt x="54" y="0"/>
                      <a:pt x="31" y="15"/>
                      <a:pt x="31" y="46"/>
                    </a:cubicBezTo>
                    <a:cubicBezTo>
                      <a:pt x="31" y="167"/>
                      <a:pt x="31" y="228"/>
                      <a:pt x="0" y="350"/>
                    </a:cubicBezTo>
                    <a:cubicBezTo>
                      <a:pt x="0" y="380"/>
                      <a:pt x="8" y="395"/>
                      <a:pt x="16" y="395"/>
                    </a:cubicBezTo>
                    <a:cubicBezTo>
                      <a:pt x="23" y="395"/>
                      <a:pt x="31" y="380"/>
                      <a:pt x="31" y="350"/>
                    </a:cubicBezTo>
                    <a:cubicBezTo>
                      <a:pt x="61" y="228"/>
                      <a:pt x="61" y="167"/>
                      <a:pt x="122" y="46"/>
                    </a:cubicBezTo>
                    <a:cubicBezTo>
                      <a:pt x="122" y="15"/>
                      <a:pt x="99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2661;p75">
                <a:extLst>
                  <a:ext uri="{FF2B5EF4-FFF2-40B4-BE49-F238E27FC236}">
                    <a16:creationId xmlns:a16="http://schemas.microsoft.com/office/drawing/2014/main" id="{39147FF2-6D1C-9B9C-A150-489FA28017CC}"/>
                  </a:ext>
                </a:extLst>
              </p:cNvPr>
              <p:cNvSpPr/>
              <p:nvPr/>
            </p:nvSpPr>
            <p:spPr>
              <a:xfrm>
                <a:off x="5868891" y="3556313"/>
                <a:ext cx="38443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5739" extrusionOk="0">
                    <a:moveTo>
                      <a:pt x="2498" y="1"/>
                    </a:moveTo>
                    <a:cubicBezTo>
                      <a:pt x="2490" y="1"/>
                      <a:pt x="2482" y="16"/>
                      <a:pt x="2482" y="46"/>
                    </a:cubicBezTo>
                    <a:cubicBezTo>
                      <a:pt x="2330" y="715"/>
                      <a:pt x="2209" y="1414"/>
                      <a:pt x="2148" y="2113"/>
                    </a:cubicBezTo>
                    <a:cubicBezTo>
                      <a:pt x="2057" y="2782"/>
                      <a:pt x="2209" y="3603"/>
                      <a:pt x="1905" y="4180"/>
                    </a:cubicBezTo>
                    <a:cubicBezTo>
                      <a:pt x="1852" y="4285"/>
                      <a:pt x="1785" y="4379"/>
                      <a:pt x="1708" y="4465"/>
                    </a:cubicBezTo>
                    <a:lnTo>
                      <a:pt x="1708" y="4465"/>
                    </a:lnTo>
                    <a:cubicBezTo>
                      <a:pt x="1138" y="4825"/>
                      <a:pt x="565" y="5217"/>
                      <a:pt x="51" y="5609"/>
                    </a:cubicBezTo>
                    <a:cubicBezTo>
                      <a:pt x="1" y="5684"/>
                      <a:pt x="54" y="5738"/>
                      <a:pt x="125" y="5738"/>
                    </a:cubicBezTo>
                    <a:cubicBezTo>
                      <a:pt x="140" y="5738"/>
                      <a:pt x="156" y="5736"/>
                      <a:pt x="172" y="5730"/>
                    </a:cubicBezTo>
                    <a:cubicBezTo>
                      <a:pt x="655" y="5501"/>
                      <a:pt x="1363" y="5063"/>
                      <a:pt x="1798" y="4535"/>
                    </a:cubicBezTo>
                    <a:lnTo>
                      <a:pt x="1798" y="4535"/>
                    </a:lnTo>
                    <a:cubicBezTo>
                      <a:pt x="1985" y="4374"/>
                      <a:pt x="2128" y="4247"/>
                      <a:pt x="2169" y="4217"/>
                    </a:cubicBezTo>
                    <a:lnTo>
                      <a:pt x="2169" y="4217"/>
                    </a:lnTo>
                    <a:cubicBezTo>
                      <a:pt x="2171" y="4218"/>
                      <a:pt x="2173" y="4219"/>
                      <a:pt x="2175" y="4219"/>
                    </a:cubicBezTo>
                    <a:cubicBezTo>
                      <a:pt x="2177" y="4219"/>
                      <a:pt x="2179" y="4217"/>
                      <a:pt x="2179" y="4211"/>
                    </a:cubicBezTo>
                    <a:lnTo>
                      <a:pt x="2179" y="4211"/>
                    </a:lnTo>
                    <a:cubicBezTo>
                      <a:pt x="2177" y="4212"/>
                      <a:pt x="2173" y="4214"/>
                      <a:pt x="2169" y="4217"/>
                    </a:cubicBezTo>
                    <a:lnTo>
                      <a:pt x="2169" y="4217"/>
                    </a:lnTo>
                    <a:cubicBezTo>
                      <a:pt x="2161" y="4212"/>
                      <a:pt x="2150" y="4202"/>
                      <a:pt x="2137" y="4202"/>
                    </a:cubicBezTo>
                    <a:cubicBezTo>
                      <a:pt x="2131" y="4202"/>
                      <a:pt x="2124" y="4204"/>
                      <a:pt x="2118" y="4211"/>
                    </a:cubicBezTo>
                    <a:cubicBezTo>
                      <a:pt x="2067" y="4241"/>
                      <a:pt x="2017" y="4272"/>
                      <a:pt x="1966" y="4304"/>
                    </a:cubicBezTo>
                    <a:lnTo>
                      <a:pt x="1966" y="4304"/>
                    </a:lnTo>
                    <a:cubicBezTo>
                      <a:pt x="2029" y="4204"/>
                      <a:pt x="2080" y="4102"/>
                      <a:pt x="2118" y="3998"/>
                    </a:cubicBezTo>
                    <a:cubicBezTo>
                      <a:pt x="2270" y="3572"/>
                      <a:pt x="2148" y="3116"/>
                      <a:pt x="2179" y="2660"/>
                    </a:cubicBezTo>
                    <a:cubicBezTo>
                      <a:pt x="2209" y="1779"/>
                      <a:pt x="2422" y="898"/>
                      <a:pt x="2513" y="46"/>
                    </a:cubicBezTo>
                    <a:cubicBezTo>
                      <a:pt x="2513" y="16"/>
                      <a:pt x="2505" y="1"/>
                      <a:pt x="24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2662;p75">
                <a:extLst>
                  <a:ext uri="{FF2B5EF4-FFF2-40B4-BE49-F238E27FC236}">
                    <a16:creationId xmlns:a16="http://schemas.microsoft.com/office/drawing/2014/main" id="{FD52AA8A-B770-F9B0-58D2-CBCED851BE2D}"/>
                  </a:ext>
                </a:extLst>
              </p:cNvPr>
              <p:cNvSpPr/>
              <p:nvPr/>
            </p:nvSpPr>
            <p:spPr>
              <a:xfrm>
                <a:off x="5412123" y="2951343"/>
                <a:ext cx="18143" cy="14866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9718" extrusionOk="0">
                    <a:moveTo>
                      <a:pt x="1144" y="0"/>
                    </a:moveTo>
                    <a:cubicBezTo>
                      <a:pt x="1133" y="0"/>
                      <a:pt x="1125" y="7"/>
                      <a:pt x="1125" y="18"/>
                    </a:cubicBezTo>
                    <a:cubicBezTo>
                      <a:pt x="669" y="3210"/>
                      <a:pt x="426" y="6401"/>
                      <a:pt x="0" y="9654"/>
                    </a:cubicBezTo>
                    <a:cubicBezTo>
                      <a:pt x="0" y="9691"/>
                      <a:pt x="58" y="9717"/>
                      <a:pt x="103" y="9717"/>
                    </a:cubicBezTo>
                    <a:cubicBezTo>
                      <a:pt x="130" y="9717"/>
                      <a:pt x="152" y="9707"/>
                      <a:pt x="152" y="9684"/>
                    </a:cubicBezTo>
                    <a:cubicBezTo>
                      <a:pt x="912" y="6553"/>
                      <a:pt x="821" y="3271"/>
                      <a:pt x="1186" y="79"/>
                    </a:cubicBezTo>
                    <a:cubicBezTo>
                      <a:pt x="1186" y="21"/>
                      <a:pt x="1161" y="0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2663;p75">
                <a:extLst>
                  <a:ext uri="{FF2B5EF4-FFF2-40B4-BE49-F238E27FC236}">
                    <a16:creationId xmlns:a16="http://schemas.microsoft.com/office/drawing/2014/main" id="{A7CFE3DD-A2C4-D2FD-2B1F-82851072D092}"/>
                  </a:ext>
                </a:extLst>
              </p:cNvPr>
              <p:cNvSpPr/>
              <p:nvPr/>
            </p:nvSpPr>
            <p:spPr>
              <a:xfrm>
                <a:off x="5329823" y="2898138"/>
                <a:ext cx="9775" cy="204375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3360" extrusionOk="0">
                    <a:moveTo>
                      <a:pt x="608" y="1"/>
                    </a:moveTo>
                    <a:cubicBezTo>
                      <a:pt x="578" y="1"/>
                      <a:pt x="487" y="1"/>
                      <a:pt x="487" y="62"/>
                    </a:cubicBezTo>
                    <a:cubicBezTo>
                      <a:pt x="487" y="1308"/>
                      <a:pt x="152" y="2524"/>
                      <a:pt x="122" y="3740"/>
                    </a:cubicBezTo>
                    <a:cubicBezTo>
                      <a:pt x="31" y="4955"/>
                      <a:pt x="122" y="6171"/>
                      <a:pt x="152" y="7417"/>
                    </a:cubicBezTo>
                    <a:cubicBezTo>
                      <a:pt x="183" y="9363"/>
                      <a:pt x="61" y="11369"/>
                      <a:pt x="0" y="13314"/>
                    </a:cubicBezTo>
                    <a:cubicBezTo>
                      <a:pt x="0" y="13345"/>
                      <a:pt x="16" y="13360"/>
                      <a:pt x="38" y="13360"/>
                    </a:cubicBezTo>
                    <a:cubicBezTo>
                      <a:pt x="61" y="13360"/>
                      <a:pt x="92" y="13345"/>
                      <a:pt x="122" y="13314"/>
                    </a:cubicBezTo>
                    <a:cubicBezTo>
                      <a:pt x="608" y="11703"/>
                      <a:pt x="456" y="9393"/>
                      <a:pt x="426" y="7721"/>
                    </a:cubicBezTo>
                    <a:cubicBezTo>
                      <a:pt x="365" y="6506"/>
                      <a:pt x="304" y="5259"/>
                      <a:pt x="304" y="4044"/>
                    </a:cubicBezTo>
                    <a:cubicBezTo>
                      <a:pt x="335" y="2676"/>
                      <a:pt x="639" y="1369"/>
                      <a:pt x="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2664;p75">
                <a:extLst>
                  <a:ext uri="{FF2B5EF4-FFF2-40B4-BE49-F238E27FC236}">
                    <a16:creationId xmlns:a16="http://schemas.microsoft.com/office/drawing/2014/main" id="{AA6AFF3E-125E-0549-0563-5DFC9BC1D193}"/>
                  </a:ext>
                </a:extLst>
              </p:cNvPr>
              <p:cNvSpPr/>
              <p:nvPr/>
            </p:nvSpPr>
            <p:spPr>
              <a:xfrm>
                <a:off x="5352738" y="3077945"/>
                <a:ext cx="26373" cy="313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05" extrusionOk="0">
                    <a:moveTo>
                      <a:pt x="673" y="1"/>
                    </a:moveTo>
                    <a:cubicBezTo>
                      <a:pt x="427" y="1"/>
                      <a:pt x="195" y="39"/>
                      <a:pt x="22" y="162"/>
                    </a:cubicBezTo>
                    <a:cubicBezTo>
                      <a:pt x="1" y="183"/>
                      <a:pt x="10" y="205"/>
                      <a:pt x="27" y="205"/>
                    </a:cubicBezTo>
                    <a:cubicBezTo>
                      <a:pt x="35" y="205"/>
                      <a:pt x="44" y="201"/>
                      <a:pt x="53" y="192"/>
                    </a:cubicBezTo>
                    <a:cubicBezTo>
                      <a:pt x="236" y="82"/>
                      <a:pt x="459" y="46"/>
                      <a:pt x="692" y="46"/>
                    </a:cubicBezTo>
                    <a:cubicBezTo>
                      <a:pt x="1037" y="46"/>
                      <a:pt x="1403" y="126"/>
                      <a:pt x="1694" y="162"/>
                    </a:cubicBezTo>
                    <a:cubicBezTo>
                      <a:pt x="1698" y="166"/>
                      <a:pt x="1702" y="168"/>
                      <a:pt x="1705" y="168"/>
                    </a:cubicBezTo>
                    <a:cubicBezTo>
                      <a:pt x="1724" y="168"/>
                      <a:pt x="1720" y="101"/>
                      <a:pt x="1694" y="101"/>
                    </a:cubicBezTo>
                    <a:cubicBezTo>
                      <a:pt x="1423" y="83"/>
                      <a:pt x="1033" y="1"/>
                      <a:pt x="6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2665;p75">
                <a:extLst>
                  <a:ext uri="{FF2B5EF4-FFF2-40B4-BE49-F238E27FC236}">
                    <a16:creationId xmlns:a16="http://schemas.microsoft.com/office/drawing/2014/main" id="{39E2F28B-4CEA-67D9-4480-389E1CE3CEF5}"/>
                  </a:ext>
                </a:extLst>
              </p:cNvPr>
              <p:cNvSpPr/>
              <p:nvPr/>
            </p:nvSpPr>
            <p:spPr>
              <a:xfrm>
                <a:off x="5368938" y="3094482"/>
                <a:ext cx="12039" cy="30213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975" extrusionOk="0">
                    <a:moveTo>
                      <a:pt x="772" y="0"/>
                    </a:moveTo>
                    <a:cubicBezTo>
                      <a:pt x="764" y="0"/>
                      <a:pt x="757" y="8"/>
                      <a:pt x="757" y="23"/>
                    </a:cubicBezTo>
                    <a:cubicBezTo>
                      <a:pt x="696" y="631"/>
                      <a:pt x="453" y="1391"/>
                      <a:pt x="27" y="1877"/>
                    </a:cubicBezTo>
                    <a:cubicBezTo>
                      <a:pt x="1" y="1904"/>
                      <a:pt x="20" y="1975"/>
                      <a:pt x="64" y="1975"/>
                    </a:cubicBezTo>
                    <a:cubicBezTo>
                      <a:pt x="71" y="1975"/>
                      <a:pt x="79" y="1973"/>
                      <a:pt x="88" y="1969"/>
                    </a:cubicBezTo>
                    <a:cubicBezTo>
                      <a:pt x="392" y="1725"/>
                      <a:pt x="513" y="1300"/>
                      <a:pt x="635" y="966"/>
                    </a:cubicBezTo>
                    <a:cubicBezTo>
                      <a:pt x="787" y="662"/>
                      <a:pt x="787" y="358"/>
                      <a:pt x="787" y="23"/>
                    </a:cubicBezTo>
                    <a:cubicBezTo>
                      <a:pt x="787" y="8"/>
                      <a:pt x="779" y="0"/>
                      <a:pt x="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2666;p75">
                <a:extLst>
                  <a:ext uri="{FF2B5EF4-FFF2-40B4-BE49-F238E27FC236}">
                    <a16:creationId xmlns:a16="http://schemas.microsoft.com/office/drawing/2014/main" id="{87794467-B11B-EE6C-7B25-FF2E8736786E}"/>
                  </a:ext>
                </a:extLst>
              </p:cNvPr>
              <p:cNvSpPr/>
              <p:nvPr/>
            </p:nvSpPr>
            <p:spPr>
              <a:xfrm>
                <a:off x="5371830" y="3089021"/>
                <a:ext cx="48218" cy="212758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3908" extrusionOk="0">
                    <a:moveTo>
                      <a:pt x="3045" y="0"/>
                    </a:moveTo>
                    <a:cubicBezTo>
                      <a:pt x="3022" y="0"/>
                      <a:pt x="2999" y="16"/>
                      <a:pt x="2999" y="46"/>
                    </a:cubicBezTo>
                    <a:cubicBezTo>
                      <a:pt x="2938" y="2386"/>
                      <a:pt x="2482" y="4696"/>
                      <a:pt x="2239" y="7037"/>
                    </a:cubicBezTo>
                    <a:cubicBezTo>
                      <a:pt x="1966" y="9408"/>
                      <a:pt x="720" y="11535"/>
                      <a:pt x="20" y="13815"/>
                    </a:cubicBezTo>
                    <a:cubicBezTo>
                      <a:pt x="1" y="13874"/>
                      <a:pt x="45" y="13908"/>
                      <a:pt x="86" y="13908"/>
                    </a:cubicBezTo>
                    <a:cubicBezTo>
                      <a:pt x="109" y="13908"/>
                      <a:pt x="131" y="13897"/>
                      <a:pt x="142" y="13876"/>
                    </a:cubicBezTo>
                    <a:cubicBezTo>
                      <a:pt x="963" y="11779"/>
                      <a:pt x="2239" y="9651"/>
                      <a:pt x="2482" y="7371"/>
                    </a:cubicBezTo>
                    <a:cubicBezTo>
                      <a:pt x="2756" y="4940"/>
                      <a:pt x="3151" y="2478"/>
                      <a:pt x="3090" y="46"/>
                    </a:cubicBezTo>
                    <a:cubicBezTo>
                      <a:pt x="3090" y="16"/>
                      <a:pt x="3068" y="0"/>
                      <a:pt x="30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2667;p75">
                <a:extLst>
                  <a:ext uri="{FF2B5EF4-FFF2-40B4-BE49-F238E27FC236}">
                    <a16:creationId xmlns:a16="http://schemas.microsoft.com/office/drawing/2014/main" id="{D6D62508-41F0-C2D9-3EC5-0B114DA5386B}"/>
                  </a:ext>
                </a:extLst>
              </p:cNvPr>
              <p:cNvSpPr/>
              <p:nvPr/>
            </p:nvSpPr>
            <p:spPr>
              <a:xfrm>
                <a:off x="5302394" y="3079720"/>
                <a:ext cx="33945" cy="205063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3405" extrusionOk="0">
                    <a:moveTo>
                      <a:pt x="2113" y="0"/>
                    </a:moveTo>
                    <a:cubicBezTo>
                      <a:pt x="2105" y="0"/>
                      <a:pt x="2097" y="16"/>
                      <a:pt x="2097" y="46"/>
                    </a:cubicBezTo>
                    <a:cubicBezTo>
                      <a:pt x="2097" y="988"/>
                      <a:pt x="1550" y="2052"/>
                      <a:pt x="1307" y="2934"/>
                    </a:cubicBezTo>
                    <a:cubicBezTo>
                      <a:pt x="1003" y="3937"/>
                      <a:pt x="882" y="4970"/>
                      <a:pt x="760" y="6034"/>
                    </a:cubicBezTo>
                    <a:cubicBezTo>
                      <a:pt x="578" y="8435"/>
                      <a:pt x="0" y="11019"/>
                      <a:pt x="456" y="13359"/>
                    </a:cubicBezTo>
                    <a:cubicBezTo>
                      <a:pt x="456" y="13390"/>
                      <a:pt x="486" y="13405"/>
                      <a:pt x="517" y="13405"/>
                    </a:cubicBezTo>
                    <a:cubicBezTo>
                      <a:pt x="547" y="13405"/>
                      <a:pt x="578" y="13390"/>
                      <a:pt x="578" y="13359"/>
                    </a:cubicBezTo>
                    <a:cubicBezTo>
                      <a:pt x="395" y="10897"/>
                      <a:pt x="912" y="8192"/>
                      <a:pt x="1064" y="5730"/>
                    </a:cubicBezTo>
                    <a:cubicBezTo>
                      <a:pt x="1155" y="4484"/>
                      <a:pt x="1368" y="3298"/>
                      <a:pt x="1702" y="2082"/>
                    </a:cubicBezTo>
                    <a:cubicBezTo>
                      <a:pt x="1854" y="1444"/>
                      <a:pt x="2219" y="715"/>
                      <a:pt x="2128" y="46"/>
                    </a:cubicBezTo>
                    <a:cubicBezTo>
                      <a:pt x="2128" y="16"/>
                      <a:pt x="2120" y="0"/>
                      <a:pt x="2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2668;p75">
                <a:extLst>
                  <a:ext uri="{FF2B5EF4-FFF2-40B4-BE49-F238E27FC236}">
                    <a16:creationId xmlns:a16="http://schemas.microsoft.com/office/drawing/2014/main" id="{10AD8F96-2532-C140-046A-AF0F14BF6403}"/>
                  </a:ext>
                </a:extLst>
              </p:cNvPr>
              <p:cNvSpPr/>
              <p:nvPr/>
            </p:nvSpPr>
            <p:spPr>
              <a:xfrm>
                <a:off x="5347950" y="3276828"/>
                <a:ext cx="32568" cy="119734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7827" extrusionOk="0">
                    <a:moveTo>
                      <a:pt x="2078" y="0"/>
                    </a:moveTo>
                    <a:cubicBezTo>
                      <a:pt x="2064" y="0"/>
                      <a:pt x="2048" y="7"/>
                      <a:pt x="2037" y="18"/>
                    </a:cubicBezTo>
                    <a:cubicBezTo>
                      <a:pt x="1825" y="1356"/>
                      <a:pt x="1065" y="2602"/>
                      <a:pt x="700" y="3939"/>
                    </a:cubicBezTo>
                    <a:cubicBezTo>
                      <a:pt x="396" y="5186"/>
                      <a:pt x="153" y="6493"/>
                      <a:pt x="1" y="7769"/>
                    </a:cubicBezTo>
                    <a:cubicBezTo>
                      <a:pt x="1" y="7803"/>
                      <a:pt x="19" y="7827"/>
                      <a:pt x="36" y="7827"/>
                    </a:cubicBezTo>
                    <a:cubicBezTo>
                      <a:pt x="49" y="7827"/>
                      <a:pt x="62" y="7810"/>
                      <a:pt x="62" y="7769"/>
                    </a:cubicBezTo>
                    <a:cubicBezTo>
                      <a:pt x="335" y="6523"/>
                      <a:pt x="518" y="5246"/>
                      <a:pt x="822" y="3970"/>
                    </a:cubicBezTo>
                    <a:cubicBezTo>
                      <a:pt x="1156" y="2663"/>
                      <a:pt x="1885" y="1447"/>
                      <a:pt x="2129" y="79"/>
                    </a:cubicBezTo>
                    <a:cubicBezTo>
                      <a:pt x="2129" y="21"/>
                      <a:pt x="2104" y="0"/>
                      <a:pt x="2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2669;p75">
                <a:extLst>
                  <a:ext uri="{FF2B5EF4-FFF2-40B4-BE49-F238E27FC236}">
                    <a16:creationId xmlns:a16="http://schemas.microsoft.com/office/drawing/2014/main" id="{3FDB9A41-03BF-1EB4-D8D2-8C88FE137805}"/>
                  </a:ext>
                </a:extLst>
              </p:cNvPr>
              <p:cNvSpPr/>
              <p:nvPr/>
            </p:nvSpPr>
            <p:spPr>
              <a:xfrm>
                <a:off x="5339582" y="3280622"/>
                <a:ext cx="39865" cy="220269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14399" extrusionOk="0">
                    <a:moveTo>
                      <a:pt x="2579" y="1"/>
                    </a:moveTo>
                    <a:cubicBezTo>
                      <a:pt x="2572" y="1"/>
                      <a:pt x="2563" y="5"/>
                      <a:pt x="2554" y="13"/>
                    </a:cubicBezTo>
                    <a:cubicBezTo>
                      <a:pt x="1338" y="2719"/>
                      <a:pt x="882" y="5242"/>
                      <a:pt x="548" y="8190"/>
                    </a:cubicBezTo>
                    <a:cubicBezTo>
                      <a:pt x="426" y="9254"/>
                      <a:pt x="1" y="10530"/>
                      <a:pt x="274" y="11625"/>
                    </a:cubicBezTo>
                    <a:cubicBezTo>
                      <a:pt x="548" y="12628"/>
                      <a:pt x="1399" y="13509"/>
                      <a:pt x="1916" y="14360"/>
                    </a:cubicBezTo>
                    <a:cubicBezTo>
                      <a:pt x="1925" y="14388"/>
                      <a:pt x="1943" y="14399"/>
                      <a:pt x="1961" y="14399"/>
                    </a:cubicBezTo>
                    <a:cubicBezTo>
                      <a:pt x="2003" y="14399"/>
                      <a:pt x="2049" y="14342"/>
                      <a:pt x="2007" y="14299"/>
                    </a:cubicBezTo>
                    <a:cubicBezTo>
                      <a:pt x="1460" y="13357"/>
                      <a:pt x="548" y="12354"/>
                      <a:pt x="426" y="11260"/>
                    </a:cubicBezTo>
                    <a:cubicBezTo>
                      <a:pt x="335" y="10196"/>
                      <a:pt x="700" y="8889"/>
                      <a:pt x="791" y="7886"/>
                    </a:cubicBezTo>
                    <a:cubicBezTo>
                      <a:pt x="1065" y="5059"/>
                      <a:pt x="1490" y="2658"/>
                      <a:pt x="2584" y="44"/>
                    </a:cubicBezTo>
                    <a:cubicBezTo>
                      <a:pt x="2606" y="22"/>
                      <a:pt x="2597" y="1"/>
                      <a:pt x="25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2670;p75">
                <a:extLst>
                  <a:ext uri="{FF2B5EF4-FFF2-40B4-BE49-F238E27FC236}">
                    <a16:creationId xmlns:a16="http://schemas.microsoft.com/office/drawing/2014/main" id="{F4C66ECE-7B23-CA17-9F0D-3E9CDD8F1092}"/>
                  </a:ext>
                </a:extLst>
              </p:cNvPr>
              <p:cNvSpPr/>
              <p:nvPr/>
            </p:nvSpPr>
            <p:spPr>
              <a:xfrm>
                <a:off x="5292160" y="3268078"/>
                <a:ext cx="21661" cy="198868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3000" extrusionOk="0">
                    <a:moveTo>
                      <a:pt x="1381" y="1"/>
                    </a:moveTo>
                    <a:cubicBezTo>
                      <a:pt x="1362" y="1"/>
                      <a:pt x="1335" y="16"/>
                      <a:pt x="1307" y="43"/>
                    </a:cubicBezTo>
                    <a:cubicBezTo>
                      <a:pt x="943" y="3144"/>
                      <a:pt x="669" y="6305"/>
                      <a:pt x="395" y="9466"/>
                    </a:cubicBezTo>
                    <a:cubicBezTo>
                      <a:pt x="335" y="10287"/>
                      <a:pt x="152" y="11350"/>
                      <a:pt x="213" y="12201"/>
                    </a:cubicBezTo>
                    <a:cubicBezTo>
                      <a:pt x="244" y="12597"/>
                      <a:pt x="152" y="12749"/>
                      <a:pt x="487" y="12992"/>
                    </a:cubicBezTo>
                    <a:cubicBezTo>
                      <a:pt x="492" y="12997"/>
                      <a:pt x="500" y="13000"/>
                      <a:pt x="508" y="13000"/>
                    </a:cubicBezTo>
                    <a:cubicBezTo>
                      <a:pt x="545" y="13000"/>
                      <a:pt x="597" y="12950"/>
                      <a:pt x="547" y="12901"/>
                    </a:cubicBezTo>
                    <a:cubicBezTo>
                      <a:pt x="0" y="12445"/>
                      <a:pt x="517" y="11046"/>
                      <a:pt x="608" y="10438"/>
                    </a:cubicBezTo>
                    <a:cubicBezTo>
                      <a:pt x="760" y="9405"/>
                      <a:pt x="821" y="8341"/>
                      <a:pt x="912" y="7338"/>
                    </a:cubicBezTo>
                    <a:cubicBezTo>
                      <a:pt x="1095" y="4906"/>
                      <a:pt x="1125" y="2505"/>
                      <a:pt x="1399" y="74"/>
                    </a:cubicBezTo>
                    <a:cubicBezTo>
                      <a:pt x="1415" y="23"/>
                      <a:pt x="1404" y="1"/>
                      <a:pt x="1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2671;p75">
                <a:extLst>
                  <a:ext uri="{FF2B5EF4-FFF2-40B4-BE49-F238E27FC236}">
                    <a16:creationId xmlns:a16="http://schemas.microsoft.com/office/drawing/2014/main" id="{8E7EE44F-23CC-E1B0-47AC-420FC4D98BDF}"/>
                  </a:ext>
                </a:extLst>
              </p:cNvPr>
              <p:cNvSpPr/>
              <p:nvPr/>
            </p:nvSpPr>
            <p:spPr>
              <a:xfrm>
                <a:off x="5367944" y="3502848"/>
                <a:ext cx="6532" cy="44837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931" extrusionOk="0">
                    <a:moveTo>
                      <a:pt x="320" y="0"/>
                    </a:moveTo>
                    <a:cubicBezTo>
                      <a:pt x="297" y="0"/>
                      <a:pt x="274" y="16"/>
                      <a:pt x="274" y="46"/>
                    </a:cubicBezTo>
                    <a:cubicBezTo>
                      <a:pt x="366" y="988"/>
                      <a:pt x="1" y="1900"/>
                      <a:pt x="62" y="2873"/>
                    </a:cubicBezTo>
                    <a:cubicBezTo>
                      <a:pt x="62" y="2914"/>
                      <a:pt x="74" y="2930"/>
                      <a:pt x="88" y="2930"/>
                    </a:cubicBezTo>
                    <a:cubicBezTo>
                      <a:pt x="104" y="2930"/>
                      <a:pt x="122" y="2906"/>
                      <a:pt x="122" y="2873"/>
                    </a:cubicBezTo>
                    <a:cubicBezTo>
                      <a:pt x="244" y="1930"/>
                      <a:pt x="426" y="1019"/>
                      <a:pt x="366" y="46"/>
                    </a:cubicBezTo>
                    <a:cubicBezTo>
                      <a:pt x="366" y="16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2672;p75">
                <a:extLst>
                  <a:ext uri="{FF2B5EF4-FFF2-40B4-BE49-F238E27FC236}">
                    <a16:creationId xmlns:a16="http://schemas.microsoft.com/office/drawing/2014/main" id="{F4AF62F6-96C7-90AF-85E7-9ABAA5919995}"/>
                  </a:ext>
                </a:extLst>
              </p:cNvPr>
              <p:cNvSpPr/>
              <p:nvPr/>
            </p:nvSpPr>
            <p:spPr>
              <a:xfrm>
                <a:off x="5362376" y="3520104"/>
                <a:ext cx="9102" cy="88894"/>
              </a:xfrm>
              <a:custGeom>
                <a:avLst/>
                <a:gdLst/>
                <a:ahLst/>
                <a:cxnLst/>
                <a:rect l="l" t="t" r="r" b="b"/>
                <a:pathLst>
                  <a:path w="595" h="5811" extrusionOk="0">
                    <a:moveTo>
                      <a:pt x="535" y="0"/>
                    </a:moveTo>
                    <a:cubicBezTo>
                      <a:pt x="511" y="0"/>
                      <a:pt x="486" y="15"/>
                      <a:pt x="486" y="43"/>
                    </a:cubicBezTo>
                    <a:cubicBezTo>
                      <a:pt x="456" y="1198"/>
                      <a:pt x="456" y="2322"/>
                      <a:pt x="426" y="3477"/>
                    </a:cubicBezTo>
                    <a:cubicBezTo>
                      <a:pt x="365" y="4268"/>
                      <a:pt x="30" y="4997"/>
                      <a:pt x="0" y="5787"/>
                    </a:cubicBezTo>
                    <a:cubicBezTo>
                      <a:pt x="0" y="5803"/>
                      <a:pt x="8" y="5810"/>
                      <a:pt x="15" y="5810"/>
                    </a:cubicBezTo>
                    <a:cubicBezTo>
                      <a:pt x="23" y="5810"/>
                      <a:pt x="30" y="5803"/>
                      <a:pt x="30" y="5787"/>
                    </a:cubicBezTo>
                    <a:cubicBezTo>
                      <a:pt x="182" y="5058"/>
                      <a:pt x="486" y="4420"/>
                      <a:pt x="486" y="3660"/>
                    </a:cubicBezTo>
                    <a:cubicBezTo>
                      <a:pt x="517" y="2474"/>
                      <a:pt x="486" y="1258"/>
                      <a:pt x="578" y="73"/>
                    </a:cubicBezTo>
                    <a:cubicBezTo>
                      <a:pt x="594" y="23"/>
                      <a:pt x="565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2673;p75">
                <a:extLst>
                  <a:ext uri="{FF2B5EF4-FFF2-40B4-BE49-F238E27FC236}">
                    <a16:creationId xmlns:a16="http://schemas.microsoft.com/office/drawing/2014/main" id="{CFAF7126-1A4C-4F12-7270-1804FE9F09C1}"/>
                  </a:ext>
                </a:extLst>
              </p:cNvPr>
              <p:cNvSpPr/>
              <p:nvPr/>
            </p:nvSpPr>
            <p:spPr>
              <a:xfrm>
                <a:off x="5344233" y="3550439"/>
                <a:ext cx="24660" cy="75876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4960" extrusionOk="0">
                    <a:moveTo>
                      <a:pt x="528" y="4302"/>
                    </a:moveTo>
                    <a:lnTo>
                      <a:pt x="528" y="4302"/>
                    </a:lnTo>
                    <a:cubicBezTo>
                      <a:pt x="669" y="4444"/>
                      <a:pt x="812" y="4597"/>
                      <a:pt x="983" y="4724"/>
                    </a:cubicBezTo>
                    <a:lnTo>
                      <a:pt x="983" y="4724"/>
                    </a:lnTo>
                    <a:cubicBezTo>
                      <a:pt x="953" y="4740"/>
                      <a:pt x="920" y="4749"/>
                      <a:pt x="882" y="4749"/>
                    </a:cubicBezTo>
                    <a:cubicBezTo>
                      <a:pt x="872" y="4749"/>
                      <a:pt x="862" y="4748"/>
                      <a:pt x="852" y="4747"/>
                    </a:cubicBezTo>
                    <a:cubicBezTo>
                      <a:pt x="715" y="4712"/>
                      <a:pt x="608" y="4529"/>
                      <a:pt x="528" y="4302"/>
                    </a:cubicBezTo>
                    <a:close/>
                    <a:moveTo>
                      <a:pt x="199" y="0"/>
                    </a:moveTo>
                    <a:cubicBezTo>
                      <a:pt x="174" y="0"/>
                      <a:pt x="153" y="10"/>
                      <a:pt x="153" y="35"/>
                    </a:cubicBezTo>
                    <a:cubicBezTo>
                      <a:pt x="274" y="1038"/>
                      <a:pt x="1" y="2011"/>
                      <a:pt x="31" y="3044"/>
                    </a:cubicBezTo>
                    <a:cubicBezTo>
                      <a:pt x="92" y="3622"/>
                      <a:pt x="274" y="4473"/>
                      <a:pt x="791" y="4868"/>
                    </a:cubicBezTo>
                    <a:cubicBezTo>
                      <a:pt x="880" y="4932"/>
                      <a:pt x="959" y="4960"/>
                      <a:pt x="1027" y="4960"/>
                    </a:cubicBezTo>
                    <a:cubicBezTo>
                      <a:pt x="1102" y="4960"/>
                      <a:pt x="1165" y="4926"/>
                      <a:pt x="1217" y="4868"/>
                    </a:cubicBezTo>
                    <a:lnTo>
                      <a:pt x="1308" y="4868"/>
                    </a:lnTo>
                    <a:cubicBezTo>
                      <a:pt x="1612" y="4473"/>
                      <a:pt x="1399" y="3531"/>
                      <a:pt x="1368" y="3105"/>
                    </a:cubicBezTo>
                    <a:cubicBezTo>
                      <a:pt x="1368" y="3075"/>
                      <a:pt x="1353" y="3060"/>
                      <a:pt x="1338" y="3060"/>
                    </a:cubicBezTo>
                    <a:cubicBezTo>
                      <a:pt x="1332" y="3060"/>
                      <a:pt x="1325" y="3062"/>
                      <a:pt x="1320" y="3068"/>
                    </a:cubicBezTo>
                    <a:lnTo>
                      <a:pt x="1320" y="3068"/>
                    </a:lnTo>
                    <a:cubicBezTo>
                      <a:pt x="1312" y="3062"/>
                      <a:pt x="1302" y="3060"/>
                      <a:pt x="1292" y="3060"/>
                    </a:cubicBezTo>
                    <a:cubicBezTo>
                      <a:pt x="1270" y="3060"/>
                      <a:pt x="1247" y="3075"/>
                      <a:pt x="1247" y="3105"/>
                    </a:cubicBezTo>
                    <a:cubicBezTo>
                      <a:pt x="1239" y="3183"/>
                      <a:pt x="1241" y="3310"/>
                      <a:pt x="1246" y="3457"/>
                    </a:cubicBezTo>
                    <a:lnTo>
                      <a:pt x="1246" y="3457"/>
                    </a:lnTo>
                    <a:cubicBezTo>
                      <a:pt x="1230" y="3463"/>
                      <a:pt x="1216" y="3477"/>
                      <a:pt x="1216" y="3500"/>
                    </a:cubicBezTo>
                    <a:cubicBezTo>
                      <a:pt x="1186" y="3835"/>
                      <a:pt x="1186" y="3713"/>
                      <a:pt x="1186" y="4017"/>
                    </a:cubicBezTo>
                    <a:cubicBezTo>
                      <a:pt x="1186" y="4080"/>
                      <a:pt x="1222" y="4116"/>
                      <a:pt x="1264" y="4127"/>
                    </a:cubicBezTo>
                    <a:lnTo>
                      <a:pt x="1264" y="4127"/>
                    </a:lnTo>
                    <a:cubicBezTo>
                      <a:pt x="1264" y="4171"/>
                      <a:pt x="1263" y="4213"/>
                      <a:pt x="1261" y="4253"/>
                    </a:cubicBezTo>
                    <a:lnTo>
                      <a:pt x="1261" y="4253"/>
                    </a:lnTo>
                    <a:cubicBezTo>
                      <a:pt x="1257" y="4267"/>
                      <a:pt x="1252" y="4280"/>
                      <a:pt x="1247" y="4291"/>
                    </a:cubicBezTo>
                    <a:cubicBezTo>
                      <a:pt x="1211" y="4381"/>
                      <a:pt x="1164" y="4535"/>
                      <a:pt x="1082" y="4639"/>
                    </a:cubicBezTo>
                    <a:lnTo>
                      <a:pt x="1082" y="4639"/>
                    </a:lnTo>
                    <a:cubicBezTo>
                      <a:pt x="907" y="4588"/>
                      <a:pt x="621" y="4297"/>
                      <a:pt x="548" y="4200"/>
                    </a:cubicBezTo>
                    <a:cubicBezTo>
                      <a:pt x="531" y="4191"/>
                      <a:pt x="517" y="4188"/>
                      <a:pt x="506" y="4188"/>
                    </a:cubicBezTo>
                    <a:cubicBezTo>
                      <a:pt x="501" y="4188"/>
                      <a:pt x="496" y="4188"/>
                      <a:pt x="492" y="4190"/>
                    </a:cubicBezTo>
                    <a:lnTo>
                      <a:pt x="492" y="4190"/>
                    </a:lnTo>
                    <a:cubicBezTo>
                      <a:pt x="384" y="3830"/>
                      <a:pt x="335" y="3408"/>
                      <a:pt x="335" y="3288"/>
                    </a:cubicBezTo>
                    <a:cubicBezTo>
                      <a:pt x="274" y="2193"/>
                      <a:pt x="426" y="1099"/>
                      <a:pt x="274" y="35"/>
                    </a:cubicBezTo>
                    <a:cubicBezTo>
                      <a:pt x="274" y="18"/>
                      <a:pt x="234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2674;p75">
                <a:extLst>
                  <a:ext uri="{FF2B5EF4-FFF2-40B4-BE49-F238E27FC236}">
                    <a16:creationId xmlns:a16="http://schemas.microsoft.com/office/drawing/2014/main" id="{15985989-81AA-C489-7339-DCFA2A7D5794}"/>
                  </a:ext>
                </a:extLst>
              </p:cNvPr>
              <p:cNvSpPr/>
              <p:nvPr/>
            </p:nvSpPr>
            <p:spPr>
              <a:xfrm>
                <a:off x="5333999" y="3554585"/>
                <a:ext cx="13599" cy="30105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968" extrusionOk="0">
                    <a:moveTo>
                      <a:pt x="797" y="0"/>
                    </a:moveTo>
                    <a:cubicBezTo>
                      <a:pt x="763" y="0"/>
                      <a:pt x="724" y="20"/>
                      <a:pt x="700" y="68"/>
                    </a:cubicBezTo>
                    <a:cubicBezTo>
                      <a:pt x="548" y="494"/>
                      <a:pt x="396" y="919"/>
                      <a:pt x="214" y="1314"/>
                    </a:cubicBezTo>
                    <a:cubicBezTo>
                      <a:pt x="153" y="1527"/>
                      <a:pt x="1" y="1740"/>
                      <a:pt x="31" y="1922"/>
                    </a:cubicBezTo>
                    <a:cubicBezTo>
                      <a:pt x="31" y="1953"/>
                      <a:pt x="39" y="1968"/>
                      <a:pt x="50" y="1968"/>
                    </a:cubicBezTo>
                    <a:cubicBezTo>
                      <a:pt x="62" y="1968"/>
                      <a:pt x="77" y="1953"/>
                      <a:pt x="92" y="1922"/>
                    </a:cubicBezTo>
                    <a:cubicBezTo>
                      <a:pt x="396" y="1314"/>
                      <a:pt x="639" y="767"/>
                      <a:pt x="852" y="99"/>
                    </a:cubicBezTo>
                    <a:cubicBezTo>
                      <a:pt x="889" y="44"/>
                      <a:pt x="848" y="0"/>
                      <a:pt x="7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2675;p75">
                <a:extLst>
                  <a:ext uri="{FF2B5EF4-FFF2-40B4-BE49-F238E27FC236}">
                    <a16:creationId xmlns:a16="http://schemas.microsoft.com/office/drawing/2014/main" id="{8B8A9692-60A6-9E82-74F0-1A1D2406596C}"/>
                  </a:ext>
                </a:extLst>
              </p:cNvPr>
              <p:cNvSpPr/>
              <p:nvPr/>
            </p:nvSpPr>
            <p:spPr>
              <a:xfrm>
                <a:off x="5329348" y="3557644"/>
                <a:ext cx="15726" cy="35383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313" extrusionOk="0">
                    <a:moveTo>
                      <a:pt x="976" y="0"/>
                    </a:moveTo>
                    <a:cubicBezTo>
                      <a:pt x="954" y="0"/>
                      <a:pt x="925" y="8"/>
                      <a:pt x="913" y="20"/>
                    </a:cubicBezTo>
                    <a:cubicBezTo>
                      <a:pt x="761" y="476"/>
                      <a:pt x="548" y="871"/>
                      <a:pt x="366" y="1266"/>
                    </a:cubicBezTo>
                    <a:cubicBezTo>
                      <a:pt x="244" y="1570"/>
                      <a:pt x="31" y="1935"/>
                      <a:pt x="1" y="2270"/>
                    </a:cubicBezTo>
                    <a:cubicBezTo>
                      <a:pt x="1" y="2291"/>
                      <a:pt x="31" y="2312"/>
                      <a:pt x="60" y="2312"/>
                    </a:cubicBezTo>
                    <a:cubicBezTo>
                      <a:pt x="72" y="2312"/>
                      <a:pt x="83" y="2309"/>
                      <a:pt x="92" y="2300"/>
                    </a:cubicBezTo>
                    <a:cubicBezTo>
                      <a:pt x="487" y="1570"/>
                      <a:pt x="761" y="811"/>
                      <a:pt x="974" y="51"/>
                    </a:cubicBezTo>
                    <a:cubicBezTo>
                      <a:pt x="1027" y="15"/>
                      <a:pt x="1007" y="0"/>
                      <a:pt x="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2676;p75">
                <a:extLst>
                  <a:ext uri="{FF2B5EF4-FFF2-40B4-BE49-F238E27FC236}">
                    <a16:creationId xmlns:a16="http://schemas.microsoft.com/office/drawing/2014/main" id="{46DA1391-FB52-0DE8-66AF-42654F37B4C7}"/>
                  </a:ext>
                </a:extLst>
              </p:cNvPr>
              <p:cNvSpPr/>
              <p:nvPr/>
            </p:nvSpPr>
            <p:spPr>
              <a:xfrm>
                <a:off x="5278668" y="3461974"/>
                <a:ext cx="20942" cy="91907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008" extrusionOk="0">
                    <a:moveTo>
                      <a:pt x="1289" y="1"/>
                    </a:moveTo>
                    <a:cubicBezTo>
                      <a:pt x="1266" y="1"/>
                      <a:pt x="1247" y="16"/>
                      <a:pt x="1247" y="43"/>
                    </a:cubicBezTo>
                    <a:cubicBezTo>
                      <a:pt x="1247" y="955"/>
                      <a:pt x="913" y="1988"/>
                      <a:pt x="670" y="2900"/>
                    </a:cubicBezTo>
                    <a:cubicBezTo>
                      <a:pt x="457" y="3843"/>
                      <a:pt x="1" y="4876"/>
                      <a:pt x="122" y="5909"/>
                    </a:cubicBezTo>
                    <a:cubicBezTo>
                      <a:pt x="122" y="5964"/>
                      <a:pt x="188" y="6008"/>
                      <a:pt x="247" y="6008"/>
                    </a:cubicBezTo>
                    <a:cubicBezTo>
                      <a:pt x="287" y="6008"/>
                      <a:pt x="323" y="5989"/>
                      <a:pt x="335" y="5940"/>
                    </a:cubicBezTo>
                    <a:cubicBezTo>
                      <a:pt x="639" y="4785"/>
                      <a:pt x="822" y="3630"/>
                      <a:pt x="1034" y="2475"/>
                    </a:cubicBezTo>
                    <a:cubicBezTo>
                      <a:pt x="1126" y="1685"/>
                      <a:pt x="1369" y="894"/>
                      <a:pt x="1369" y="74"/>
                    </a:cubicBezTo>
                    <a:cubicBezTo>
                      <a:pt x="1352" y="23"/>
                      <a:pt x="1317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2677;p75">
                <a:extLst>
                  <a:ext uri="{FF2B5EF4-FFF2-40B4-BE49-F238E27FC236}">
                    <a16:creationId xmlns:a16="http://schemas.microsoft.com/office/drawing/2014/main" id="{8AEEE5D0-A4F0-DE8D-D48A-C488754000D7}"/>
                  </a:ext>
                </a:extLst>
              </p:cNvPr>
              <p:cNvSpPr/>
              <p:nvPr/>
            </p:nvSpPr>
            <p:spPr>
              <a:xfrm>
                <a:off x="5279601" y="3548297"/>
                <a:ext cx="11182" cy="6386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4175" extrusionOk="0">
                    <a:moveTo>
                      <a:pt x="27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244" y="1391"/>
                      <a:pt x="517" y="2759"/>
                      <a:pt x="669" y="4127"/>
                    </a:cubicBezTo>
                    <a:cubicBezTo>
                      <a:pt x="669" y="4145"/>
                      <a:pt x="692" y="4175"/>
                      <a:pt x="709" y="4175"/>
                    </a:cubicBezTo>
                    <a:cubicBezTo>
                      <a:pt x="721" y="4175"/>
                      <a:pt x="730" y="4163"/>
                      <a:pt x="730" y="4127"/>
                    </a:cubicBezTo>
                    <a:cubicBezTo>
                      <a:pt x="730" y="2759"/>
                      <a:pt x="305" y="1361"/>
                      <a:pt x="31" y="23"/>
                    </a:cubicBezTo>
                    <a:cubicBezTo>
                      <a:pt x="46" y="8"/>
                      <a:pt x="39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2678;p75">
                <a:extLst>
                  <a:ext uri="{FF2B5EF4-FFF2-40B4-BE49-F238E27FC236}">
                    <a16:creationId xmlns:a16="http://schemas.microsoft.com/office/drawing/2014/main" id="{90433803-DB8D-F5C6-29C0-6EDB8723860B}"/>
                  </a:ext>
                </a:extLst>
              </p:cNvPr>
              <p:cNvSpPr/>
              <p:nvPr/>
            </p:nvSpPr>
            <p:spPr>
              <a:xfrm>
                <a:off x="5288443" y="3606183"/>
                <a:ext cx="30702" cy="29234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911" extrusionOk="0">
                    <a:moveTo>
                      <a:pt x="76" y="1"/>
                    </a:moveTo>
                    <a:cubicBezTo>
                      <a:pt x="53" y="1"/>
                      <a:pt x="31" y="8"/>
                      <a:pt x="31" y="39"/>
                    </a:cubicBezTo>
                    <a:cubicBezTo>
                      <a:pt x="0" y="221"/>
                      <a:pt x="91" y="343"/>
                      <a:pt x="183" y="495"/>
                    </a:cubicBezTo>
                    <a:cubicBezTo>
                      <a:pt x="395" y="738"/>
                      <a:pt x="517" y="981"/>
                      <a:pt x="730" y="1224"/>
                    </a:cubicBezTo>
                    <a:cubicBezTo>
                      <a:pt x="922" y="1444"/>
                      <a:pt x="1410" y="1910"/>
                      <a:pt x="1817" y="1910"/>
                    </a:cubicBezTo>
                    <a:cubicBezTo>
                      <a:pt x="1861" y="1910"/>
                      <a:pt x="1904" y="1905"/>
                      <a:pt x="1946" y="1893"/>
                    </a:cubicBezTo>
                    <a:cubicBezTo>
                      <a:pt x="2006" y="1863"/>
                      <a:pt x="2006" y="1771"/>
                      <a:pt x="1946" y="1741"/>
                    </a:cubicBezTo>
                    <a:cubicBezTo>
                      <a:pt x="1611" y="1619"/>
                      <a:pt x="1216" y="1255"/>
                      <a:pt x="942" y="981"/>
                    </a:cubicBezTo>
                    <a:cubicBezTo>
                      <a:pt x="790" y="829"/>
                      <a:pt x="730" y="677"/>
                      <a:pt x="578" y="525"/>
                    </a:cubicBezTo>
                    <a:cubicBezTo>
                      <a:pt x="456" y="373"/>
                      <a:pt x="183" y="191"/>
                      <a:pt x="122" y="8"/>
                    </a:cubicBezTo>
                    <a:cubicBezTo>
                      <a:pt x="122" y="8"/>
                      <a:pt x="99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2679;p75">
                <a:extLst>
                  <a:ext uri="{FF2B5EF4-FFF2-40B4-BE49-F238E27FC236}">
                    <a16:creationId xmlns:a16="http://schemas.microsoft.com/office/drawing/2014/main" id="{58D75645-634A-0F20-B951-AE3F2F057DCF}"/>
                  </a:ext>
                </a:extLst>
              </p:cNvPr>
              <p:cNvSpPr/>
              <p:nvPr/>
            </p:nvSpPr>
            <p:spPr>
              <a:xfrm>
                <a:off x="5326105" y="3558225"/>
                <a:ext cx="30105" cy="95242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6226" extrusionOk="0">
                    <a:moveTo>
                      <a:pt x="412" y="1"/>
                    </a:moveTo>
                    <a:cubicBezTo>
                      <a:pt x="393" y="1"/>
                      <a:pt x="365" y="23"/>
                      <a:pt x="365" y="73"/>
                    </a:cubicBezTo>
                    <a:cubicBezTo>
                      <a:pt x="456" y="1289"/>
                      <a:pt x="0" y="2687"/>
                      <a:pt x="304" y="3873"/>
                    </a:cubicBezTo>
                    <a:cubicBezTo>
                      <a:pt x="547" y="4754"/>
                      <a:pt x="1338" y="5484"/>
                      <a:pt x="1885" y="6213"/>
                    </a:cubicBezTo>
                    <a:cubicBezTo>
                      <a:pt x="1894" y="6222"/>
                      <a:pt x="1905" y="6226"/>
                      <a:pt x="1916" y="6226"/>
                    </a:cubicBezTo>
                    <a:cubicBezTo>
                      <a:pt x="1943" y="6226"/>
                      <a:pt x="1967" y="6204"/>
                      <a:pt x="1946" y="6183"/>
                    </a:cubicBezTo>
                    <a:cubicBezTo>
                      <a:pt x="1429" y="5271"/>
                      <a:pt x="547" y="4572"/>
                      <a:pt x="426" y="3447"/>
                    </a:cubicBezTo>
                    <a:cubicBezTo>
                      <a:pt x="365" y="2292"/>
                      <a:pt x="547" y="1198"/>
                      <a:pt x="426" y="43"/>
                    </a:cubicBezTo>
                    <a:cubicBezTo>
                      <a:pt x="439" y="16"/>
                      <a:pt x="429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2680;p75">
                <a:extLst>
                  <a:ext uri="{FF2B5EF4-FFF2-40B4-BE49-F238E27FC236}">
                    <a16:creationId xmlns:a16="http://schemas.microsoft.com/office/drawing/2014/main" id="{BB5E4EE8-F72E-EEC4-D820-B1B9F1C067C0}"/>
                  </a:ext>
                </a:extLst>
              </p:cNvPr>
              <p:cNvSpPr/>
              <p:nvPr/>
            </p:nvSpPr>
            <p:spPr>
              <a:xfrm>
                <a:off x="5302853" y="3576307"/>
                <a:ext cx="46979" cy="7882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5153" extrusionOk="0">
                    <a:moveTo>
                      <a:pt x="57" y="1"/>
                    </a:moveTo>
                    <a:cubicBezTo>
                      <a:pt x="31" y="1"/>
                      <a:pt x="0" y="16"/>
                      <a:pt x="0" y="46"/>
                    </a:cubicBezTo>
                    <a:cubicBezTo>
                      <a:pt x="92" y="715"/>
                      <a:pt x="213" y="1262"/>
                      <a:pt x="335" y="1931"/>
                    </a:cubicBezTo>
                    <a:cubicBezTo>
                      <a:pt x="456" y="2478"/>
                      <a:pt x="487" y="3329"/>
                      <a:pt x="760" y="3846"/>
                    </a:cubicBezTo>
                    <a:cubicBezTo>
                      <a:pt x="912" y="4119"/>
                      <a:pt x="1064" y="4150"/>
                      <a:pt x="1338" y="4302"/>
                    </a:cubicBezTo>
                    <a:cubicBezTo>
                      <a:pt x="1611" y="4454"/>
                      <a:pt x="1915" y="4575"/>
                      <a:pt x="2189" y="4727"/>
                    </a:cubicBezTo>
                    <a:cubicBezTo>
                      <a:pt x="2371" y="4849"/>
                      <a:pt x="2554" y="4971"/>
                      <a:pt x="2706" y="5062"/>
                    </a:cubicBezTo>
                    <a:cubicBezTo>
                      <a:pt x="2827" y="5123"/>
                      <a:pt x="2949" y="5153"/>
                      <a:pt x="3040" y="5153"/>
                    </a:cubicBezTo>
                    <a:lnTo>
                      <a:pt x="3070" y="5153"/>
                    </a:lnTo>
                    <a:lnTo>
                      <a:pt x="3070" y="5092"/>
                    </a:lnTo>
                    <a:cubicBezTo>
                      <a:pt x="3070" y="5062"/>
                      <a:pt x="3070" y="5062"/>
                      <a:pt x="3040" y="5062"/>
                    </a:cubicBezTo>
                    <a:cubicBezTo>
                      <a:pt x="2250" y="4545"/>
                      <a:pt x="912" y="4180"/>
                      <a:pt x="760" y="3116"/>
                    </a:cubicBezTo>
                    <a:cubicBezTo>
                      <a:pt x="608" y="2113"/>
                      <a:pt x="244" y="1110"/>
                      <a:pt x="92" y="46"/>
                    </a:cubicBezTo>
                    <a:cubicBezTo>
                      <a:pt x="107" y="16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2681;p75">
                <a:extLst>
                  <a:ext uri="{FF2B5EF4-FFF2-40B4-BE49-F238E27FC236}">
                    <a16:creationId xmlns:a16="http://schemas.microsoft.com/office/drawing/2014/main" id="{1DF9BBBA-5E14-D57D-F1FD-3B556294CA1C}"/>
                  </a:ext>
                </a:extLst>
              </p:cNvPr>
              <p:cNvSpPr/>
              <p:nvPr/>
            </p:nvSpPr>
            <p:spPr>
              <a:xfrm>
                <a:off x="5294485" y="3564268"/>
                <a:ext cx="6058" cy="4491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936" extrusionOk="0">
                    <a:moveTo>
                      <a:pt x="26" y="1"/>
                    </a:moveTo>
                    <a:cubicBezTo>
                      <a:pt x="13" y="1"/>
                      <a:pt x="0" y="16"/>
                      <a:pt x="0" y="43"/>
                    </a:cubicBezTo>
                    <a:cubicBezTo>
                      <a:pt x="31" y="530"/>
                      <a:pt x="31" y="1077"/>
                      <a:pt x="61" y="1563"/>
                    </a:cubicBezTo>
                    <a:cubicBezTo>
                      <a:pt x="92" y="2019"/>
                      <a:pt x="213" y="2444"/>
                      <a:pt x="304" y="2900"/>
                    </a:cubicBezTo>
                    <a:cubicBezTo>
                      <a:pt x="304" y="2926"/>
                      <a:pt x="321" y="2935"/>
                      <a:pt x="339" y="2935"/>
                    </a:cubicBezTo>
                    <a:cubicBezTo>
                      <a:pt x="365" y="2935"/>
                      <a:pt x="395" y="2918"/>
                      <a:pt x="395" y="2900"/>
                    </a:cubicBezTo>
                    <a:cubicBezTo>
                      <a:pt x="365" y="2444"/>
                      <a:pt x="213" y="1958"/>
                      <a:pt x="183" y="1502"/>
                    </a:cubicBezTo>
                    <a:cubicBezTo>
                      <a:pt x="122" y="1046"/>
                      <a:pt x="92" y="530"/>
                      <a:pt x="61" y="74"/>
                    </a:cubicBezTo>
                    <a:cubicBezTo>
                      <a:pt x="61" y="23"/>
                      <a:pt x="4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2682;p75">
                <a:extLst>
                  <a:ext uri="{FF2B5EF4-FFF2-40B4-BE49-F238E27FC236}">
                    <a16:creationId xmlns:a16="http://schemas.microsoft.com/office/drawing/2014/main" id="{82663073-24EA-C4A3-4D14-DE3E0ADC515C}"/>
                  </a:ext>
                </a:extLst>
              </p:cNvPr>
              <p:cNvSpPr/>
              <p:nvPr/>
            </p:nvSpPr>
            <p:spPr>
              <a:xfrm>
                <a:off x="5447919" y="3107852"/>
                <a:ext cx="13967" cy="8324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5442" extrusionOk="0">
                    <a:moveTo>
                      <a:pt x="848" y="0"/>
                    </a:moveTo>
                    <a:cubicBezTo>
                      <a:pt x="814" y="0"/>
                      <a:pt x="776" y="31"/>
                      <a:pt x="761" y="92"/>
                    </a:cubicBezTo>
                    <a:cubicBezTo>
                      <a:pt x="518" y="1763"/>
                      <a:pt x="1" y="3678"/>
                      <a:pt x="92" y="5350"/>
                    </a:cubicBezTo>
                    <a:cubicBezTo>
                      <a:pt x="92" y="5411"/>
                      <a:pt x="153" y="5441"/>
                      <a:pt x="214" y="5441"/>
                    </a:cubicBezTo>
                    <a:lnTo>
                      <a:pt x="305" y="5441"/>
                    </a:lnTo>
                    <a:cubicBezTo>
                      <a:pt x="366" y="5441"/>
                      <a:pt x="366" y="5380"/>
                      <a:pt x="366" y="5350"/>
                    </a:cubicBezTo>
                    <a:cubicBezTo>
                      <a:pt x="305" y="5198"/>
                      <a:pt x="457" y="4894"/>
                      <a:pt x="457" y="4772"/>
                    </a:cubicBezTo>
                    <a:cubicBezTo>
                      <a:pt x="487" y="4316"/>
                      <a:pt x="518" y="3861"/>
                      <a:pt x="548" y="3435"/>
                    </a:cubicBezTo>
                    <a:cubicBezTo>
                      <a:pt x="639" y="2310"/>
                      <a:pt x="791" y="1186"/>
                      <a:pt x="913" y="92"/>
                    </a:cubicBezTo>
                    <a:cubicBezTo>
                      <a:pt x="913" y="31"/>
                      <a:pt x="882" y="0"/>
                      <a:pt x="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2683;p75">
                <a:extLst>
                  <a:ext uri="{FF2B5EF4-FFF2-40B4-BE49-F238E27FC236}">
                    <a16:creationId xmlns:a16="http://schemas.microsoft.com/office/drawing/2014/main" id="{8F50D08C-8E43-DB52-8A40-E61F60068080}"/>
                  </a:ext>
                </a:extLst>
              </p:cNvPr>
              <p:cNvSpPr/>
              <p:nvPr/>
            </p:nvSpPr>
            <p:spPr>
              <a:xfrm>
                <a:off x="5450719" y="3107041"/>
                <a:ext cx="11397" cy="6968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4555" extrusionOk="0">
                    <a:moveTo>
                      <a:pt x="734" y="0"/>
                    </a:moveTo>
                    <a:cubicBezTo>
                      <a:pt x="722" y="0"/>
                      <a:pt x="699" y="8"/>
                      <a:pt x="669" y="23"/>
                    </a:cubicBezTo>
                    <a:cubicBezTo>
                      <a:pt x="517" y="752"/>
                      <a:pt x="456" y="1543"/>
                      <a:pt x="304" y="2303"/>
                    </a:cubicBezTo>
                    <a:cubicBezTo>
                      <a:pt x="183" y="3002"/>
                      <a:pt x="0" y="3792"/>
                      <a:pt x="61" y="4491"/>
                    </a:cubicBezTo>
                    <a:cubicBezTo>
                      <a:pt x="61" y="4529"/>
                      <a:pt x="108" y="4555"/>
                      <a:pt x="150" y="4555"/>
                    </a:cubicBezTo>
                    <a:cubicBezTo>
                      <a:pt x="177" y="4555"/>
                      <a:pt x="201" y="4545"/>
                      <a:pt x="213" y="4521"/>
                    </a:cubicBezTo>
                    <a:cubicBezTo>
                      <a:pt x="456" y="3792"/>
                      <a:pt x="335" y="2971"/>
                      <a:pt x="456" y="2211"/>
                    </a:cubicBezTo>
                    <a:cubicBezTo>
                      <a:pt x="578" y="1482"/>
                      <a:pt x="608" y="752"/>
                      <a:pt x="730" y="23"/>
                    </a:cubicBezTo>
                    <a:cubicBezTo>
                      <a:pt x="745" y="8"/>
                      <a:pt x="745" y="0"/>
                      <a:pt x="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2684;p75">
                <a:extLst>
                  <a:ext uri="{FF2B5EF4-FFF2-40B4-BE49-F238E27FC236}">
                    <a16:creationId xmlns:a16="http://schemas.microsoft.com/office/drawing/2014/main" id="{E7ECED4B-E641-25BB-0794-5168265B0320}"/>
                  </a:ext>
                </a:extLst>
              </p:cNvPr>
              <p:cNvSpPr/>
              <p:nvPr/>
            </p:nvSpPr>
            <p:spPr>
              <a:xfrm>
                <a:off x="5741784" y="3113191"/>
                <a:ext cx="7924" cy="2648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731" extrusionOk="0">
                    <a:moveTo>
                      <a:pt x="50" y="1"/>
                    </a:moveTo>
                    <a:cubicBezTo>
                      <a:pt x="24" y="1"/>
                      <a:pt x="1" y="16"/>
                      <a:pt x="1" y="46"/>
                    </a:cubicBezTo>
                    <a:cubicBezTo>
                      <a:pt x="92" y="381"/>
                      <a:pt x="153" y="746"/>
                      <a:pt x="183" y="1080"/>
                    </a:cubicBezTo>
                    <a:cubicBezTo>
                      <a:pt x="244" y="1293"/>
                      <a:pt x="244" y="1536"/>
                      <a:pt x="396" y="1718"/>
                    </a:cubicBezTo>
                    <a:cubicBezTo>
                      <a:pt x="405" y="1727"/>
                      <a:pt x="417" y="1731"/>
                      <a:pt x="429" y="1731"/>
                    </a:cubicBezTo>
                    <a:cubicBezTo>
                      <a:pt x="460" y="1731"/>
                      <a:pt x="496" y="1709"/>
                      <a:pt x="518" y="1688"/>
                    </a:cubicBezTo>
                    <a:cubicBezTo>
                      <a:pt x="518" y="1678"/>
                      <a:pt x="518" y="1668"/>
                      <a:pt x="518" y="1657"/>
                    </a:cubicBezTo>
                    <a:lnTo>
                      <a:pt x="518" y="1657"/>
                    </a:lnTo>
                    <a:cubicBezTo>
                      <a:pt x="518" y="1657"/>
                      <a:pt x="518" y="1657"/>
                      <a:pt x="518" y="1657"/>
                    </a:cubicBezTo>
                    <a:lnTo>
                      <a:pt x="518" y="1657"/>
                    </a:lnTo>
                    <a:cubicBezTo>
                      <a:pt x="518" y="1546"/>
                      <a:pt x="515" y="1437"/>
                      <a:pt x="487" y="1353"/>
                    </a:cubicBezTo>
                    <a:cubicBezTo>
                      <a:pt x="487" y="1323"/>
                      <a:pt x="472" y="1308"/>
                      <a:pt x="457" y="1308"/>
                    </a:cubicBezTo>
                    <a:cubicBezTo>
                      <a:pt x="442" y="1308"/>
                      <a:pt x="427" y="1323"/>
                      <a:pt x="427" y="1353"/>
                    </a:cubicBezTo>
                    <a:cubicBezTo>
                      <a:pt x="427" y="1390"/>
                      <a:pt x="427" y="1427"/>
                      <a:pt x="423" y="1465"/>
                    </a:cubicBezTo>
                    <a:lnTo>
                      <a:pt x="423" y="1465"/>
                    </a:lnTo>
                    <a:cubicBezTo>
                      <a:pt x="350" y="1278"/>
                      <a:pt x="328" y="1086"/>
                      <a:pt x="305" y="928"/>
                    </a:cubicBezTo>
                    <a:cubicBezTo>
                      <a:pt x="214" y="624"/>
                      <a:pt x="153" y="350"/>
                      <a:pt x="123" y="46"/>
                    </a:cubicBezTo>
                    <a:cubicBezTo>
                      <a:pt x="107" y="16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2685;p75">
                <a:extLst>
                  <a:ext uri="{FF2B5EF4-FFF2-40B4-BE49-F238E27FC236}">
                    <a16:creationId xmlns:a16="http://schemas.microsoft.com/office/drawing/2014/main" id="{444EC913-FBA8-4B90-158E-49364B914009}"/>
                  </a:ext>
                </a:extLst>
              </p:cNvPr>
              <p:cNvSpPr/>
              <p:nvPr/>
            </p:nvSpPr>
            <p:spPr>
              <a:xfrm>
                <a:off x="5739933" y="3114353"/>
                <a:ext cx="12253" cy="27918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825" extrusionOk="0">
                    <a:moveTo>
                      <a:pt x="92" y="1"/>
                    </a:moveTo>
                    <a:cubicBezTo>
                      <a:pt x="61" y="62"/>
                      <a:pt x="0" y="62"/>
                      <a:pt x="0" y="92"/>
                    </a:cubicBezTo>
                    <a:cubicBezTo>
                      <a:pt x="61" y="426"/>
                      <a:pt x="122" y="822"/>
                      <a:pt x="244" y="1095"/>
                    </a:cubicBezTo>
                    <a:cubicBezTo>
                      <a:pt x="266" y="1186"/>
                      <a:pt x="293" y="1290"/>
                      <a:pt x="328" y="1392"/>
                    </a:cubicBezTo>
                    <a:lnTo>
                      <a:pt x="328" y="1392"/>
                    </a:lnTo>
                    <a:cubicBezTo>
                      <a:pt x="320" y="1384"/>
                      <a:pt x="312" y="1376"/>
                      <a:pt x="304" y="1369"/>
                    </a:cubicBezTo>
                    <a:cubicBezTo>
                      <a:pt x="295" y="1360"/>
                      <a:pt x="287" y="1356"/>
                      <a:pt x="279" y="1356"/>
                    </a:cubicBezTo>
                    <a:cubicBezTo>
                      <a:pt x="261" y="1356"/>
                      <a:pt x="252" y="1378"/>
                      <a:pt x="274" y="1399"/>
                    </a:cubicBezTo>
                    <a:cubicBezTo>
                      <a:pt x="305" y="1430"/>
                      <a:pt x="336" y="1463"/>
                      <a:pt x="366" y="1497"/>
                    </a:cubicBezTo>
                    <a:lnTo>
                      <a:pt x="366" y="1497"/>
                    </a:lnTo>
                    <a:cubicBezTo>
                      <a:pt x="419" y="1629"/>
                      <a:pt x="487" y="1749"/>
                      <a:pt x="578" y="1825"/>
                    </a:cubicBezTo>
                    <a:lnTo>
                      <a:pt x="608" y="1794"/>
                    </a:lnTo>
                    <a:lnTo>
                      <a:pt x="608" y="1794"/>
                    </a:lnTo>
                    <a:cubicBezTo>
                      <a:pt x="629" y="1808"/>
                      <a:pt x="651" y="1814"/>
                      <a:pt x="672" y="1814"/>
                    </a:cubicBezTo>
                    <a:cubicBezTo>
                      <a:pt x="744" y="1814"/>
                      <a:pt x="801" y="1743"/>
                      <a:pt x="730" y="1673"/>
                    </a:cubicBezTo>
                    <a:cubicBezTo>
                      <a:pt x="365" y="1217"/>
                      <a:pt x="152" y="578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2686;p75">
                <a:extLst>
                  <a:ext uri="{FF2B5EF4-FFF2-40B4-BE49-F238E27FC236}">
                    <a16:creationId xmlns:a16="http://schemas.microsoft.com/office/drawing/2014/main" id="{FAB56CAF-7ED2-C1C7-D8F6-861163AD69DA}"/>
                  </a:ext>
                </a:extLst>
              </p:cNvPr>
              <p:cNvSpPr/>
              <p:nvPr/>
            </p:nvSpPr>
            <p:spPr>
              <a:xfrm>
                <a:off x="5448531" y="3143189"/>
                <a:ext cx="306608" cy="56463"/>
              </a:xfrm>
              <a:custGeom>
                <a:avLst/>
                <a:gdLst/>
                <a:ahLst/>
                <a:cxnLst/>
                <a:rect l="l" t="t" r="r" b="b"/>
                <a:pathLst>
                  <a:path w="20043" h="3691" extrusionOk="0">
                    <a:moveTo>
                      <a:pt x="19779" y="0"/>
                    </a:moveTo>
                    <a:cubicBezTo>
                      <a:pt x="19787" y="9"/>
                      <a:pt x="19798" y="19"/>
                      <a:pt x="19810" y="32"/>
                    </a:cubicBezTo>
                    <a:lnTo>
                      <a:pt x="19810" y="32"/>
                    </a:lnTo>
                    <a:cubicBezTo>
                      <a:pt x="19810" y="32"/>
                      <a:pt x="19809" y="31"/>
                      <a:pt x="19809" y="31"/>
                    </a:cubicBezTo>
                    <a:cubicBezTo>
                      <a:pt x="19809" y="0"/>
                      <a:pt x="19870" y="0"/>
                      <a:pt x="19779" y="0"/>
                    </a:cubicBezTo>
                    <a:close/>
                    <a:moveTo>
                      <a:pt x="169" y="2564"/>
                    </a:moveTo>
                    <a:cubicBezTo>
                      <a:pt x="85" y="2564"/>
                      <a:pt x="0" y="2650"/>
                      <a:pt x="22" y="2736"/>
                    </a:cubicBezTo>
                    <a:cubicBezTo>
                      <a:pt x="254" y="3327"/>
                      <a:pt x="1249" y="3405"/>
                      <a:pt x="2090" y="3418"/>
                    </a:cubicBezTo>
                    <a:lnTo>
                      <a:pt x="2090" y="3418"/>
                    </a:lnTo>
                    <a:cubicBezTo>
                      <a:pt x="1311" y="3291"/>
                      <a:pt x="638" y="3052"/>
                      <a:pt x="265" y="2614"/>
                    </a:cubicBezTo>
                    <a:cubicBezTo>
                      <a:pt x="238" y="2579"/>
                      <a:pt x="204" y="2564"/>
                      <a:pt x="169" y="2564"/>
                    </a:cubicBezTo>
                    <a:close/>
                    <a:moveTo>
                      <a:pt x="2090" y="3418"/>
                    </a:moveTo>
                    <a:cubicBezTo>
                      <a:pt x="2752" y="3526"/>
                      <a:pt x="3492" y="3554"/>
                      <a:pt x="4189" y="3554"/>
                    </a:cubicBezTo>
                    <a:cubicBezTo>
                      <a:pt x="4345" y="3554"/>
                      <a:pt x="4499" y="3552"/>
                      <a:pt x="4649" y="3550"/>
                    </a:cubicBezTo>
                    <a:lnTo>
                      <a:pt x="4649" y="3550"/>
                    </a:lnTo>
                    <a:cubicBezTo>
                      <a:pt x="4113" y="3512"/>
                      <a:pt x="3575" y="3471"/>
                      <a:pt x="3031" y="3435"/>
                    </a:cubicBezTo>
                    <a:cubicBezTo>
                      <a:pt x="2799" y="3417"/>
                      <a:pt x="2459" y="3423"/>
                      <a:pt x="2090" y="3418"/>
                    </a:cubicBezTo>
                    <a:close/>
                    <a:moveTo>
                      <a:pt x="19810" y="32"/>
                    </a:moveTo>
                    <a:cubicBezTo>
                      <a:pt x="20042" y="611"/>
                      <a:pt x="11906" y="2979"/>
                      <a:pt x="10995" y="3131"/>
                    </a:cubicBezTo>
                    <a:cubicBezTo>
                      <a:pt x="9625" y="3405"/>
                      <a:pt x="8182" y="3531"/>
                      <a:pt x="6754" y="3531"/>
                    </a:cubicBezTo>
                    <a:cubicBezTo>
                      <a:pt x="6597" y="3531"/>
                      <a:pt x="6440" y="3529"/>
                      <a:pt x="6283" y="3526"/>
                    </a:cubicBezTo>
                    <a:cubicBezTo>
                      <a:pt x="6220" y="3525"/>
                      <a:pt x="6153" y="3524"/>
                      <a:pt x="6083" y="3524"/>
                    </a:cubicBezTo>
                    <a:cubicBezTo>
                      <a:pt x="5691" y="3524"/>
                      <a:pt x="5193" y="3542"/>
                      <a:pt x="4649" y="3550"/>
                    </a:cubicBezTo>
                    <a:lnTo>
                      <a:pt x="4649" y="3550"/>
                    </a:lnTo>
                    <a:cubicBezTo>
                      <a:pt x="5695" y="3625"/>
                      <a:pt x="6731" y="3690"/>
                      <a:pt x="7774" y="3690"/>
                    </a:cubicBezTo>
                    <a:cubicBezTo>
                      <a:pt x="8468" y="3690"/>
                      <a:pt x="9164" y="3661"/>
                      <a:pt x="9870" y="3587"/>
                    </a:cubicBezTo>
                    <a:cubicBezTo>
                      <a:pt x="11724" y="3405"/>
                      <a:pt x="13730" y="2827"/>
                      <a:pt x="15493" y="2189"/>
                    </a:cubicBezTo>
                    <a:cubicBezTo>
                      <a:pt x="16253" y="1915"/>
                      <a:pt x="16922" y="1551"/>
                      <a:pt x="17621" y="1216"/>
                    </a:cubicBezTo>
                    <a:cubicBezTo>
                      <a:pt x="18259" y="912"/>
                      <a:pt x="19353" y="699"/>
                      <a:pt x="19900" y="183"/>
                    </a:cubicBezTo>
                    <a:lnTo>
                      <a:pt x="19900" y="152"/>
                    </a:lnTo>
                    <a:cubicBezTo>
                      <a:pt x="19878" y="108"/>
                      <a:pt x="19841" y="64"/>
                      <a:pt x="19810" y="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2687;p75">
                <a:extLst>
                  <a:ext uri="{FF2B5EF4-FFF2-40B4-BE49-F238E27FC236}">
                    <a16:creationId xmlns:a16="http://schemas.microsoft.com/office/drawing/2014/main" id="{DE2C1274-5CA5-6ADC-AEE1-F7AB50A72DFA}"/>
                  </a:ext>
                </a:extLst>
              </p:cNvPr>
              <p:cNvSpPr/>
              <p:nvPr/>
            </p:nvSpPr>
            <p:spPr>
              <a:xfrm>
                <a:off x="5756210" y="3142256"/>
                <a:ext cx="40936" cy="75248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4919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1003" y="274"/>
                      <a:pt x="1307" y="1520"/>
                      <a:pt x="1733" y="2250"/>
                    </a:cubicBezTo>
                    <a:cubicBezTo>
                      <a:pt x="2219" y="3131"/>
                      <a:pt x="2432" y="3830"/>
                      <a:pt x="2280" y="4833"/>
                    </a:cubicBezTo>
                    <a:cubicBezTo>
                      <a:pt x="2280" y="4886"/>
                      <a:pt x="2311" y="4919"/>
                      <a:pt x="2342" y="4919"/>
                    </a:cubicBezTo>
                    <a:cubicBezTo>
                      <a:pt x="2365" y="4919"/>
                      <a:pt x="2389" y="4902"/>
                      <a:pt x="2402" y="4864"/>
                    </a:cubicBezTo>
                    <a:cubicBezTo>
                      <a:pt x="2584" y="4530"/>
                      <a:pt x="2675" y="4469"/>
                      <a:pt x="2645" y="4074"/>
                    </a:cubicBezTo>
                    <a:cubicBezTo>
                      <a:pt x="2645" y="3344"/>
                      <a:pt x="2250" y="2706"/>
                      <a:pt x="1915" y="2128"/>
                    </a:cubicBezTo>
                    <a:cubicBezTo>
                      <a:pt x="1429" y="1216"/>
                      <a:pt x="1186" y="153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2688;p75">
                <a:extLst>
                  <a:ext uri="{FF2B5EF4-FFF2-40B4-BE49-F238E27FC236}">
                    <a16:creationId xmlns:a16="http://schemas.microsoft.com/office/drawing/2014/main" id="{59D7B4AE-88FF-D9F9-B440-3A5702621DB4}"/>
                  </a:ext>
                </a:extLst>
              </p:cNvPr>
              <p:cNvSpPr/>
              <p:nvPr/>
            </p:nvSpPr>
            <p:spPr>
              <a:xfrm>
                <a:off x="5423749" y="3183513"/>
                <a:ext cx="27826" cy="73612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4812" extrusionOk="0">
                    <a:moveTo>
                      <a:pt x="1762" y="1"/>
                    </a:moveTo>
                    <a:cubicBezTo>
                      <a:pt x="1753" y="1"/>
                      <a:pt x="1744" y="3"/>
                      <a:pt x="1733" y="9"/>
                    </a:cubicBezTo>
                    <a:cubicBezTo>
                      <a:pt x="1672" y="9"/>
                      <a:pt x="1672" y="39"/>
                      <a:pt x="1642" y="39"/>
                    </a:cubicBezTo>
                    <a:cubicBezTo>
                      <a:pt x="1642" y="39"/>
                      <a:pt x="1642" y="112"/>
                      <a:pt x="1663" y="127"/>
                    </a:cubicBezTo>
                    <a:lnTo>
                      <a:pt x="1663" y="127"/>
                    </a:lnTo>
                    <a:cubicBezTo>
                      <a:pt x="1656" y="125"/>
                      <a:pt x="1649" y="124"/>
                      <a:pt x="1642" y="124"/>
                    </a:cubicBezTo>
                    <a:cubicBezTo>
                      <a:pt x="1335" y="124"/>
                      <a:pt x="848" y="1809"/>
                      <a:pt x="760" y="2015"/>
                    </a:cubicBezTo>
                    <a:cubicBezTo>
                      <a:pt x="426" y="2988"/>
                      <a:pt x="0" y="3747"/>
                      <a:pt x="365" y="4720"/>
                    </a:cubicBezTo>
                    <a:cubicBezTo>
                      <a:pt x="380" y="4781"/>
                      <a:pt x="426" y="4811"/>
                      <a:pt x="471" y="4811"/>
                    </a:cubicBezTo>
                    <a:cubicBezTo>
                      <a:pt x="517" y="4811"/>
                      <a:pt x="563" y="4781"/>
                      <a:pt x="578" y="4720"/>
                    </a:cubicBezTo>
                    <a:cubicBezTo>
                      <a:pt x="821" y="3960"/>
                      <a:pt x="912" y="3200"/>
                      <a:pt x="1125" y="2440"/>
                    </a:cubicBezTo>
                    <a:cubicBezTo>
                      <a:pt x="1277" y="1741"/>
                      <a:pt x="1338" y="708"/>
                      <a:pt x="1794" y="130"/>
                    </a:cubicBezTo>
                    <a:cubicBezTo>
                      <a:pt x="1819" y="55"/>
                      <a:pt x="1803" y="1"/>
                      <a:pt x="1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2689;p75">
                <a:extLst>
                  <a:ext uri="{FF2B5EF4-FFF2-40B4-BE49-F238E27FC236}">
                    <a16:creationId xmlns:a16="http://schemas.microsoft.com/office/drawing/2014/main" id="{2B452D51-DEA1-7E3A-94C6-27C05FB10CE7}"/>
                  </a:ext>
                </a:extLst>
              </p:cNvPr>
              <p:cNvSpPr/>
              <p:nvPr/>
            </p:nvSpPr>
            <p:spPr>
              <a:xfrm>
                <a:off x="5666934" y="3203629"/>
                <a:ext cx="130671" cy="4705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3076" extrusionOk="0">
                    <a:moveTo>
                      <a:pt x="8481" y="1"/>
                    </a:moveTo>
                    <a:cubicBezTo>
                      <a:pt x="7721" y="335"/>
                      <a:pt x="7113" y="821"/>
                      <a:pt x="6353" y="1217"/>
                    </a:cubicBezTo>
                    <a:cubicBezTo>
                      <a:pt x="5532" y="1581"/>
                      <a:pt x="4712" y="1764"/>
                      <a:pt x="3830" y="2007"/>
                    </a:cubicBezTo>
                    <a:cubicBezTo>
                      <a:pt x="2554" y="2372"/>
                      <a:pt x="1490" y="2828"/>
                      <a:pt x="61" y="2919"/>
                    </a:cubicBezTo>
                    <a:cubicBezTo>
                      <a:pt x="0" y="2919"/>
                      <a:pt x="0" y="3040"/>
                      <a:pt x="61" y="3071"/>
                    </a:cubicBezTo>
                    <a:cubicBezTo>
                      <a:pt x="139" y="3074"/>
                      <a:pt x="216" y="3076"/>
                      <a:pt x="291" y="3076"/>
                    </a:cubicBezTo>
                    <a:cubicBezTo>
                      <a:pt x="1609" y="3076"/>
                      <a:pt x="2653" y="2593"/>
                      <a:pt x="3861" y="2220"/>
                    </a:cubicBezTo>
                    <a:cubicBezTo>
                      <a:pt x="4529" y="2037"/>
                      <a:pt x="5198" y="1885"/>
                      <a:pt x="5836" y="1612"/>
                    </a:cubicBezTo>
                    <a:cubicBezTo>
                      <a:pt x="6809" y="1217"/>
                      <a:pt x="7569" y="548"/>
                      <a:pt x="8450" y="92"/>
                    </a:cubicBezTo>
                    <a:cubicBezTo>
                      <a:pt x="8541" y="31"/>
                      <a:pt x="8511" y="1"/>
                      <a:pt x="84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2690;p75">
                <a:extLst>
                  <a:ext uri="{FF2B5EF4-FFF2-40B4-BE49-F238E27FC236}">
                    <a16:creationId xmlns:a16="http://schemas.microsoft.com/office/drawing/2014/main" id="{67479CC7-C93F-DD2D-95FF-AAA6E0B6FE67}"/>
                  </a:ext>
                </a:extLst>
              </p:cNvPr>
              <p:cNvSpPr/>
              <p:nvPr/>
            </p:nvSpPr>
            <p:spPr>
              <a:xfrm>
                <a:off x="5639031" y="3253392"/>
                <a:ext cx="5125" cy="474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" extrusionOk="0">
                    <a:moveTo>
                      <a:pt x="1" y="0"/>
                    </a:moveTo>
                    <a:lnTo>
                      <a:pt x="1" y="31"/>
                    </a:lnTo>
                    <a:lnTo>
                      <a:pt x="304" y="31"/>
                    </a:lnTo>
                    <a:cubicBezTo>
                      <a:pt x="335" y="31"/>
                      <a:pt x="335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2691;p75">
                <a:extLst>
                  <a:ext uri="{FF2B5EF4-FFF2-40B4-BE49-F238E27FC236}">
                    <a16:creationId xmlns:a16="http://schemas.microsoft.com/office/drawing/2014/main" id="{9C58CFBE-9F1B-9E9D-624F-E9BA567E891F}"/>
                  </a:ext>
                </a:extLst>
              </p:cNvPr>
              <p:cNvSpPr/>
              <p:nvPr/>
            </p:nvSpPr>
            <p:spPr>
              <a:xfrm>
                <a:off x="5424682" y="3250134"/>
                <a:ext cx="245051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16019" h="1415" extrusionOk="0">
                    <a:moveTo>
                      <a:pt x="91" y="0"/>
                    </a:moveTo>
                    <a:cubicBezTo>
                      <a:pt x="0" y="31"/>
                      <a:pt x="0" y="183"/>
                      <a:pt x="91" y="213"/>
                    </a:cubicBezTo>
                    <a:cubicBezTo>
                      <a:pt x="1702" y="396"/>
                      <a:pt x="3252" y="1095"/>
                      <a:pt x="4863" y="1277"/>
                    </a:cubicBezTo>
                    <a:cubicBezTo>
                      <a:pt x="5767" y="1382"/>
                      <a:pt x="6684" y="1414"/>
                      <a:pt x="7616" y="1414"/>
                    </a:cubicBezTo>
                    <a:cubicBezTo>
                      <a:pt x="8033" y="1414"/>
                      <a:pt x="8453" y="1408"/>
                      <a:pt x="8876" y="1399"/>
                    </a:cubicBezTo>
                    <a:cubicBezTo>
                      <a:pt x="11277" y="1368"/>
                      <a:pt x="13587" y="1277"/>
                      <a:pt x="15958" y="821"/>
                    </a:cubicBezTo>
                    <a:cubicBezTo>
                      <a:pt x="16019" y="821"/>
                      <a:pt x="15988" y="699"/>
                      <a:pt x="15958" y="669"/>
                    </a:cubicBezTo>
                    <a:cubicBezTo>
                      <a:pt x="15898" y="667"/>
                      <a:pt x="15838" y="666"/>
                      <a:pt x="15778" y="666"/>
                    </a:cubicBezTo>
                    <a:cubicBezTo>
                      <a:pt x="14926" y="666"/>
                      <a:pt x="14070" y="857"/>
                      <a:pt x="13161" y="943"/>
                    </a:cubicBezTo>
                    <a:cubicBezTo>
                      <a:pt x="11611" y="1064"/>
                      <a:pt x="10061" y="1095"/>
                      <a:pt x="8511" y="1095"/>
                    </a:cubicBezTo>
                    <a:cubicBezTo>
                      <a:pt x="7143" y="1095"/>
                      <a:pt x="5715" y="1064"/>
                      <a:pt x="4347" y="821"/>
                    </a:cubicBezTo>
                    <a:cubicBezTo>
                      <a:pt x="2949" y="639"/>
                      <a:pt x="1520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2692;p75">
                <a:extLst>
                  <a:ext uri="{FF2B5EF4-FFF2-40B4-BE49-F238E27FC236}">
                    <a16:creationId xmlns:a16="http://schemas.microsoft.com/office/drawing/2014/main" id="{8F62A6EB-5899-8CAF-5FC3-9452470D986D}"/>
                  </a:ext>
                </a:extLst>
              </p:cNvPr>
              <p:cNvSpPr/>
              <p:nvPr/>
            </p:nvSpPr>
            <p:spPr>
              <a:xfrm>
                <a:off x="5550688" y="3219906"/>
                <a:ext cx="5981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1984" extrusionOk="0">
                    <a:moveTo>
                      <a:pt x="92" y="1"/>
                    </a:moveTo>
                    <a:cubicBezTo>
                      <a:pt x="93" y="7"/>
                      <a:pt x="95" y="14"/>
                      <a:pt x="96" y="20"/>
                    </a:cubicBezTo>
                    <a:lnTo>
                      <a:pt x="96" y="20"/>
                    </a:lnTo>
                    <a:cubicBezTo>
                      <a:pt x="93" y="23"/>
                      <a:pt x="92" y="27"/>
                      <a:pt x="92" y="31"/>
                    </a:cubicBezTo>
                    <a:cubicBezTo>
                      <a:pt x="92" y="77"/>
                      <a:pt x="91" y="122"/>
                      <a:pt x="90" y="168"/>
                    </a:cubicBezTo>
                    <a:lnTo>
                      <a:pt x="90" y="168"/>
                    </a:lnTo>
                    <a:cubicBezTo>
                      <a:pt x="60" y="168"/>
                      <a:pt x="31" y="184"/>
                      <a:pt x="31" y="213"/>
                    </a:cubicBezTo>
                    <a:cubicBezTo>
                      <a:pt x="0" y="457"/>
                      <a:pt x="31" y="669"/>
                      <a:pt x="31" y="943"/>
                    </a:cubicBezTo>
                    <a:cubicBezTo>
                      <a:pt x="31" y="1216"/>
                      <a:pt x="0" y="1460"/>
                      <a:pt x="92" y="1733"/>
                    </a:cubicBezTo>
                    <a:cubicBezTo>
                      <a:pt x="112" y="1767"/>
                      <a:pt x="139" y="1792"/>
                      <a:pt x="170" y="1808"/>
                    </a:cubicBezTo>
                    <a:lnTo>
                      <a:pt x="170" y="1808"/>
                    </a:lnTo>
                    <a:cubicBezTo>
                      <a:pt x="175" y="1844"/>
                      <a:pt x="179" y="1880"/>
                      <a:pt x="183" y="1916"/>
                    </a:cubicBezTo>
                    <a:cubicBezTo>
                      <a:pt x="183" y="1961"/>
                      <a:pt x="213" y="1984"/>
                      <a:pt x="244" y="1984"/>
                    </a:cubicBezTo>
                    <a:cubicBezTo>
                      <a:pt x="274" y="1984"/>
                      <a:pt x="304" y="1961"/>
                      <a:pt x="304" y="1916"/>
                    </a:cubicBezTo>
                    <a:cubicBezTo>
                      <a:pt x="308" y="1882"/>
                      <a:pt x="311" y="1851"/>
                      <a:pt x="313" y="1820"/>
                    </a:cubicBezTo>
                    <a:lnTo>
                      <a:pt x="313" y="1820"/>
                    </a:lnTo>
                    <a:cubicBezTo>
                      <a:pt x="362" y="1800"/>
                      <a:pt x="391" y="1750"/>
                      <a:pt x="365" y="1672"/>
                    </a:cubicBezTo>
                    <a:cubicBezTo>
                      <a:pt x="363" y="1652"/>
                      <a:pt x="361" y="1632"/>
                      <a:pt x="359" y="1612"/>
                    </a:cubicBezTo>
                    <a:lnTo>
                      <a:pt x="365" y="1612"/>
                    </a:lnTo>
                    <a:cubicBezTo>
                      <a:pt x="362" y="1605"/>
                      <a:pt x="359" y="1597"/>
                      <a:pt x="356" y="1590"/>
                    </a:cubicBezTo>
                    <a:lnTo>
                      <a:pt x="356" y="1590"/>
                    </a:lnTo>
                    <a:cubicBezTo>
                      <a:pt x="305" y="1073"/>
                      <a:pt x="298" y="533"/>
                      <a:pt x="186" y="46"/>
                    </a:cubicBezTo>
                    <a:lnTo>
                      <a:pt x="186" y="46"/>
                    </a:lnTo>
                    <a:cubicBezTo>
                      <a:pt x="185" y="31"/>
                      <a:pt x="184" y="16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2693;p75">
                <a:extLst>
                  <a:ext uri="{FF2B5EF4-FFF2-40B4-BE49-F238E27FC236}">
                    <a16:creationId xmlns:a16="http://schemas.microsoft.com/office/drawing/2014/main" id="{C520A452-E983-1FD2-9033-58310AA6F87D}"/>
                  </a:ext>
                </a:extLst>
              </p:cNvPr>
              <p:cNvSpPr/>
              <p:nvPr/>
            </p:nvSpPr>
            <p:spPr>
              <a:xfrm>
                <a:off x="5532086" y="3226882"/>
                <a:ext cx="13492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457" extrusionOk="0">
                    <a:moveTo>
                      <a:pt x="31" y="1"/>
                    </a:moveTo>
                    <a:cubicBezTo>
                      <a:pt x="1" y="1"/>
                      <a:pt x="1" y="1"/>
                      <a:pt x="1" y="31"/>
                    </a:cubicBezTo>
                    <a:cubicBezTo>
                      <a:pt x="63" y="93"/>
                      <a:pt x="125" y="104"/>
                      <a:pt x="187" y="104"/>
                    </a:cubicBezTo>
                    <a:cubicBezTo>
                      <a:pt x="223" y="104"/>
                      <a:pt x="258" y="101"/>
                      <a:pt x="294" y="101"/>
                    </a:cubicBezTo>
                    <a:cubicBezTo>
                      <a:pt x="348" y="101"/>
                      <a:pt x="402" y="109"/>
                      <a:pt x="456" y="153"/>
                    </a:cubicBezTo>
                    <a:cubicBezTo>
                      <a:pt x="608" y="213"/>
                      <a:pt x="548" y="365"/>
                      <a:pt x="760" y="457"/>
                    </a:cubicBezTo>
                    <a:cubicBezTo>
                      <a:pt x="791" y="457"/>
                      <a:pt x="821" y="396"/>
                      <a:pt x="882" y="365"/>
                    </a:cubicBezTo>
                    <a:cubicBezTo>
                      <a:pt x="882" y="244"/>
                      <a:pt x="882" y="153"/>
                      <a:pt x="791" y="31"/>
                    </a:cubicBezTo>
                    <a:cubicBezTo>
                      <a:pt x="776" y="16"/>
                      <a:pt x="745" y="8"/>
                      <a:pt x="726" y="8"/>
                    </a:cubicBezTo>
                    <a:cubicBezTo>
                      <a:pt x="707" y="8"/>
                      <a:pt x="700" y="16"/>
                      <a:pt x="730" y="31"/>
                    </a:cubicBezTo>
                    <a:cubicBezTo>
                      <a:pt x="755" y="133"/>
                      <a:pt x="760" y="192"/>
                      <a:pt x="743" y="279"/>
                    </a:cubicBezTo>
                    <a:lnTo>
                      <a:pt x="743" y="279"/>
                    </a:lnTo>
                    <a:cubicBezTo>
                      <a:pt x="637" y="209"/>
                      <a:pt x="624" y="85"/>
                      <a:pt x="517" y="31"/>
                    </a:cubicBezTo>
                    <a:cubicBezTo>
                      <a:pt x="479" y="8"/>
                      <a:pt x="439" y="1"/>
                      <a:pt x="399" y="1"/>
                    </a:cubicBezTo>
                    <a:cubicBezTo>
                      <a:pt x="317" y="1"/>
                      <a:pt x="231" y="31"/>
                      <a:pt x="150" y="31"/>
                    </a:cubicBezTo>
                    <a:cubicBezTo>
                      <a:pt x="109" y="31"/>
                      <a:pt x="69" y="2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2694;p75">
                <a:extLst>
                  <a:ext uri="{FF2B5EF4-FFF2-40B4-BE49-F238E27FC236}">
                    <a16:creationId xmlns:a16="http://schemas.microsoft.com/office/drawing/2014/main" id="{F0119669-8D2F-0550-A6ED-9468B2D89B3B}"/>
                  </a:ext>
                </a:extLst>
              </p:cNvPr>
              <p:cNvSpPr/>
              <p:nvPr/>
            </p:nvSpPr>
            <p:spPr>
              <a:xfrm>
                <a:off x="5488381" y="3226912"/>
                <a:ext cx="36286" cy="2769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181" extrusionOk="0">
                    <a:moveTo>
                      <a:pt x="559" y="1"/>
                    </a:moveTo>
                    <a:cubicBezTo>
                      <a:pt x="388" y="1"/>
                      <a:pt x="212" y="9"/>
                      <a:pt x="31" y="29"/>
                    </a:cubicBezTo>
                    <a:cubicBezTo>
                      <a:pt x="0" y="29"/>
                      <a:pt x="0" y="59"/>
                      <a:pt x="31" y="59"/>
                    </a:cubicBezTo>
                    <a:cubicBezTo>
                      <a:pt x="791" y="90"/>
                      <a:pt x="1551" y="181"/>
                      <a:pt x="2310" y="181"/>
                    </a:cubicBezTo>
                    <a:cubicBezTo>
                      <a:pt x="2371" y="181"/>
                      <a:pt x="2371" y="151"/>
                      <a:pt x="2310" y="151"/>
                    </a:cubicBezTo>
                    <a:cubicBezTo>
                      <a:pt x="1719" y="103"/>
                      <a:pt x="1164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2695;p75">
                <a:extLst>
                  <a:ext uri="{FF2B5EF4-FFF2-40B4-BE49-F238E27FC236}">
                    <a16:creationId xmlns:a16="http://schemas.microsoft.com/office/drawing/2014/main" id="{78E0B189-71AC-BAE9-17B2-C88063415190}"/>
                  </a:ext>
                </a:extLst>
              </p:cNvPr>
              <p:cNvSpPr/>
              <p:nvPr/>
            </p:nvSpPr>
            <p:spPr>
              <a:xfrm>
                <a:off x="5650657" y="3207347"/>
                <a:ext cx="10907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2319" extrusionOk="0">
                    <a:moveTo>
                      <a:pt x="122" y="1"/>
                    </a:moveTo>
                    <a:cubicBezTo>
                      <a:pt x="122" y="1"/>
                      <a:pt x="0" y="62"/>
                      <a:pt x="31" y="92"/>
                    </a:cubicBezTo>
                    <a:cubicBezTo>
                      <a:pt x="213" y="578"/>
                      <a:pt x="152" y="1034"/>
                      <a:pt x="213" y="1521"/>
                    </a:cubicBezTo>
                    <a:cubicBezTo>
                      <a:pt x="274" y="1794"/>
                      <a:pt x="304" y="2068"/>
                      <a:pt x="487" y="2281"/>
                    </a:cubicBezTo>
                    <a:cubicBezTo>
                      <a:pt x="513" y="2307"/>
                      <a:pt x="545" y="2318"/>
                      <a:pt x="576" y="2318"/>
                    </a:cubicBezTo>
                    <a:cubicBezTo>
                      <a:pt x="649" y="2318"/>
                      <a:pt x="712" y="2254"/>
                      <a:pt x="669" y="2189"/>
                    </a:cubicBezTo>
                    <a:cubicBezTo>
                      <a:pt x="639" y="1977"/>
                      <a:pt x="639" y="1794"/>
                      <a:pt x="608" y="1642"/>
                    </a:cubicBezTo>
                    <a:cubicBezTo>
                      <a:pt x="608" y="1627"/>
                      <a:pt x="586" y="1620"/>
                      <a:pt x="563" y="1620"/>
                    </a:cubicBezTo>
                    <a:cubicBezTo>
                      <a:pt x="540" y="1620"/>
                      <a:pt x="517" y="1627"/>
                      <a:pt x="517" y="1642"/>
                    </a:cubicBezTo>
                    <a:cubicBezTo>
                      <a:pt x="517" y="1719"/>
                      <a:pt x="512" y="1802"/>
                      <a:pt x="503" y="1883"/>
                    </a:cubicBezTo>
                    <a:lnTo>
                      <a:pt x="503" y="1883"/>
                    </a:lnTo>
                    <a:cubicBezTo>
                      <a:pt x="260" y="1311"/>
                      <a:pt x="387" y="610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2696;p75">
                <a:extLst>
                  <a:ext uri="{FF2B5EF4-FFF2-40B4-BE49-F238E27FC236}">
                    <a16:creationId xmlns:a16="http://schemas.microsoft.com/office/drawing/2014/main" id="{A840A49A-858B-4219-C9F7-615F553213DE}"/>
                  </a:ext>
                </a:extLst>
              </p:cNvPr>
              <p:cNvSpPr/>
              <p:nvPr/>
            </p:nvSpPr>
            <p:spPr>
              <a:xfrm>
                <a:off x="5655308" y="3218284"/>
                <a:ext cx="3274" cy="17332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33" extrusionOk="0">
                    <a:moveTo>
                      <a:pt x="80" y="0"/>
                    </a:moveTo>
                    <a:cubicBezTo>
                      <a:pt x="54" y="0"/>
                      <a:pt x="31" y="15"/>
                      <a:pt x="31" y="46"/>
                    </a:cubicBezTo>
                    <a:lnTo>
                      <a:pt x="31" y="715"/>
                    </a:lnTo>
                    <a:cubicBezTo>
                      <a:pt x="31" y="867"/>
                      <a:pt x="0" y="1019"/>
                      <a:pt x="61" y="1110"/>
                    </a:cubicBezTo>
                    <a:cubicBezTo>
                      <a:pt x="92" y="1125"/>
                      <a:pt x="114" y="1133"/>
                      <a:pt x="133" y="1133"/>
                    </a:cubicBezTo>
                    <a:cubicBezTo>
                      <a:pt x="152" y="1133"/>
                      <a:pt x="168" y="1125"/>
                      <a:pt x="183" y="1110"/>
                    </a:cubicBezTo>
                    <a:cubicBezTo>
                      <a:pt x="183" y="1110"/>
                      <a:pt x="183" y="1079"/>
                      <a:pt x="213" y="1079"/>
                    </a:cubicBezTo>
                    <a:cubicBezTo>
                      <a:pt x="213" y="1049"/>
                      <a:pt x="213" y="1049"/>
                      <a:pt x="183" y="1049"/>
                    </a:cubicBezTo>
                    <a:cubicBezTo>
                      <a:pt x="152" y="1049"/>
                      <a:pt x="152" y="137"/>
                      <a:pt x="152" y="46"/>
                    </a:cubicBezTo>
                    <a:cubicBezTo>
                      <a:pt x="137" y="15"/>
                      <a:pt x="107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2697;p75">
                <a:extLst>
                  <a:ext uri="{FF2B5EF4-FFF2-40B4-BE49-F238E27FC236}">
                    <a16:creationId xmlns:a16="http://schemas.microsoft.com/office/drawing/2014/main" id="{932A5D0B-5614-2142-2244-77AFBD1F2EBC}"/>
                  </a:ext>
                </a:extLst>
              </p:cNvPr>
              <p:cNvSpPr/>
              <p:nvPr/>
            </p:nvSpPr>
            <p:spPr>
              <a:xfrm>
                <a:off x="5661014" y="3208693"/>
                <a:ext cx="36622" cy="9928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649" extrusionOk="0">
                    <a:moveTo>
                      <a:pt x="2267" y="1"/>
                    </a:moveTo>
                    <a:cubicBezTo>
                      <a:pt x="1882" y="1"/>
                      <a:pt x="1540" y="161"/>
                      <a:pt x="1147" y="217"/>
                    </a:cubicBezTo>
                    <a:cubicBezTo>
                      <a:pt x="1056" y="247"/>
                      <a:pt x="972" y="247"/>
                      <a:pt x="885" y="247"/>
                    </a:cubicBezTo>
                    <a:cubicBezTo>
                      <a:pt x="798" y="247"/>
                      <a:pt x="706" y="247"/>
                      <a:pt x="600" y="278"/>
                    </a:cubicBezTo>
                    <a:cubicBezTo>
                      <a:pt x="387" y="308"/>
                      <a:pt x="235" y="430"/>
                      <a:pt x="53" y="582"/>
                    </a:cubicBezTo>
                    <a:cubicBezTo>
                      <a:pt x="1" y="582"/>
                      <a:pt x="38" y="649"/>
                      <a:pt x="88" y="649"/>
                    </a:cubicBezTo>
                    <a:cubicBezTo>
                      <a:pt x="96" y="649"/>
                      <a:pt x="105" y="647"/>
                      <a:pt x="114" y="642"/>
                    </a:cubicBezTo>
                    <a:cubicBezTo>
                      <a:pt x="336" y="504"/>
                      <a:pt x="532" y="365"/>
                      <a:pt x="773" y="365"/>
                    </a:cubicBezTo>
                    <a:cubicBezTo>
                      <a:pt x="796" y="365"/>
                      <a:pt x="819" y="366"/>
                      <a:pt x="843" y="369"/>
                    </a:cubicBezTo>
                    <a:cubicBezTo>
                      <a:pt x="973" y="369"/>
                      <a:pt x="1081" y="436"/>
                      <a:pt x="1224" y="436"/>
                    </a:cubicBezTo>
                    <a:cubicBezTo>
                      <a:pt x="1248" y="436"/>
                      <a:pt x="1273" y="434"/>
                      <a:pt x="1299" y="430"/>
                    </a:cubicBezTo>
                    <a:cubicBezTo>
                      <a:pt x="1451" y="369"/>
                      <a:pt x="1573" y="278"/>
                      <a:pt x="1664" y="187"/>
                    </a:cubicBezTo>
                    <a:cubicBezTo>
                      <a:pt x="1907" y="126"/>
                      <a:pt x="2120" y="65"/>
                      <a:pt x="2363" y="65"/>
                    </a:cubicBezTo>
                    <a:cubicBezTo>
                      <a:pt x="2393" y="65"/>
                      <a:pt x="2393" y="4"/>
                      <a:pt x="2363" y="4"/>
                    </a:cubicBezTo>
                    <a:cubicBezTo>
                      <a:pt x="2331" y="2"/>
                      <a:pt x="2299" y="1"/>
                      <a:pt x="2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2698;p75">
                <a:extLst>
                  <a:ext uri="{FF2B5EF4-FFF2-40B4-BE49-F238E27FC236}">
                    <a16:creationId xmlns:a16="http://schemas.microsoft.com/office/drawing/2014/main" id="{0AEA4650-CF78-5270-5ED6-60A9F007644E}"/>
                  </a:ext>
                </a:extLst>
              </p:cNvPr>
              <p:cNvSpPr/>
              <p:nvPr/>
            </p:nvSpPr>
            <p:spPr>
              <a:xfrm>
                <a:off x="5639031" y="3223164"/>
                <a:ext cx="16231" cy="2799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83" extrusionOk="0">
                    <a:moveTo>
                      <a:pt x="1054" y="17"/>
                    </a:moveTo>
                    <a:cubicBezTo>
                      <a:pt x="1051" y="17"/>
                      <a:pt x="1044" y="21"/>
                      <a:pt x="1034" y="31"/>
                    </a:cubicBezTo>
                    <a:cubicBezTo>
                      <a:pt x="1054" y="31"/>
                      <a:pt x="1061" y="17"/>
                      <a:pt x="1054" y="17"/>
                    </a:cubicBezTo>
                    <a:close/>
                    <a:moveTo>
                      <a:pt x="730" y="0"/>
                    </a:moveTo>
                    <a:cubicBezTo>
                      <a:pt x="608" y="0"/>
                      <a:pt x="487" y="31"/>
                      <a:pt x="365" y="31"/>
                    </a:cubicBezTo>
                    <a:cubicBezTo>
                      <a:pt x="274" y="31"/>
                      <a:pt x="122" y="31"/>
                      <a:pt x="1" y="152"/>
                    </a:cubicBezTo>
                    <a:lnTo>
                      <a:pt x="1" y="183"/>
                    </a:lnTo>
                    <a:cubicBezTo>
                      <a:pt x="122" y="122"/>
                      <a:pt x="304" y="122"/>
                      <a:pt x="456" y="122"/>
                    </a:cubicBezTo>
                    <a:cubicBezTo>
                      <a:pt x="669" y="92"/>
                      <a:pt x="882" y="31"/>
                      <a:pt x="1034" y="31"/>
                    </a:cubicBezTo>
                    <a:cubicBezTo>
                      <a:pt x="1034" y="0"/>
                      <a:pt x="973" y="0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2699;p75">
                <a:extLst>
                  <a:ext uri="{FF2B5EF4-FFF2-40B4-BE49-F238E27FC236}">
                    <a16:creationId xmlns:a16="http://schemas.microsoft.com/office/drawing/2014/main" id="{65242F00-81B9-9E68-2F85-6F561541B85F}"/>
                  </a:ext>
                </a:extLst>
              </p:cNvPr>
              <p:cNvSpPr/>
              <p:nvPr/>
            </p:nvSpPr>
            <p:spPr>
              <a:xfrm>
                <a:off x="5561840" y="3219294"/>
                <a:ext cx="91693" cy="9133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597" extrusionOk="0">
                    <a:moveTo>
                      <a:pt x="5186" y="1"/>
                    </a:moveTo>
                    <a:cubicBezTo>
                      <a:pt x="4370" y="1"/>
                      <a:pt x="3553" y="130"/>
                      <a:pt x="2736" y="223"/>
                    </a:cubicBezTo>
                    <a:cubicBezTo>
                      <a:pt x="1764" y="284"/>
                      <a:pt x="943" y="284"/>
                      <a:pt x="31" y="527"/>
                    </a:cubicBezTo>
                    <a:cubicBezTo>
                      <a:pt x="1" y="527"/>
                      <a:pt x="1" y="588"/>
                      <a:pt x="31" y="588"/>
                    </a:cubicBezTo>
                    <a:cubicBezTo>
                      <a:pt x="221" y="594"/>
                      <a:pt x="410" y="596"/>
                      <a:pt x="600" y="596"/>
                    </a:cubicBezTo>
                    <a:cubicBezTo>
                      <a:pt x="2370" y="596"/>
                      <a:pt x="4137" y="356"/>
                      <a:pt x="5880" y="138"/>
                    </a:cubicBezTo>
                    <a:lnTo>
                      <a:pt x="5880" y="138"/>
                    </a:lnTo>
                    <a:cubicBezTo>
                      <a:pt x="5895" y="144"/>
                      <a:pt x="5909" y="146"/>
                      <a:pt x="5920" y="146"/>
                    </a:cubicBezTo>
                    <a:cubicBezTo>
                      <a:pt x="5973" y="146"/>
                      <a:pt x="5993" y="94"/>
                      <a:pt x="5974" y="63"/>
                    </a:cubicBezTo>
                    <a:lnTo>
                      <a:pt x="5974" y="63"/>
                    </a:lnTo>
                    <a:cubicBezTo>
                      <a:pt x="5973" y="43"/>
                      <a:pt x="5967" y="26"/>
                      <a:pt x="5953" y="26"/>
                    </a:cubicBezTo>
                    <a:cubicBezTo>
                      <a:pt x="5947" y="26"/>
                      <a:pt x="5938" y="31"/>
                      <a:pt x="5928" y="41"/>
                    </a:cubicBezTo>
                    <a:cubicBezTo>
                      <a:pt x="5681" y="12"/>
                      <a:pt x="5434" y="1"/>
                      <a:pt x="5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2700;p75">
                <a:extLst>
                  <a:ext uri="{FF2B5EF4-FFF2-40B4-BE49-F238E27FC236}">
                    <a16:creationId xmlns:a16="http://schemas.microsoft.com/office/drawing/2014/main" id="{B409C9D6-2616-2AC6-9F70-5F327776C759}"/>
                  </a:ext>
                </a:extLst>
              </p:cNvPr>
              <p:cNvSpPr/>
              <p:nvPr/>
            </p:nvSpPr>
            <p:spPr>
              <a:xfrm>
                <a:off x="5557281" y="3234790"/>
                <a:ext cx="100367" cy="14043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918" extrusionOk="0">
                    <a:moveTo>
                      <a:pt x="6469" y="0"/>
                    </a:moveTo>
                    <a:cubicBezTo>
                      <a:pt x="5314" y="395"/>
                      <a:pt x="4129" y="426"/>
                      <a:pt x="2913" y="456"/>
                    </a:cubicBezTo>
                    <a:cubicBezTo>
                      <a:pt x="2223" y="456"/>
                      <a:pt x="1477" y="624"/>
                      <a:pt x="763" y="624"/>
                    </a:cubicBezTo>
                    <a:cubicBezTo>
                      <a:pt x="565" y="624"/>
                      <a:pt x="369" y="611"/>
                      <a:pt x="177" y="578"/>
                    </a:cubicBezTo>
                    <a:cubicBezTo>
                      <a:pt x="167" y="576"/>
                      <a:pt x="158" y="575"/>
                      <a:pt x="149" y="575"/>
                    </a:cubicBezTo>
                    <a:cubicBezTo>
                      <a:pt x="22" y="575"/>
                      <a:pt x="1" y="762"/>
                      <a:pt x="86" y="791"/>
                    </a:cubicBezTo>
                    <a:cubicBezTo>
                      <a:pt x="339" y="884"/>
                      <a:pt x="621" y="917"/>
                      <a:pt x="915" y="917"/>
                    </a:cubicBezTo>
                    <a:cubicBezTo>
                      <a:pt x="1574" y="917"/>
                      <a:pt x="2294" y="751"/>
                      <a:pt x="2882" y="730"/>
                    </a:cubicBezTo>
                    <a:cubicBezTo>
                      <a:pt x="4159" y="699"/>
                      <a:pt x="5253" y="547"/>
                      <a:pt x="6469" y="92"/>
                    </a:cubicBezTo>
                    <a:cubicBezTo>
                      <a:pt x="6560" y="92"/>
                      <a:pt x="6530" y="0"/>
                      <a:pt x="6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2701;p75">
                <a:extLst>
                  <a:ext uri="{FF2B5EF4-FFF2-40B4-BE49-F238E27FC236}">
                    <a16:creationId xmlns:a16="http://schemas.microsoft.com/office/drawing/2014/main" id="{650C025C-22DD-02FA-B51F-02B0E40A9C28}"/>
                  </a:ext>
                </a:extLst>
              </p:cNvPr>
              <p:cNvSpPr/>
              <p:nvPr/>
            </p:nvSpPr>
            <p:spPr>
              <a:xfrm>
                <a:off x="5586484" y="3224556"/>
                <a:ext cx="6318" cy="234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1530" extrusionOk="0">
                    <a:moveTo>
                      <a:pt x="92" y="1"/>
                    </a:moveTo>
                    <a:cubicBezTo>
                      <a:pt x="92" y="1"/>
                      <a:pt x="92" y="2"/>
                      <a:pt x="93" y="3"/>
                    </a:cubicBezTo>
                    <a:lnTo>
                      <a:pt x="93" y="3"/>
                    </a:lnTo>
                    <a:cubicBezTo>
                      <a:pt x="101" y="1"/>
                      <a:pt x="105" y="1"/>
                      <a:pt x="92" y="1"/>
                    </a:cubicBezTo>
                    <a:close/>
                    <a:moveTo>
                      <a:pt x="93" y="3"/>
                    </a:moveTo>
                    <a:cubicBezTo>
                      <a:pt x="81" y="6"/>
                      <a:pt x="62" y="14"/>
                      <a:pt x="62" y="31"/>
                    </a:cubicBezTo>
                    <a:cubicBezTo>
                      <a:pt x="1" y="487"/>
                      <a:pt x="153" y="973"/>
                      <a:pt x="153" y="1429"/>
                    </a:cubicBezTo>
                    <a:cubicBezTo>
                      <a:pt x="153" y="1498"/>
                      <a:pt x="208" y="1529"/>
                      <a:pt x="267" y="1529"/>
                    </a:cubicBezTo>
                    <a:cubicBezTo>
                      <a:pt x="338" y="1529"/>
                      <a:pt x="413" y="1482"/>
                      <a:pt x="396" y="1399"/>
                    </a:cubicBezTo>
                    <a:lnTo>
                      <a:pt x="396" y="1308"/>
                    </a:lnTo>
                    <a:cubicBezTo>
                      <a:pt x="396" y="1156"/>
                      <a:pt x="305" y="1064"/>
                      <a:pt x="274" y="912"/>
                    </a:cubicBezTo>
                    <a:cubicBezTo>
                      <a:pt x="214" y="609"/>
                      <a:pt x="153" y="306"/>
                      <a:pt x="93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2702;p75">
                <a:extLst>
                  <a:ext uri="{FF2B5EF4-FFF2-40B4-BE49-F238E27FC236}">
                    <a16:creationId xmlns:a16="http://schemas.microsoft.com/office/drawing/2014/main" id="{9AF7ECCD-7DDC-DF5D-D2DC-0938246164BC}"/>
                  </a:ext>
                </a:extLst>
              </p:cNvPr>
              <p:cNvSpPr/>
              <p:nvPr/>
            </p:nvSpPr>
            <p:spPr>
              <a:xfrm>
                <a:off x="5618945" y="3218636"/>
                <a:ext cx="6945" cy="2703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767" extrusionOk="0">
                    <a:moveTo>
                      <a:pt x="140" y="0"/>
                    </a:moveTo>
                    <a:cubicBezTo>
                      <a:pt x="128" y="0"/>
                      <a:pt x="113" y="8"/>
                      <a:pt x="98" y="23"/>
                    </a:cubicBezTo>
                    <a:lnTo>
                      <a:pt x="98" y="84"/>
                    </a:lnTo>
                    <a:cubicBezTo>
                      <a:pt x="236" y="84"/>
                      <a:pt x="47" y="1215"/>
                      <a:pt x="12" y="1489"/>
                    </a:cubicBezTo>
                    <a:lnTo>
                      <a:pt x="12" y="1489"/>
                    </a:lnTo>
                    <a:cubicBezTo>
                      <a:pt x="1" y="1521"/>
                      <a:pt x="3" y="1555"/>
                      <a:pt x="14" y="1588"/>
                    </a:cubicBezTo>
                    <a:lnTo>
                      <a:pt x="14" y="1588"/>
                    </a:lnTo>
                    <a:cubicBezTo>
                      <a:pt x="41" y="1713"/>
                      <a:pt x="110" y="1760"/>
                      <a:pt x="185" y="1760"/>
                    </a:cubicBezTo>
                    <a:cubicBezTo>
                      <a:pt x="192" y="1760"/>
                      <a:pt x="199" y="1760"/>
                      <a:pt x="206" y="1759"/>
                    </a:cubicBezTo>
                    <a:lnTo>
                      <a:pt x="206" y="1759"/>
                    </a:lnTo>
                    <a:cubicBezTo>
                      <a:pt x="224" y="1763"/>
                      <a:pt x="243" y="1766"/>
                      <a:pt x="260" y="1766"/>
                    </a:cubicBezTo>
                    <a:cubicBezTo>
                      <a:pt x="339" y="1766"/>
                      <a:pt x="409" y="1716"/>
                      <a:pt x="428" y="1582"/>
                    </a:cubicBezTo>
                    <a:lnTo>
                      <a:pt x="428" y="1582"/>
                    </a:lnTo>
                    <a:cubicBezTo>
                      <a:pt x="438" y="1555"/>
                      <a:pt x="441" y="1527"/>
                      <a:pt x="436" y="1499"/>
                    </a:cubicBezTo>
                    <a:lnTo>
                      <a:pt x="436" y="1499"/>
                    </a:lnTo>
                    <a:cubicBezTo>
                      <a:pt x="454" y="1207"/>
                      <a:pt x="368" y="891"/>
                      <a:pt x="310" y="631"/>
                    </a:cubicBezTo>
                    <a:cubicBezTo>
                      <a:pt x="280" y="448"/>
                      <a:pt x="250" y="236"/>
                      <a:pt x="158" y="23"/>
                    </a:cubicBezTo>
                    <a:cubicBezTo>
                      <a:pt x="158" y="8"/>
                      <a:pt x="151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2703;p75">
                <a:extLst>
                  <a:ext uri="{FF2B5EF4-FFF2-40B4-BE49-F238E27FC236}">
                    <a16:creationId xmlns:a16="http://schemas.microsoft.com/office/drawing/2014/main" id="{A59EF746-0923-93CE-AA57-7F579D21C444}"/>
                  </a:ext>
                </a:extLst>
              </p:cNvPr>
              <p:cNvSpPr/>
              <p:nvPr/>
            </p:nvSpPr>
            <p:spPr>
              <a:xfrm>
                <a:off x="5620904" y="3222705"/>
                <a:ext cx="2799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270" extrusionOk="0">
                    <a:moveTo>
                      <a:pt x="91" y="0"/>
                    </a:moveTo>
                    <a:cubicBezTo>
                      <a:pt x="30" y="182"/>
                      <a:pt x="30" y="426"/>
                      <a:pt x="30" y="608"/>
                    </a:cubicBezTo>
                    <a:cubicBezTo>
                      <a:pt x="30" y="821"/>
                      <a:pt x="0" y="1064"/>
                      <a:pt x="30" y="1246"/>
                    </a:cubicBezTo>
                    <a:cubicBezTo>
                      <a:pt x="30" y="1261"/>
                      <a:pt x="61" y="1269"/>
                      <a:pt x="91" y="1269"/>
                    </a:cubicBezTo>
                    <a:cubicBezTo>
                      <a:pt x="122" y="1269"/>
                      <a:pt x="152" y="1261"/>
                      <a:pt x="152" y="1246"/>
                    </a:cubicBezTo>
                    <a:cubicBezTo>
                      <a:pt x="182" y="1033"/>
                      <a:pt x="152" y="821"/>
                      <a:pt x="152" y="608"/>
                    </a:cubicBezTo>
                    <a:cubicBezTo>
                      <a:pt x="152" y="426"/>
                      <a:pt x="152" y="182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2704;p75">
                <a:extLst>
                  <a:ext uri="{FF2B5EF4-FFF2-40B4-BE49-F238E27FC236}">
                    <a16:creationId xmlns:a16="http://schemas.microsoft.com/office/drawing/2014/main" id="{4EECB225-C643-6D92-ECB3-987AC11D5DE3}"/>
                  </a:ext>
                </a:extLst>
              </p:cNvPr>
              <p:cNvSpPr/>
              <p:nvPr/>
            </p:nvSpPr>
            <p:spPr>
              <a:xfrm>
                <a:off x="5796198" y="3202054"/>
                <a:ext cx="42787" cy="184687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2073" extrusionOk="0">
                    <a:moveTo>
                      <a:pt x="131" y="0"/>
                    </a:moveTo>
                    <a:cubicBezTo>
                      <a:pt x="91" y="0"/>
                      <a:pt x="61" y="22"/>
                      <a:pt x="61" y="43"/>
                    </a:cubicBezTo>
                    <a:cubicBezTo>
                      <a:pt x="0" y="438"/>
                      <a:pt x="183" y="438"/>
                      <a:pt x="335" y="894"/>
                    </a:cubicBezTo>
                    <a:cubicBezTo>
                      <a:pt x="730" y="2110"/>
                      <a:pt x="1277" y="3174"/>
                      <a:pt x="1581" y="4420"/>
                    </a:cubicBezTo>
                    <a:cubicBezTo>
                      <a:pt x="2189" y="6882"/>
                      <a:pt x="2341" y="9435"/>
                      <a:pt x="2493" y="11958"/>
                    </a:cubicBezTo>
                    <a:cubicBezTo>
                      <a:pt x="2493" y="12034"/>
                      <a:pt x="2538" y="12072"/>
                      <a:pt x="2584" y="12072"/>
                    </a:cubicBezTo>
                    <a:cubicBezTo>
                      <a:pt x="2630" y="12072"/>
                      <a:pt x="2675" y="12034"/>
                      <a:pt x="2675" y="11958"/>
                    </a:cubicBezTo>
                    <a:cubicBezTo>
                      <a:pt x="2797" y="9587"/>
                      <a:pt x="2645" y="7277"/>
                      <a:pt x="2158" y="4967"/>
                    </a:cubicBezTo>
                    <a:cubicBezTo>
                      <a:pt x="1946" y="4086"/>
                      <a:pt x="1733" y="3174"/>
                      <a:pt x="1398" y="2323"/>
                    </a:cubicBezTo>
                    <a:cubicBezTo>
                      <a:pt x="1034" y="1532"/>
                      <a:pt x="426" y="803"/>
                      <a:pt x="183" y="13"/>
                    </a:cubicBezTo>
                    <a:cubicBezTo>
                      <a:pt x="165" y="4"/>
                      <a:pt x="14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2705;p75">
                <a:extLst>
                  <a:ext uri="{FF2B5EF4-FFF2-40B4-BE49-F238E27FC236}">
                    <a16:creationId xmlns:a16="http://schemas.microsoft.com/office/drawing/2014/main" id="{2C8CE081-39D4-FF56-3DD2-7033C87D69E5}"/>
                  </a:ext>
                </a:extLst>
              </p:cNvPr>
              <p:cNvSpPr/>
              <p:nvPr/>
            </p:nvSpPr>
            <p:spPr>
              <a:xfrm>
                <a:off x="5831535" y="3314123"/>
                <a:ext cx="31635" cy="21535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4078" extrusionOk="0">
                    <a:moveTo>
                      <a:pt x="62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1551" y="4632"/>
                      <a:pt x="1703" y="9283"/>
                      <a:pt x="1854" y="14055"/>
                    </a:cubicBezTo>
                    <a:cubicBezTo>
                      <a:pt x="1854" y="14070"/>
                      <a:pt x="1870" y="14078"/>
                      <a:pt x="1885" y="14078"/>
                    </a:cubicBezTo>
                    <a:cubicBezTo>
                      <a:pt x="1900" y="14078"/>
                      <a:pt x="1915" y="14070"/>
                      <a:pt x="1915" y="14055"/>
                    </a:cubicBezTo>
                    <a:cubicBezTo>
                      <a:pt x="2067" y="9252"/>
                      <a:pt x="1703" y="4541"/>
                      <a:pt x="92" y="12"/>
                    </a:cubicBezTo>
                    <a:cubicBezTo>
                      <a:pt x="83" y="4"/>
                      <a:pt x="73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2706;p75">
                <a:extLst>
                  <a:ext uri="{FF2B5EF4-FFF2-40B4-BE49-F238E27FC236}">
                    <a16:creationId xmlns:a16="http://schemas.microsoft.com/office/drawing/2014/main" id="{94E87F22-F790-9026-0120-8EC12744F843}"/>
                  </a:ext>
                </a:extLst>
              </p:cNvPr>
              <p:cNvSpPr/>
              <p:nvPr/>
            </p:nvSpPr>
            <p:spPr>
              <a:xfrm>
                <a:off x="5377245" y="3250134"/>
                <a:ext cx="53021" cy="296787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19401" extrusionOk="0">
                    <a:moveTo>
                      <a:pt x="3405" y="0"/>
                    </a:moveTo>
                    <a:cubicBezTo>
                      <a:pt x="3344" y="0"/>
                      <a:pt x="3344" y="31"/>
                      <a:pt x="3314" y="31"/>
                    </a:cubicBezTo>
                    <a:cubicBezTo>
                      <a:pt x="3271" y="52"/>
                      <a:pt x="3289" y="104"/>
                      <a:pt x="3314" y="111"/>
                    </a:cubicBezTo>
                    <a:lnTo>
                      <a:pt x="3314" y="111"/>
                    </a:lnTo>
                    <a:cubicBezTo>
                      <a:pt x="2936" y="391"/>
                      <a:pt x="2703" y="1986"/>
                      <a:pt x="2584" y="2371"/>
                    </a:cubicBezTo>
                    <a:cubicBezTo>
                      <a:pt x="2341" y="3283"/>
                      <a:pt x="1946" y="4195"/>
                      <a:pt x="1673" y="5168"/>
                    </a:cubicBezTo>
                    <a:cubicBezTo>
                      <a:pt x="1217" y="6748"/>
                      <a:pt x="852" y="8450"/>
                      <a:pt x="882" y="10122"/>
                    </a:cubicBezTo>
                    <a:cubicBezTo>
                      <a:pt x="973" y="11946"/>
                      <a:pt x="1217" y="13374"/>
                      <a:pt x="730" y="15198"/>
                    </a:cubicBezTo>
                    <a:cubicBezTo>
                      <a:pt x="396" y="16444"/>
                      <a:pt x="122" y="18177"/>
                      <a:pt x="700" y="19362"/>
                    </a:cubicBezTo>
                    <a:cubicBezTo>
                      <a:pt x="709" y="19390"/>
                      <a:pt x="727" y="19401"/>
                      <a:pt x="746" y="19401"/>
                    </a:cubicBezTo>
                    <a:cubicBezTo>
                      <a:pt x="790" y="19401"/>
                      <a:pt x="843" y="19344"/>
                      <a:pt x="821" y="19302"/>
                    </a:cubicBezTo>
                    <a:cubicBezTo>
                      <a:pt x="1" y="17721"/>
                      <a:pt x="882" y="15715"/>
                      <a:pt x="1156" y="14165"/>
                    </a:cubicBezTo>
                    <a:cubicBezTo>
                      <a:pt x="1429" y="12645"/>
                      <a:pt x="1217" y="11095"/>
                      <a:pt x="1460" y="9514"/>
                    </a:cubicBezTo>
                    <a:cubicBezTo>
                      <a:pt x="1916" y="6292"/>
                      <a:pt x="2858" y="3253"/>
                      <a:pt x="3466" y="61"/>
                    </a:cubicBezTo>
                    <a:cubicBezTo>
                      <a:pt x="3466" y="31"/>
                      <a:pt x="3435" y="0"/>
                      <a:pt x="3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2707;p75">
                <a:extLst>
                  <a:ext uri="{FF2B5EF4-FFF2-40B4-BE49-F238E27FC236}">
                    <a16:creationId xmlns:a16="http://schemas.microsoft.com/office/drawing/2014/main" id="{01AAE2D1-9331-9EB6-4C49-71D6CE3C21D5}"/>
                  </a:ext>
                </a:extLst>
              </p:cNvPr>
              <p:cNvSpPr/>
              <p:nvPr/>
            </p:nvSpPr>
            <p:spPr>
              <a:xfrm>
                <a:off x="5818042" y="3522720"/>
                <a:ext cx="56280" cy="35505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23210" extrusionOk="0">
                    <a:moveTo>
                      <a:pt x="3588" y="1"/>
                    </a:moveTo>
                    <a:cubicBezTo>
                      <a:pt x="3557" y="1"/>
                      <a:pt x="3527" y="8"/>
                      <a:pt x="3527" y="24"/>
                    </a:cubicBezTo>
                    <a:cubicBezTo>
                      <a:pt x="3466" y="7866"/>
                      <a:pt x="1369" y="15465"/>
                      <a:pt x="1" y="23124"/>
                    </a:cubicBezTo>
                    <a:cubicBezTo>
                      <a:pt x="1" y="23177"/>
                      <a:pt x="21" y="23210"/>
                      <a:pt x="51" y="23210"/>
                    </a:cubicBezTo>
                    <a:cubicBezTo>
                      <a:pt x="72" y="23210"/>
                      <a:pt x="97" y="23193"/>
                      <a:pt x="122" y="23155"/>
                    </a:cubicBezTo>
                    <a:cubicBezTo>
                      <a:pt x="2098" y="15677"/>
                      <a:pt x="3679" y="7805"/>
                      <a:pt x="3648" y="24"/>
                    </a:cubicBezTo>
                    <a:cubicBezTo>
                      <a:pt x="3648" y="8"/>
                      <a:pt x="3618" y="1"/>
                      <a:pt x="3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2708;p75">
                <a:extLst>
                  <a:ext uri="{FF2B5EF4-FFF2-40B4-BE49-F238E27FC236}">
                    <a16:creationId xmlns:a16="http://schemas.microsoft.com/office/drawing/2014/main" id="{03C25709-335A-2FD0-4E8B-16D46CEE5913}"/>
                  </a:ext>
                </a:extLst>
              </p:cNvPr>
              <p:cNvSpPr/>
              <p:nvPr/>
            </p:nvSpPr>
            <p:spPr>
              <a:xfrm>
                <a:off x="5662084" y="3809502"/>
                <a:ext cx="175508" cy="602064"/>
              </a:xfrm>
              <a:custGeom>
                <a:avLst/>
                <a:gdLst/>
                <a:ahLst/>
                <a:cxnLst/>
                <a:rect l="l" t="t" r="r" b="b"/>
                <a:pathLst>
                  <a:path w="11473" h="39357" extrusionOk="0">
                    <a:moveTo>
                      <a:pt x="10966" y="139"/>
                    </a:moveTo>
                    <a:cubicBezTo>
                      <a:pt x="10959" y="139"/>
                      <a:pt x="10966" y="152"/>
                      <a:pt x="10986" y="152"/>
                    </a:cubicBezTo>
                    <a:cubicBezTo>
                      <a:pt x="10976" y="142"/>
                      <a:pt x="10969" y="139"/>
                      <a:pt x="10966" y="139"/>
                    </a:cubicBezTo>
                    <a:close/>
                    <a:moveTo>
                      <a:pt x="11169" y="0"/>
                    </a:moveTo>
                    <a:cubicBezTo>
                      <a:pt x="11077" y="61"/>
                      <a:pt x="10986" y="91"/>
                      <a:pt x="10986" y="152"/>
                    </a:cubicBezTo>
                    <a:cubicBezTo>
                      <a:pt x="10987" y="152"/>
                      <a:pt x="10987" y="152"/>
                      <a:pt x="10988" y="152"/>
                    </a:cubicBezTo>
                    <a:cubicBezTo>
                      <a:pt x="11077" y="152"/>
                      <a:pt x="11016" y="3132"/>
                      <a:pt x="10986" y="3405"/>
                    </a:cubicBezTo>
                    <a:cubicBezTo>
                      <a:pt x="10865" y="4681"/>
                      <a:pt x="10773" y="6019"/>
                      <a:pt x="10530" y="7265"/>
                    </a:cubicBezTo>
                    <a:cubicBezTo>
                      <a:pt x="10196" y="9119"/>
                      <a:pt x="9588" y="10912"/>
                      <a:pt x="9193" y="12736"/>
                    </a:cubicBezTo>
                    <a:cubicBezTo>
                      <a:pt x="8433" y="16231"/>
                      <a:pt x="7795" y="19727"/>
                      <a:pt x="6822" y="23192"/>
                    </a:cubicBezTo>
                    <a:cubicBezTo>
                      <a:pt x="5940" y="26171"/>
                      <a:pt x="5302" y="29150"/>
                      <a:pt x="4725" y="32189"/>
                    </a:cubicBezTo>
                    <a:cubicBezTo>
                      <a:pt x="4421" y="33739"/>
                      <a:pt x="3995" y="35077"/>
                      <a:pt x="3934" y="36688"/>
                    </a:cubicBezTo>
                    <a:cubicBezTo>
                      <a:pt x="3934" y="37022"/>
                      <a:pt x="3934" y="37356"/>
                      <a:pt x="3843" y="37691"/>
                    </a:cubicBezTo>
                    <a:cubicBezTo>
                      <a:pt x="3636" y="38481"/>
                      <a:pt x="3266" y="38735"/>
                      <a:pt x="2755" y="38735"/>
                    </a:cubicBezTo>
                    <a:cubicBezTo>
                      <a:pt x="2440" y="38735"/>
                      <a:pt x="2072" y="38639"/>
                      <a:pt x="1655" y="38511"/>
                    </a:cubicBezTo>
                    <a:cubicBezTo>
                      <a:pt x="1199" y="38359"/>
                      <a:pt x="804" y="38056"/>
                      <a:pt x="348" y="37873"/>
                    </a:cubicBezTo>
                    <a:cubicBezTo>
                      <a:pt x="325" y="37868"/>
                      <a:pt x="304" y="37866"/>
                      <a:pt x="284" y="37866"/>
                    </a:cubicBezTo>
                    <a:cubicBezTo>
                      <a:pt x="61" y="37866"/>
                      <a:pt x="0" y="38159"/>
                      <a:pt x="196" y="38299"/>
                    </a:cubicBezTo>
                    <a:cubicBezTo>
                      <a:pt x="854" y="38746"/>
                      <a:pt x="1786" y="39356"/>
                      <a:pt x="2666" y="39356"/>
                    </a:cubicBezTo>
                    <a:cubicBezTo>
                      <a:pt x="2924" y="39356"/>
                      <a:pt x="3177" y="39304"/>
                      <a:pt x="3418" y="39180"/>
                    </a:cubicBezTo>
                    <a:cubicBezTo>
                      <a:pt x="4299" y="38755"/>
                      <a:pt x="4178" y="37904"/>
                      <a:pt x="4238" y="36992"/>
                    </a:cubicBezTo>
                    <a:cubicBezTo>
                      <a:pt x="4299" y="34834"/>
                      <a:pt x="4907" y="32888"/>
                      <a:pt x="5211" y="30761"/>
                    </a:cubicBezTo>
                    <a:cubicBezTo>
                      <a:pt x="5515" y="28694"/>
                      <a:pt x="6123" y="26596"/>
                      <a:pt x="6670" y="24590"/>
                    </a:cubicBezTo>
                    <a:cubicBezTo>
                      <a:pt x="7187" y="22584"/>
                      <a:pt x="7825" y="20639"/>
                      <a:pt x="8342" y="18633"/>
                    </a:cubicBezTo>
                    <a:cubicBezTo>
                      <a:pt x="8858" y="16383"/>
                      <a:pt x="9132" y="14104"/>
                      <a:pt x="9710" y="11855"/>
                    </a:cubicBezTo>
                    <a:cubicBezTo>
                      <a:pt x="10196" y="9788"/>
                      <a:pt x="10804" y="7751"/>
                      <a:pt x="11017" y="5593"/>
                    </a:cubicBezTo>
                    <a:cubicBezTo>
                      <a:pt x="11169" y="4256"/>
                      <a:pt x="11260" y="2888"/>
                      <a:pt x="11321" y="1520"/>
                    </a:cubicBezTo>
                    <a:cubicBezTo>
                      <a:pt x="11381" y="1034"/>
                      <a:pt x="11473" y="456"/>
                      <a:pt x="11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2709;p75">
                <a:extLst>
                  <a:ext uri="{FF2B5EF4-FFF2-40B4-BE49-F238E27FC236}">
                    <a16:creationId xmlns:a16="http://schemas.microsoft.com/office/drawing/2014/main" id="{0B33F7E9-A032-050D-C6FB-5A5E8B06D784}"/>
                  </a:ext>
                </a:extLst>
              </p:cNvPr>
              <p:cNvSpPr/>
              <p:nvPr/>
            </p:nvSpPr>
            <p:spPr>
              <a:xfrm>
                <a:off x="5589743" y="3571901"/>
                <a:ext cx="41869" cy="334633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1875" extrusionOk="0">
                    <a:moveTo>
                      <a:pt x="1743" y="139"/>
                    </a:moveTo>
                    <a:cubicBezTo>
                      <a:pt x="1737" y="139"/>
                      <a:pt x="1743" y="152"/>
                      <a:pt x="1764" y="152"/>
                    </a:cubicBezTo>
                    <a:cubicBezTo>
                      <a:pt x="1753" y="142"/>
                      <a:pt x="1747" y="139"/>
                      <a:pt x="1743" y="139"/>
                    </a:cubicBezTo>
                    <a:close/>
                    <a:moveTo>
                      <a:pt x="1976" y="0"/>
                    </a:moveTo>
                    <a:cubicBezTo>
                      <a:pt x="1885" y="31"/>
                      <a:pt x="1855" y="91"/>
                      <a:pt x="1764" y="152"/>
                    </a:cubicBezTo>
                    <a:cubicBezTo>
                      <a:pt x="1771" y="150"/>
                      <a:pt x="1778" y="149"/>
                      <a:pt x="1784" y="149"/>
                    </a:cubicBezTo>
                    <a:cubicBezTo>
                      <a:pt x="2342" y="149"/>
                      <a:pt x="2371" y="6149"/>
                      <a:pt x="2371" y="6839"/>
                    </a:cubicBezTo>
                    <a:cubicBezTo>
                      <a:pt x="2371" y="8936"/>
                      <a:pt x="1855" y="10943"/>
                      <a:pt x="1612" y="13040"/>
                    </a:cubicBezTo>
                    <a:cubicBezTo>
                      <a:pt x="1429" y="14894"/>
                      <a:pt x="1095" y="16748"/>
                      <a:pt x="700" y="18572"/>
                    </a:cubicBezTo>
                    <a:cubicBezTo>
                      <a:pt x="487" y="19636"/>
                      <a:pt x="1" y="20699"/>
                      <a:pt x="183" y="21824"/>
                    </a:cubicBezTo>
                    <a:cubicBezTo>
                      <a:pt x="183" y="21860"/>
                      <a:pt x="204" y="21874"/>
                      <a:pt x="233" y="21874"/>
                    </a:cubicBezTo>
                    <a:cubicBezTo>
                      <a:pt x="254" y="21874"/>
                      <a:pt x="279" y="21867"/>
                      <a:pt x="305" y="21855"/>
                    </a:cubicBezTo>
                    <a:cubicBezTo>
                      <a:pt x="335" y="21824"/>
                      <a:pt x="365" y="21824"/>
                      <a:pt x="396" y="21763"/>
                    </a:cubicBezTo>
                    <a:cubicBezTo>
                      <a:pt x="457" y="21733"/>
                      <a:pt x="457" y="21672"/>
                      <a:pt x="365" y="21672"/>
                    </a:cubicBezTo>
                    <a:cubicBezTo>
                      <a:pt x="244" y="21672"/>
                      <a:pt x="1064" y="17265"/>
                      <a:pt x="1156" y="16870"/>
                    </a:cubicBezTo>
                    <a:cubicBezTo>
                      <a:pt x="1612" y="14985"/>
                      <a:pt x="1824" y="13101"/>
                      <a:pt x="2159" y="11186"/>
                    </a:cubicBezTo>
                    <a:cubicBezTo>
                      <a:pt x="2463" y="9362"/>
                      <a:pt x="2645" y="7721"/>
                      <a:pt x="2615" y="5866"/>
                    </a:cubicBezTo>
                    <a:cubicBezTo>
                      <a:pt x="2584" y="3982"/>
                      <a:pt x="2736" y="1824"/>
                      <a:pt x="2007" y="31"/>
                    </a:cubicBezTo>
                    <a:cubicBezTo>
                      <a:pt x="2007" y="0"/>
                      <a:pt x="1976" y="0"/>
                      <a:pt x="1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2710;p75">
                <a:extLst>
                  <a:ext uri="{FF2B5EF4-FFF2-40B4-BE49-F238E27FC236}">
                    <a16:creationId xmlns:a16="http://schemas.microsoft.com/office/drawing/2014/main" id="{CB1737CC-AE33-B0F8-681E-97900E450A83}"/>
                  </a:ext>
                </a:extLst>
              </p:cNvPr>
              <p:cNvSpPr/>
              <p:nvPr/>
            </p:nvSpPr>
            <p:spPr>
              <a:xfrm>
                <a:off x="5585566" y="3801991"/>
                <a:ext cx="40997" cy="135979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8889" extrusionOk="0">
                    <a:moveTo>
                      <a:pt x="2620" y="0"/>
                    </a:moveTo>
                    <a:cubicBezTo>
                      <a:pt x="2595" y="0"/>
                      <a:pt x="2566" y="10"/>
                      <a:pt x="2553" y="35"/>
                    </a:cubicBezTo>
                    <a:cubicBezTo>
                      <a:pt x="1581" y="2619"/>
                      <a:pt x="0" y="5993"/>
                      <a:pt x="304" y="8820"/>
                    </a:cubicBezTo>
                    <a:cubicBezTo>
                      <a:pt x="304" y="8865"/>
                      <a:pt x="319" y="8888"/>
                      <a:pt x="342" y="8888"/>
                    </a:cubicBezTo>
                    <a:cubicBezTo>
                      <a:pt x="365" y="8888"/>
                      <a:pt x="395" y="8865"/>
                      <a:pt x="426" y="8820"/>
                    </a:cubicBezTo>
                    <a:cubicBezTo>
                      <a:pt x="821" y="7421"/>
                      <a:pt x="882" y="5932"/>
                      <a:pt x="1216" y="4534"/>
                    </a:cubicBezTo>
                    <a:cubicBezTo>
                      <a:pt x="1581" y="3014"/>
                      <a:pt x="2128" y="1525"/>
                      <a:pt x="2644" y="35"/>
                    </a:cubicBezTo>
                    <a:cubicBezTo>
                      <a:pt x="2680" y="18"/>
                      <a:pt x="2654" y="0"/>
                      <a:pt x="2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2711;p75">
                <a:extLst>
                  <a:ext uri="{FF2B5EF4-FFF2-40B4-BE49-F238E27FC236}">
                    <a16:creationId xmlns:a16="http://schemas.microsoft.com/office/drawing/2014/main" id="{85A1378B-AA68-1754-03FF-08BB96C0F798}"/>
                  </a:ext>
                </a:extLst>
              </p:cNvPr>
              <p:cNvSpPr/>
              <p:nvPr/>
            </p:nvSpPr>
            <p:spPr>
              <a:xfrm>
                <a:off x="5576724" y="3913816"/>
                <a:ext cx="24660" cy="192137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2560" extrusionOk="0">
                    <a:moveTo>
                      <a:pt x="1102" y="1"/>
                    </a:moveTo>
                    <a:cubicBezTo>
                      <a:pt x="1067" y="1"/>
                      <a:pt x="1034" y="25"/>
                      <a:pt x="1034" y="81"/>
                    </a:cubicBezTo>
                    <a:cubicBezTo>
                      <a:pt x="456" y="2270"/>
                      <a:pt x="1" y="4245"/>
                      <a:pt x="274" y="6525"/>
                    </a:cubicBezTo>
                    <a:cubicBezTo>
                      <a:pt x="487" y="8531"/>
                      <a:pt x="1004" y="10476"/>
                      <a:pt x="1247" y="12482"/>
                    </a:cubicBezTo>
                    <a:cubicBezTo>
                      <a:pt x="1247" y="12536"/>
                      <a:pt x="1288" y="12560"/>
                      <a:pt x="1334" y="12560"/>
                    </a:cubicBezTo>
                    <a:cubicBezTo>
                      <a:pt x="1392" y="12560"/>
                      <a:pt x="1460" y="12520"/>
                      <a:pt x="1460" y="12452"/>
                    </a:cubicBezTo>
                    <a:cubicBezTo>
                      <a:pt x="1611" y="10750"/>
                      <a:pt x="1095" y="9109"/>
                      <a:pt x="791" y="7437"/>
                    </a:cubicBezTo>
                    <a:cubicBezTo>
                      <a:pt x="304" y="4823"/>
                      <a:pt x="578" y="2634"/>
                      <a:pt x="1186" y="81"/>
                    </a:cubicBezTo>
                    <a:cubicBezTo>
                      <a:pt x="1186" y="32"/>
                      <a:pt x="1142" y="1"/>
                      <a:pt x="1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2712;p75">
                <a:extLst>
                  <a:ext uri="{FF2B5EF4-FFF2-40B4-BE49-F238E27FC236}">
                    <a16:creationId xmlns:a16="http://schemas.microsoft.com/office/drawing/2014/main" id="{7C2C65C7-EDFA-955F-4BE8-8750B1CFF305}"/>
                  </a:ext>
                </a:extLst>
              </p:cNvPr>
              <p:cNvSpPr/>
              <p:nvPr/>
            </p:nvSpPr>
            <p:spPr>
              <a:xfrm>
                <a:off x="5558597" y="4009349"/>
                <a:ext cx="20009" cy="22586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4765" extrusionOk="0">
                    <a:moveTo>
                      <a:pt x="1103" y="0"/>
                    </a:moveTo>
                    <a:cubicBezTo>
                      <a:pt x="1066" y="0"/>
                      <a:pt x="1077" y="71"/>
                      <a:pt x="1155" y="98"/>
                    </a:cubicBezTo>
                    <a:cubicBezTo>
                      <a:pt x="1216" y="98"/>
                      <a:pt x="334" y="3593"/>
                      <a:pt x="274" y="3897"/>
                    </a:cubicBezTo>
                    <a:cubicBezTo>
                      <a:pt x="30" y="5143"/>
                      <a:pt x="0" y="6389"/>
                      <a:pt x="0" y="7696"/>
                    </a:cubicBezTo>
                    <a:cubicBezTo>
                      <a:pt x="0" y="9976"/>
                      <a:pt x="61" y="12590"/>
                      <a:pt x="882" y="14718"/>
                    </a:cubicBezTo>
                    <a:cubicBezTo>
                      <a:pt x="893" y="14751"/>
                      <a:pt x="912" y="14764"/>
                      <a:pt x="932" y="14764"/>
                    </a:cubicBezTo>
                    <a:cubicBezTo>
                      <a:pt x="967" y="14764"/>
                      <a:pt x="1003" y="14726"/>
                      <a:pt x="1003" y="14687"/>
                    </a:cubicBezTo>
                    <a:cubicBezTo>
                      <a:pt x="395" y="12225"/>
                      <a:pt x="274" y="9520"/>
                      <a:pt x="243" y="6967"/>
                    </a:cubicBezTo>
                    <a:cubicBezTo>
                      <a:pt x="243" y="5447"/>
                      <a:pt x="365" y="3958"/>
                      <a:pt x="730" y="2468"/>
                    </a:cubicBezTo>
                    <a:cubicBezTo>
                      <a:pt x="912" y="1648"/>
                      <a:pt x="1307" y="888"/>
                      <a:pt x="1216" y="37"/>
                    </a:cubicBezTo>
                    <a:cubicBezTo>
                      <a:pt x="1216" y="6"/>
                      <a:pt x="1186" y="6"/>
                      <a:pt x="1186" y="6"/>
                    </a:cubicBezTo>
                    <a:lnTo>
                      <a:pt x="1125" y="6"/>
                    </a:lnTo>
                    <a:cubicBezTo>
                      <a:pt x="1116" y="2"/>
                      <a:pt x="1109" y="0"/>
                      <a:pt x="1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2713;p75">
                <a:extLst>
                  <a:ext uri="{FF2B5EF4-FFF2-40B4-BE49-F238E27FC236}">
                    <a16:creationId xmlns:a16="http://schemas.microsoft.com/office/drawing/2014/main" id="{23FC4935-38D7-E273-8167-8D304C824DAF}"/>
                  </a:ext>
                </a:extLst>
              </p:cNvPr>
              <p:cNvSpPr/>
              <p:nvPr/>
            </p:nvSpPr>
            <p:spPr>
              <a:xfrm>
                <a:off x="5532545" y="4183159"/>
                <a:ext cx="32109" cy="144332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9435" extrusionOk="0">
                    <a:moveTo>
                      <a:pt x="2047" y="1"/>
                    </a:moveTo>
                    <a:cubicBezTo>
                      <a:pt x="2036" y="1"/>
                      <a:pt x="2022" y="5"/>
                      <a:pt x="2007" y="12"/>
                    </a:cubicBezTo>
                    <a:cubicBezTo>
                      <a:pt x="1217" y="1289"/>
                      <a:pt x="1" y="2170"/>
                      <a:pt x="31" y="3812"/>
                    </a:cubicBezTo>
                    <a:cubicBezTo>
                      <a:pt x="92" y="4450"/>
                      <a:pt x="1551" y="9131"/>
                      <a:pt x="1156" y="9313"/>
                    </a:cubicBezTo>
                    <a:cubicBezTo>
                      <a:pt x="1065" y="9374"/>
                      <a:pt x="1095" y="9435"/>
                      <a:pt x="1186" y="9435"/>
                    </a:cubicBezTo>
                    <a:lnTo>
                      <a:pt x="1247" y="9435"/>
                    </a:lnTo>
                    <a:cubicBezTo>
                      <a:pt x="1308" y="9435"/>
                      <a:pt x="1338" y="9405"/>
                      <a:pt x="1338" y="9405"/>
                    </a:cubicBezTo>
                    <a:cubicBezTo>
                      <a:pt x="1642" y="8341"/>
                      <a:pt x="1217" y="7125"/>
                      <a:pt x="943" y="6122"/>
                    </a:cubicBezTo>
                    <a:cubicBezTo>
                      <a:pt x="578" y="4602"/>
                      <a:pt x="123" y="3508"/>
                      <a:pt x="882" y="1958"/>
                    </a:cubicBezTo>
                    <a:cubicBezTo>
                      <a:pt x="1217" y="1259"/>
                      <a:pt x="1764" y="742"/>
                      <a:pt x="2098" y="103"/>
                    </a:cubicBezTo>
                    <a:cubicBezTo>
                      <a:pt x="2098" y="35"/>
                      <a:pt x="2081" y="1"/>
                      <a:pt x="20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2714;p75">
                <a:extLst>
                  <a:ext uri="{FF2B5EF4-FFF2-40B4-BE49-F238E27FC236}">
                    <a16:creationId xmlns:a16="http://schemas.microsoft.com/office/drawing/2014/main" id="{3CF34377-8CBB-D9F2-2D3E-2A5BDE2B2170}"/>
                  </a:ext>
                </a:extLst>
              </p:cNvPr>
              <p:cNvSpPr/>
              <p:nvPr/>
            </p:nvSpPr>
            <p:spPr>
              <a:xfrm>
                <a:off x="5501858" y="4323299"/>
                <a:ext cx="46520" cy="114456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7482" extrusionOk="0">
                    <a:moveTo>
                      <a:pt x="3010" y="0"/>
                    </a:moveTo>
                    <a:cubicBezTo>
                      <a:pt x="2858" y="213"/>
                      <a:pt x="2463" y="274"/>
                      <a:pt x="2250" y="426"/>
                    </a:cubicBezTo>
                    <a:cubicBezTo>
                      <a:pt x="1825" y="730"/>
                      <a:pt x="1490" y="1186"/>
                      <a:pt x="1034" y="1490"/>
                    </a:cubicBezTo>
                    <a:cubicBezTo>
                      <a:pt x="487" y="1885"/>
                      <a:pt x="335" y="1946"/>
                      <a:pt x="274" y="2645"/>
                    </a:cubicBezTo>
                    <a:cubicBezTo>
                      <a:pt x="153" y="4347"/>
                      <a:pt x="1429" y="6079"/>
                      <a:pt x="2341" y="7417"/>
                    </a:cubicBezTo>
                    <a:cubicBezTo>
                      <a:pt x="2384" y="7459"/>
                      <a:pt x="2432" y="7482"/>
                      <a:pt x="2473" y="7482"/>
                    </a:cubicBezTo>
                    <a:cubicBezTo>
                      <a:pt x="2519" y="7482"/>
                      <a:pt x="2554" y="7452"/>
                      <a:pt x="2554" y="7386"/>
                    </a:cubicBezTo>
                    <a:cubicBezTo>
                      <a:pt x="2554" y="5927"/>
                      <a:pt x="1338" y="4833"/>
                      <a:pt x="791" y="3557"/>
                    </a:cubicBezTo>
                    <a:cubicBezTo>
                      <a:pt x="1" y="1642"/>
                      <a:pt x="2341" y="1429"/>
                      <a:pt x="3040" y="61"/>
                    </a:cubicBezTo>
                    <a:cubicBezTo>
                      <a:pt x="3040" y="0"/>
                      <a:pt x="3010" y="0"/>
                      <a:pt x="3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2715;p75">
                <a:extLst>
                  <a:ext uri="{FF2B5EF4-FFF2-40B4-BE49-F238E27FC236}">
                    <a16:creationId xmlns:a16="http://schemas.microsoft.com/office/drawing/2014/main" id="{2F229F6B-8D93-B08A-3357-F90C6A7FDEA8}"/>
                  </a:ext>
                </a:extLst>
              </p:cNvPr>
              <p:cNvSpPr/>
              <p:nvPr/>
            </p:nvSpPr>
            <p:spPr>
              <a:xfrm>
                <a:off x="5615320" y="4390364"/>
                <a:ext cx="53954" cy="85482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5588" extrusionOk="0">
                    <a:moveTo>
                      <a:pt x="3332" y="1"/>
                    </a:moveTo>
                    <a:cubicBezTo>
                      <a:pt x="3306" y="1"/>
                      <a:pt x="3283" y="9"/>
                      <a:pt x="3283" y="24"/>
                    </a:cubicBezTo>
                    <a:cubicBezTo>
                      <a:pt x="3070" y="449"/>
                      <a:pt x="3162" y="1027"/>
                      <a:pt x="3070" y="1513"/>
                    </a:cubicBezTo>
                    <a:cubicBezTo>
                      <a:pt x="2949" y="1999"/>
                      <a:pt x="2918" y="2395"/>
                      <a:pt x="2918" y="2881"/>
                    </a:cubicBezTo>
                    <a:cubicBezTo>
                      <a:pt x="2949" y="2972"/>
                      <a:pt x="2979" y="3063"/>
                      <a:pt x="3040" y="3154"/>
                    </a:cubicBezTo>
                    <a:cubicBezTo>
                      <a:pt x="3101" y="3671"/>
                      <a:pt x="2979" y="3975"/>
                      <a:pt x="2614" y="4127"/>
                    </a:cubicBezTo>
                    <a:cubicBezTo>
                      <a:pt x="2402" y="4279"/>
                      <a:pt x="2067" y="4340"/>
                      <a:pt x="1854" y="4431"/>
                    </a:cubicBezTo>
                    <a:cubicBezTo>
                      <a:pt x="1247" y="4705"/>
                      <a:pt x="699" y="5252"/>
                      <a:pt x="61" y="5465"/>
                    </a:cubicBezTo>
                    <a:cubicBezTo>
                      <a:pt x="0" y="5495"/>
                      <a:pt x="31" y="5586"/>
                      <a:pt x="61" y="5586"/>
                    </a:cubicBezTo>
                    <a:cubicBezTo>
                      <a:pt x="78" y="5587"/>
                      <a:pt x="95" y="5587"/>
                      <a:pt x="112" y="5587"/>
                    </a:cubicBezTo>
                    <a:cubicBezTo>
                      <a:pt x="785" y="5587"/>
                      <a:pt x="1291" y="5002"/>
                      <a:pt x="1854" y="4735"/>
                    </a:cubicBezTo>
                    <a:cubicBezTo>
                      <a:pt x="2310" y="4522"/>
                      <a:pt x="2949" y="4401"/>
                      <a:pt x="3253" y="3975"/>
                    </a:cubicBezTo>
                    <a:cubicBezTo>
                      <a:pt x="3526" y="3641"/>
                      <a:pt x="3405" y="3367"/>
                      <a:pt x="3313" y="3002"/>
                    </a:cubicBezTo>
                    <a:cubicBezTo>
                      <a:pt x="3162" y="2364"/>
                      <a:pt x="3374" y="1908"/>
                      <a:pt x="3435" y="1240"/>
                    </a:cubicBezTo>
                    <a:cubicBezTo>
                      <a:pt x="3435" y="1093"/>
                      <a:pt x="3463" y="326"/>
                      <a:pt x="3384" y="189"/>
                    </a:cubicBezTo>
                    <a:lnTo>
                      <a:pt x="3384" y="189"/>
                    </a:lnTo>
                    <a:cubicBezTo>
                      <a:pt x="3399" y="207"/>
                      <a:pt x="3414" y="214"/>
                      <a:pt x="3426" y="214"/>
                    </a:cubicBezTo>
                    <a:cubicBezTo>
                      <a:pt x="3461" y="214"/>
                      <a:pt x="3477" y="157"/>
                      <a:pt x="3435" y="115"/>
                    </a:cubicBezTo>
                    <a:cubicBezTo>
                      <a:pt x="3435" y="85"/>
                      <a:pt x="3405" y="85"/>
                      <a:pt x="3405" y="24"/>
                    </a:cubicBezTo>
                    <a:cubicBezTo>
                      <a:pt x="3389" y="9"/>
                      <a:pt x="3359" y="1"/>
                      <a:pt x="33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2716;p75">
                <a:extLst>
                  <a:ext uri="{FF2B5EF4-FFF2-40B4-BE49-F238E27FC236}">
                    <a16:creationId xmlns:a16="http://schemas.microsoft.com/office/drawing/2014/main" id="{06AAA188-DB68-7E1E-54F4-1DFDDA6E5C7D}"/>
                  </a:ext>
                </a:extLst>
              </p:cNvPr>
              <p:cNvSpPr/>
              <p:nvPr/>
            </p:nvSpPr>
            <p:spPr>
              <a:xfrm>
                <a:off x="5576724" y="4417226"/>
                <a:ext cx="55239" cy="52226"/>
              </a:xfrm>
              <a:custGeom>
                <a:avLst/>
                <a:gdLst/>
                <a:ahLst/>
                <a:cxnLst/>
                <a:rect l="l" t="t" r="r" b="b"/>
                <a:pathLst>
                  <a:path w="3611" h="3414" extrusionOk="0">
                    <a:moveTo>
                      <a:pt x="122" y="0"/>
                    </a:moveTo>
                    <a:cubicBezTo>
                      <a:pt x="1" y="0"/>
                      <a:pt x="1" y="122"/>
                      <a:pt x="92" y="183"/>
                    </a:cubicBezTo>
                    <a:cubicBezTo>
                      <a:pt x="426" y="304"/>
                      <a:pt x="730" y="882"/>
                      <a:pt x="943" y="1186"/>
                    </a:cubicBezTo>
                    <a:cubicBezTo>
                      <a:pt x="1308" y="1642"/>
                      <a:pt x="1551" y="2098"/>
                      <a:pt x="1824" y="2614"/>
                    </a:cubicBezTo>
                    <a:cubicBezTo>
                      <a:pt x="2180" y="3162"/>
                      <a:pt x="2610" y="3414"/>
                      <a:pt x="3248" y="3414"/>
                    </a:cubicBezTo>
                    <a:cubicBezTo>
                      <a:pt x="3315" y="3414"/>
                      <a:pt x="3384" y="3411"/>
                      <a:pt x="3455" y="3405"/>
                    </a:cubicBezTo>
                    <a:lnTo>
                      <a:pt x="3455" y="3405"/>
                    </a:lnTo>
                    <a:cubicBezTo>
                      <a:pt x="3459" y="3406"/>
                      <a:pt x="3462" y="3406"/>
                      <a:pt x="3465" y="3406"/>
                    </a:cubicBezTo>
                    <a:cubicBezTo>
                      <a:pt x="3552" y="3406"/>
                      <a:pt x="3611" y="3245"/>
                      <a:pt x="3496" y="3222"/>
                    </a:cubicBezTo>
                    <a:cubicBezTo>
                      <a:pt x="2858" y="3101"/>
                      <a:pt x="2463" y="2888"/>
                      <a:pt x="2128" y="2310"/>
                    </a:cubicBezTo>
                    <a:cubicBezTo>
                      <a:pt x="1885" y="1915"/>
                      <a:pt x="1672" y="1520"/>
                      <a:pt x="1399" y="1155"/>
                    </a:cubicBezTo>
                    <a:cubicBezTo>
                      <a:pt x="1095" y="760"/>
                      <a:pt x="730" y="31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2717;p75">
                <a:extLst>
                  <a:ext uri="{FF2B5EF4-FFF2-40B4-BE49-F238E27FC236}">
                    <a16:creationId xmlns:a16="http://schemas.microsoft.com/office/drawing/2014/main" id="{D988BFAA-CBEE-B58F-0C4F-71855E0C9B76}"/>
                  </a:ext>
                </a:extLst>
              </p:cNvPr>
              <p:cNvSpPr/>
              <p:nvPr/>
            </p:nvSpPr>
            <p:spPr>
              <a:xfrm>
                <a:off x="5540928" y="4430244"/>
                <a:ext cx="58972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008" extrusionOk="0">
                    <a:moveTo>
                      <a:pt x="942" y="0"/>
                    </a:moveTo>
                    <a:cubicBezTo>
                      <a:pt x="790" y="0"/>
                      <a:pt x="760" y="244"/>
                      <a:pt x="912" y="274"/>
                    </a:cubicBezTo>
                    <a:cubicBezTo>
                      <a:pt x="1204" y="384"/>
                      <a:pt x="1507" y="471"/>
                      <a:pt x="1815" y="550"/>
                    </a:cubicBezTo>
                    <a:lnTo>
                      <a:pt x="1815" y="550"/>
                    </a:lnTo>
                    <a:cubicBezTo>
                      <a:pt x="1791" y="567"/>
                      <a:pt x="1754" y="586"/>
                      <a:pt x="1702" y="608"/>
                    </a:cubicBezTo>
                    <a:cubicBezTo>
                      <a:pt x="1656" y="625"/>
                      <a:pt x="1595" y="633"/>
                      <a:pt x="1525" y="633"/>
                    </a:cubicBezTo>
                    <a:cubicBezTo>
                      <a:pt x="1088" y="633"/>
                      <a:pt x="266" y="344"/>
                      <a:pt x="30" y="213"/>
                    </a:cubicBezTo>
                    <a:cubicBezTo>
                      <a:pt x="0" y="213"/>
                      <a:pt x="0" y="244"/>
                      <a:pt x="0" y="244"/>
                    </a:cubicBezTo>
                    <a:cubicBezTo>
                      <a:pt x="394" y="539"/>
                      <a:pt x="1087" y="695"/>
                      <a:pt x="1676" y="695"/>
                    </a:cubicBezTo>
                    <a:cubicBezTo>
                      <a:pt x="1814" y="695"/>
                      <a:pt x="1946" y="686"/>
                      <a:pt x="2067" y="669"/>
                    </a:cubicBezTo>
                    <a:cubicBezTo>
                      <a:pt x="2102" y="669"/>
                      <a:pt x="2117" y="649"/>
                      <a:pt x="2123" y="626"/>
                    </a:cubicBezTo>
                    <a:lnTo>
                      <a:pt x="2123" y="626"/>
                    </a:lnTo>
                    <a:cubicBezTo>
                      <a:pt x="2226" y="651"/>
                      <a:pt x="2329" y="675"/>
                      <a:pt x="2432" y="699"/>
                    </a:cubicBezTo>
                    <a:cubicBezTo>
                      <a:pt x="2675" y="730"/>
                      <a:pt x="2948" y="760"/>
                      <a:pt x="3222" y="851"/>
                    </a:cubicBezTo>
                    <a:cubicBezTo>
                      <a:pt x="3283" y="882"/>
                      <a:pt x="3374" y="882"/>
                      <a:pt x="3404" y="912"/>
                    </a:cubicBezTo>
                    <a:cubicBezTo>
                      <a:pt x="3480" y="973"/>
                      <a:pt x="3526" y="1003"/>
                      <a:pt x="3549" y="1003"/>
                    </a:cubicBezTo>
                    <a:cubicBezTo>
                      <a:pt x="3561" y="1003"/>
                      <a:pt x="3567" y="994"/>
                      <a:pt x="3567" y="976"/>
                    </a:cubicBezTo>
                    <a:lnTo>
                      <a:pt x="3567" y="976"/>
                    </a:lnTo>
                    <a:cubicBezTo>
                      <a:pt x="3623" y="984"/>
                      <a:pt x="3690" y="1003"/>
                      <a:pt x="3739" y="1003"/>
                    </a:cubicBezTo>
                    <a:cubicBezTo>
                      <a:pt x="3747" y="1006"/>
                      <a:pt x="3755" y="1007"/>
                      <a:pt x="3762" y="1007"/>
                    </a:cubicBezTo>
                    <a:cubicBezTo>
                      <a:pt x="3835" y="1007"/>
                      <a:pt x="3855" y="882"/>
                      <a:pt x="3800" y="882"/>
                    </a:cubicBezTo>
                    <a:cubicBezTo>
                      <a:pt x="2937" y="555"/>
                      <a:pt x="1930" y="24"/>
                      <a:pt x="1004" y="1"/>
                    </a:cubicBezTo>
                    <a:lnTo>
                      <a:pt x="1004" y="1"/>
                    </a:lnTo>
                    <a:cubicBezTo>
                      <a:pt x="1004" y="1"/>
                      <a:pt x="1004" y="1"/>
                      <a:pt x="1003" y="0"/>
                    </a:cubicBezTo>
                    <a:cubicBezTo>
                      <a:pt x="1003" y="1"/>
                      <a:pt x="1003" y="1"/>
                      <a:pt x="1003" y="1"/>
                    </a:cubicBezTo>
                    <a:lnTo>
                      <a:pt x="1003" y="1"/>
                    </a:lnTo>
                    <a:cubicBezTo>
                      <a:pt x="983" y="1"/>
                      <a:pt x="96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2718;p75">
                <a:extLst>
                  <a:ext uri="{FF2B5EF4-FFF2-40B4-BE49-F238E27FC236}">
                    <a16:creationId xmlns:a16="http://schemas.microsoft.com/office/drawing/2014/main" id="{15A08D88-C4E5-8DB4-2EFF-AE5064CB95B6}"/>
                  </a:ext>
                </a:extLst>
              </p:cNvPr>
              <p:cNvSpPr/>
              <p:nvPr/>
            </p:nvSpPr>
            <p:spPr>
              <a:xfrm>
                <a:off x="5532729" y="4435246"/>
                <a:ext cx="103992" cy="52287"/>
              </a:xfrm>
              <a:custGeom>
                <a:avLst/>
                <a:gdLst/>
                <a:ahLst/>
                <a:cxnLst/>
                <a:rect l="l" t="t" r="r" b="b"/>
                <a:pathLst>
                  <a:path w="6798" h="3418" extrusionOk="0">
                    <a:moveTo>
                      <a:pt x="338" y="0"/>
                    </a:moveTo>
                    <a:cubicBezTo>
                      <a:pt x="316" y="0"/>
                      <a:pt x="293" y="23"/>
                      <a:pt x="293" y="68"/>
                    </a:cubicBezTo>
                    <a:cubicBezTo>
                      <a:pt x="234" y="570"/>
                      <a:pt x="118" y="1071"/>
                      <a:pt x="28" y="1572"/>
                    </a:cubicBezTo>
                    <a:lnTo>
                      <a:pt x="28" y="1572"/>
                    </a:lnTo>
                    <a:cubicBezTo>
                      <a:pt x="25" y="1577"/>
                      <a:pt x="22" y="1583"/>
                      <a:pt x="19" y="1588"/>
                    </a:cubicBezTo>
                    <a:cubicBezTo>
                      <a:pt x="21" y="1589"/>
                      <a:pt x="23" y="1589"/>
                      <a:pt x="24" y="1590"/>
                    </a:cubicBezTo>
                    <a:lnTo>
                      <a:pt x="24" y="1590"/>
                    </a:lnTo>
                    <a:cubicBezTo>
                      <a:pt x="23" y="1600"/>
                      <a:pt x="21" y="1609"/>
                      <a:pt x="19" y="1619"/>
                    </a:cubicBezTo>
                    <a:cubicBezTo>
                      <a:pt x="1" y="1731"/>
                      <a:pt x="98" y="1809"/>
                      <a:pt x="182" y="1809"/>
                    </a:cubicBezTo>
                    <a:cubicBezTo>
                      <a:pt x="200" y="1809"/>
                      <a:pt x="218" y="1806"/>
                      <a:pt x="234" y="1798"/>
                    </a:cubicBezTo>
                    <a:lnTo>
                      <a:pt x="234" y="1798"/>
                    </a:lnTo>
                    <a:cubicBezTo>
                      <a:pt x="417" y="2429"/>
                      <a:pt x="1004" y="2242"/>
                      <a:pt x="2086" y="2531"/>
                    </a:cubicBezTo>
                    <a:cubicBezTo>
                      <a:pt x="3180" y="2834"/>
                      <a:pt x="4275" y="3047"/>
                      <a:pt x="5399" y="3260"/>
                    </a:cubicBezTo>
                    <a:cubicBezTo>
                      <a:pt x="5658" y="3300"/>
                      <a:pt x="5982" y="3418"/>
                      <a:pt x="6277" y="3418"/>
                    </a:cubicBezTo>
                    <a:cubicBezTo>
                      <a:pt x="6433" y="3418"/>
                      <a:pt x="6580" y="3385"/>
                      <a:pt x="6706" y="3290"/>
                    </a:cubicBezTo>
                    <a:cubicBezTo>
                      <a:pt x="6798" y="3260"/>
                      <a:pt x="6798" y="3138"/>
                      <a:pt x="6676" y="3108"/>
                    </a:cubicBezTo>
                    <a:cubicBezTo>
                      <a:pt x="6615" y="3108"/>
                      <a:pt x="6524" y="3047"/>
                      <a:pt x="6463" y="3047"/>
                    </a:cubicBezTo>
                    <a:cubicBezTo>
                      <a:pt x="6372" y="3047"/>
                      <a:pt x="6342" y="3138"/>
                      <a:pt x="6402" y="3169"/>
                    </a:cubicBezTo>
                    <a:cubicBezTo>
                      <a:pt x="6038" y="2986"/>
                      <a:pt x="5187" y="2986"/>
                      <a:pt x="4731" y="2926"/>
                    </a:cubicBezTo>
                    <a:cubicBezTo>
                      <a:pt x="4032" y="2774"/>
                      <a:pt x="3302" y="2652"/>
                      <a:pt x="2573" y="2470"/>
                    </a:cubicBezTo>
                    <a:cubicBezTo>
                      <a:pt x="2086" y="2348"/>
                      <a:pt x="1509" y="2227"/>
                      <a:pt x="1053" y="2044"/>
                    </a:cubicBezTo>
                    <a:lnTo>
                      <a:pt x="1053" y="2044"/>
                    </a:lnTo>
                    <a:cubicBezTo>
                      <a:pt x="1066" y="2048"/>
                      <a:pt x="1073" y="2049"/>
                      <a:pt x="1073" y="2049"/>
                    </a:cubicBezTo>
                    <a:cubicBezTo>
                      <a:pt x="1077" y="2049"/>
                      <a:pt x="806" y="1978"/>
                      <a:pt x="756" y="1978"/>
                    </a:cubicBezTo>
                    <a:cubicBezTo>
                      <a:pt x="748" y="1978"/>
                      <a:pt x="745" y="1980"/>
                      <a:pt x="749" y="1983"/>
                    </a:cubicBezTo>
                    <a:cubicBezTo>
                      <a:pt x="609" y="1931"/>
                      <a:pt x="489" y="1607"/>
                      <a:pt x="355" y="1457"/>
                    </a:cubicBezTo>
                    <a:lnTo>
                      <a:pt x="355" y="1457"/>
                    </a:lnTo>
                    <a:cubicBezTo>
                      <a:pt x="376" y="1363"/>
                      <a:pt x="365" y="1346"/>
                      <a:pt x="329" y="1136"/>
                    </a:cubicBezTo>
                    <a:lnTo>
                      <a:pt x="329" y="1136"/>
                    </a:lnTo>
                    <a:cubicBezTo>
                      <a:pt x="356" y="779"/>
                      <a:pt x="384" y="417"/>
                      <a:pt x="384" y="68"/>
                    </a:cubicBezTo>
                    <a:cubicBezTo>
                      <a:pt x="384" y="23"/>
                      <a:pt x="361" y="0"/>
                      <a:pt x="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2719;p75">
                <a:extLst>
                  <a:ext uri="{FF2B5EF4-FFF2-40B4-BE49-F238E27FC236}">
                    <a16:creationId xmlns:a16="http://schemas.microsoft.com/office/drawing/2014/main" id="{077F0867-C14B-2359-16E8-4B69F9207597}"/>
                  </a:ext>
                </a:extLst>
              </p:cNvPr>
              <p:cNvSpPr/>
              <p:nvPr/>
            </p:nvSpPr>
            <p:spPr>
              <a:xfrm>
                <a:off x="5541387" y="4442528"/>
                <a:ext cx="6899" cy="20284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326" extrusionOk="0">
                    <a:moveTo>
                      <a:pt x="401" y="0"/>
                    </a:moveTo>
                    <a:cubicBezTo>
                      <a:pt x="384" y="0"/>
                      <a:pt x="365" y="13"/>
                      <a:pt x="365" y="48"/>
                    </a:cubicBezTo>
                    <a:cubicBezTo>
                      <a:pt x="335" y="200"/>
                      <a:pt x="304" y="352"/>
                      <a:pt x="274" y="535"/>
                    </a:cubicBezTo>
                    <a:cubicBezTo>
                      <a:pt x="274" y="656"/>
                      <a:pt x="274" y="808"/>
                      <a:pt x="183" y="930"/>
                    </a:cubicBezTo>
                    <a:cubicBezTo>
                      <a:pt x="122" y="1021"/>
                      <a:pt x="0" y="1143"/>
                      <a:pt x="61" y="1295"/>
                    </a:cubicBezTo>
                    <a:cubicBezTo>
                      <a:pt x="61" y="1325"/>
                      <a:pt x="122" y="1325"/>
                      <a:pt x="152" y="1325"/>
                    </a:cubicBezTo>
                    <a:lnTo>
                      <a:pt x="213" y="1325"/>
                    </a:lnTo>
                    <a:cubicBezTo>
                      <a:pt x="274" y="1325"/>
                      <a:pt x="274" y="1264"/>
                      <a:pt x="213" y="1234"/>
                    </a:cubicBezTo>
                    <a:cubicBezTo>
                      <a:pt x="152" y="1173"/>
                      <a:pt x="304" y="930"/>
                      <a:pt x="335" y="839"/>
                    </a:cubicBezTo>
                    <a:cubicBezTo>
                      <a:pt x="365" y="717"/>
                      <a:pt x="335" y="565"/>
                      <a:pt x="335" y="474"/>
                    </a:cubicBezTo>
                    <a:cubicBezTo>
                      <a:pt x="335" y="322"/>
                      <a:pt x="365" y="200"/>
                      <a:pt x="396" y="48"/>
                    </a:cubicBezTo>
                    <a:cubicBezTo>
                      <a:pt x="451" y="30"/>
                      <a:pt x="428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2720;p75">
                <a:extLst>
                  <a:ext uri="{FF2B5EF4-FFF2-40B4-BE49-F238E27FC236}">
                    <a16:creationId xmlns:a16="http://schemas.microsoft.com/office/drawing/2014/main" id="{48B8A8A7-1568-E2AE-ED65-0DBE087A30A1}"/>
                  </a:ext>
                </a:extLst>
              </p:cNvPr>
              <p:cNvSpPr/>
              <p:nvPr/>
            </p:nvSpPr>
            <p:spPr>
              <a:xfrm>
                <a:off x="5549388" y="4439820"/>
                <a:ext cx="6425" cy="262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718" extrusionOk="0">
                    <a:moveTo>
                      <a:pt x="394" y="1"/>
                    </a:moveTo>
                    <a:cubicBezTo>
                      <a:pt x="377" y="1"/>
                      <a:pt x="359" y="23"/>
                      <a:pt x="359" y="73"/>
                    </a:cubicBezTo>
                    <a:cubicBezTo>
                      <a:pt x="359" y="529"/>
                      <a:pt x="207" y="894"/>
                      <a:pt x="85" y="1320"/>
                    </a:cubicBezTo>
                    <a:cubicBezTo>
                      <a:pt x="57" y="1464"/>
                      <a:pt x="0" y="1717"/>
                      <a:pt x="202" y="1717"/>
                    </a:cubicBezTo>
                    <a:cubicBezTo>
                      <a:pt x="213" y="1717"/>
                      <a:pt x="225" y="1716"/>
                      <a:pt x="237" y="1715"/>
                    </a:cubicBezTo>
                    <a:cubicBezTo>
                      <a:pt x="268" y="1715"/>
                      <a:pt x="298" y="1654"/>
                      <a:pt x="268" y="1624"/>
                    </a:cubicBezTo>
                    <a:cubicBezTo>
                      <a:pt x="146" y="1502"/>
                      <a:pt x="359" y="1137"/>
                      <a:pt x="359" y="985"/>
                    </a:cubicBezTo>
                    <a:cubicBezTo>
                      <a:pt x="420" y="681"/>
                      <a:pt x="420" y="347"/>
                      <a:pt x="420" y="43"/>
                    </a:cubicBezTo>
                    <a:cubicBezTo>
                      <a:pt x="420" y="16"/>
                      <a:pt x="407" y="1"/>
                      <a:pt x="3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2721;p75">
                <a:extLst>
                  <a:ext uri="{FF2B5EF4-FFF2-40B4-BE49-F238E27FC236}">
                    <a16:creationId xmlns:a16="http://schemas.microsoft.com/office/drawing/2014/main" id="{1DE14724-2506-6FEC-A2AC-268DD39DE479}"/>
                  </a:ext>
                </a:extLst>
              </p:cNvPr>
              <p:cNvSpPr/>
              <p:nvPr/>
            </p:nvSpPr>
            <p:spPr>
              <a:xfrm>
                <a:off x="5558123" y="4440585"/>
                <a:ext cx="4207" cy="25822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88" extrusionOk="0">
                    <a:moveTo>
                      <a:pt x="210" y="1"/>
                    </a:moveTo>
                    <a:cubicBezTo>
                      <a:pt x="183" y="1"/>
                      <a:pt x="153" y="8"/>
                      <a:pt x="153" y="23"/>
                    </a:cubicBezTo>
                    <a:cubicBezTo>
                      <a:pt x="153" y="540"/>
                      <a:pt x="1" y="1118"/>
                      <a:pt x="92" y="1665"/>
                    </a:cubicBezTo>
                    <a:cubicBezTo>
                      <a:pt x="92" y="1680"/>
                      <a:pt x="107" y="1688"/>
                      <a:pt x="122" y="1688"/>
                    </a:cubicBezTo>
                    <a:cubicBezTo>
                      <a:pt x="137" y="1688"/>
                      <a:pt x="153" y="1680"/>
                      <a:pt x="153" y="1665"/>
                    </a:cubicBezTo>
                    <a:cubicBezTo>
                      <a:pt x="274" y="1148"/>
                      <a:pt x="244" y="540"/>
                      <a:pt x="244" y="23"/>
                    </a:cubicBezTo>
                    <a:cubicBezTo>
                      <a:pt x="259" y="8"/>
                      <a:pt x="236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2722;p75">
                <a:extLst>
                  <a:ext uri="{FF2B5EF4-FFF2-40B4-BE49-F238E27FC236}">
                    <a16:creationId xmlns:a16="http://schemas.microsoft.com/office/drawing/2014/main" id="{BEA58FF4-A985-F3B0-0169-1CA1C7CB613F}"/>
                  </a:ext>
                </a:extLst>
              </p:cNvPr>
              <p:cNvSpPr/>
              <p:nvPr/>
            </p:nvSpPr>
            <p:spPr>
              <a:xfrm>
                <a:off x="5565572" y="4441518"/>
                <a:ext cx="6517" cy="2488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7" extrusionOk="0">
                    <a:moveTo>
                      <a:pt x="365" y="0"/>
                    </a:moveTo>
                    <a:cubicBezTo>
                      <a:pt x="334" y="0"/>
                      <a:pt x="304" y="8"/>
                      <a:pt x="304" y="23"/>
                    </a:cubicBezTo>
                    <a:cubicBezTo>
                      <a:pt x="304" y="358"/>
                      <a:pt x="243" y="692"/>
                      <a:pt x="152" y="1026"/>
                    </a:cubicBezTo>
                    <a:cubicBezTo>
                      <a:pt x="91" y="1209"/>
                      <a:pt x="0" y="1361"/>
                      <a:pt x="91" y="1604"/>
                    </a:cubicBezTo>
                    <a:cubicBezTo>
                      <a:pt x="91" y="1619"/>
                      <a:pt x="106" y="1627"/>
                      <a:pt x="129" y="1627"/>
                    </a:cubicBezTo>
                    <a:cubicBezTo>
                      <a:pt x="152" y="1627"/>
                      <a:pt x="182" y="1619"/>
                      <a:pt x="213" y="1604"/>
                    </a:cubicBezTo>
                    <a:cubicBezTo>
                      <a:pt x="274" y="1057"/>
                      <a:pt x="426" y="570"/>
                      <a:pt x="426" y="23"/>
                    </a:cubicBezTo>
                    <a:cubicBezTo>
                      <a:pt x="426" y="8"/>
                      <a:pt x="395" y="0"/>
                      <a:pt x="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2723;p75">
                <a:extLst>
                  <a:ext uri="{FF2B5EF4-FFF2-40B4-BE49-F238E27FC236}">
                    <a16:creationId xmlns:a16="http://schemas.microsoft.com/office/drawing/2014/main" id="{A4266393-EFEA-C9C3-422D-FF8E16704C60}"/>
                  </a:ext>
                </a:extLst>
              </p:cNvPr>
              <p:cNvSpPr/>
              <p:nvPr/>
            </p:nvSpPr>
            <p:spPr>
              <a:xfrm>
                <a:off x="5573940" y="4443844"/>
                <a:ext cx="6517" cy="2233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460" extrusionOk="0">
                    <a:moveTo>
                      <a:pt x="380" y="0"/>
                    </a:moveTo>
                    <a:cubicBezTo>
                      <a:pt x="357" y="0"/>
                      <a:pt x="334" y="8"/>
                      <a:pt x="334" y="23"/>
                    </a:cubicBezTo>
                    <a:cubicBezTo>
                      <a:pt x="304" y="266"/>
                      <a:pt x="274" y="540"/>
                      <a:pt x="183" y="753"/>
                    </a:cubicBezTo>
                    <a:cubicBezTo>
                      <a:pt x="122" y="996"/>
                      <a:pt x="0" y="1178"/>
                      <a:pt x="0" y="1391"/>
                    </a:cubicBezTo>
                    <a:cubicBezTo>
                      <a:pt x="0" y="1437"/>
                      <a:pt x="15" y="1459"/>
                      <a:pt x="38" y="1459"/>
                    </a:cubicBezTo>
                    <a:cubicBezTo>
                      <a:pt x="61" y="1459"/>
                      <a:pt x="91" y="1437"/>
                      <a:pt x="122" y="1391"/>
                    </a:cubicBezTo>
                    <a:cubicBezTo>
                      <a:pt x="304" y="935"/>
                      <a:pt x="365" y="479"/>
                      <a:pt x="426" y="23"/>
                    </a:cubicBezTo>
                    <a:cubicBezTo>
                      <a:pt x="426" y="8"/>
                      <a:pt x="403" y="0"/>
                      <a:pt x="3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2724;p75">
                <a:extLst>
                  <a:ext uri="{FF2B5EF4-FFF2-40B4-BE49-F238E27FC236}">
                    <a16:creationId xmlns:a16="http://schemas.microsoft.com/office/drawing/2014/main" id="{041DD322-4814-BF5C-498C-3DAD1A4318CD}"/>
                  </a:ext>
                </a:extLst>
              </p:cNvPr>
              <p:cNvSpPr/>
              <p:nvPr/>
            </p:nvSpPr>
            <p:spPr>
              <a:xfrm>
                <a:off x="5580916" y="4442956"/>
                <a:ext cx="6976" cy="2112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81" extrusionOk="0">
                    <a:moveTo>
                      <a:pt x="399" y="0"/>
                    </a:moveTo>
                    <a:cubicBezTo>
                      <a:pt x="380" y="0"/>
                      <a:pt x="365" y="8"/>
                      <a:pt x="365" y="20"/>
                    </a:cubicBezTo>
                    <a:cubicBezTo>
                      <a:pt x="334" y="294"/>
                      <a:pt x="304" y="537"/>
                      <a:pt x="182" y="811"/>
                    </a:cubicBezTo>
                    <a:cubicBezTo>
                      <a:pt x="122" y="963"/>
                      <a:pt x="0" y="1115"/>
                      <a:pt x="61" y="1358"/>
                    </a:cubicBezTo>
                    <a:cubicBezTo>
                      <a:pt x="61" y="1373"/>
                      <a:pt x="84" y="1381"/>
                      <a:pt x="106" y="1381"/>
                    </a:cubicBezTo>
                    <a:cubicBezTo>
                      <a:pt x="129" y="1381"/>
                      <a:pt x="152" y="1373"/>
                      <a:pt x="152" y="1358"/>
                    </a:cubicBezTo>
                    <a:cubicBezTo>
                      <a:pt x="182" y="1115"/>
                      <a:pt x="304" y="932"/>
                      <a:pt x="334" y="689"/>
                    </a:cubicBezTo>
                    <a:cubicBezTo>
                      <a:pt x="395" y="476"/>
                      <a:pt x="395" y="233"/>
                      <a:pt x="456" y="51"/>
                    </a:cubicBezTo>
                    <a:cubicBezTo>
                      <a:pt x="456" y="15"/>
                      <a:pt x="425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2725;p75">
                <a:extLst>
                  <a:ext uri="{FF2B5EF4-FFF2-40B4-BE49-F238E27FC236}">
                    <a16:creationId xmlns:a16="http://schemas.microsoft.com/office/drawing/2014/main" id="{25A0F759-32DF-F83D-01EC-17BFB923D675}"/>
                  </a:ext>
                </a:extLst>
              </p:cNvPr>
              <p:cNvSpPr/>
              <p:nvPr/>
            </p:nvSpPr>
            <p:spPr>
              <a:xfrm>
                <a:off x="5587417" y="4452563"/>
                <a:ext cx="6058" cy="1993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303" extrusionOk="0">
                    <a:moveTo>
                      <a:pt x="213" y="0"/>
                    </a:moveTo>
                    <a:cubicBezTo>
                      <a:pt x="214" y="1"/>
                      <a:pt x="214" y="2"/>
                      <a:pt x="214" y="3"/>
                    </a:cubicBezTo>
                    <a:lnTo>
                      <a:pt x="214" y="3"/>
                    </a:lnTo>
                    <a:cubicBezTo>
                      <a:pt x="223" y="0"/>
                      <a:pt x="227" y="0"/>
                      <a:pt x="213" y="0"/>
                    </a:cubicBezTo>
                    <a:close/>
                    <a:moveTo>
                      <a:pt x="214" y="3"/>
                    </a:moveTo>
                    <a:cubicBezTo>
                      <a:pt x="202" y="6"/>
                      <a:pt x="183" y="14"/>
                      <a:pt x="183" y="31"/>
                    </a:cubicBezTo>
                    <a:cubicBezTo>
                      <a:pt x="183" y="304"/>
                      <a:pt x="183" y="578"/>
                      <a:pt x="153" y="791"/>
                    </a:cubicBezTo>
                    <a:cubicBezTo>
                      <a:pt x="153" y="943"/>
                      <a:pt x="1" y="1095"/>
                      <a:pt x="61" y="1247"/>
                    </a:cubicBezTo>
                    <a:cubicBezTo>
                      <a:pt x="61" y="1268"/>
                      <a:pt x="105" y="1303"/>
                      <a:pt x="142" y="1303"/>
                    </a:cubicBezTo>
                    <a:cubicBezTo>
                      <a:pt x="158" y="1303"/>
                      <a:pt x="174" y="1296"/>
                      <a:pt x="183" y="1277"/>
                    </a:cubicBezTo>
                    <a:cubicBezTo>
                      <a:pt x="244" y="1247"/>
                      <a:pt x="305" y="1186"/>
                      <a:pt x="365" y="1095"/>
                    </a:cubicBezTo>
                    <a:cubicBezTo>
                      <a:pt x="396" y="1064"/>
                      <a:pt x="365" y="1034"/>
                      <a:pt x="335" y="1034"/>
                    </a:cubicBezTo>
                    <a:lnTo>
                      <a:pt x="192" y="1087"/>
                    </a:lnTo>
                    <a:lnTo>
                      <a:pt x="192" y="1087"/>
                    </a:lnTo>
                    <a:cubicBezTo>
                      <a:pt x="203" y="1020"/>
                      <a:pt x="224" y="953"/>
                      <a:pt x="244" y="912"/>
                    </a:cubicBezTo>
                    <a:lnTo>
                      <a:pt x="244" y="669"/>
                    </a:lnTo>
                    <a:cubicBezTo>
                      <a:pt x="244" y="457"/>
                      <a:pt x="244" y="215"/>
                      <a:pt x="214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2726;p75">
                <a:extLst>
                  <a:ext uri="{FF2B5EF4-FFF2-40B4-BE49-F238E27FC236}">
                    <a16:creationId xmlns:a16="http://schemas.microsoft.com/office/drawing/2014/main" id="{B2D21159-F0AB-0C22-B0AB-16892269EBE4}"/>
                  </a:ext>
                </a:extLst>
              </p:cNvPr>
              <p:cNvSpPr/>
              <p:nvPr/>
            </p:nvSpPr>
            <p:spPr>
              <a:xfrm>
                <a:off x="5596718" y="4466163"/>
                <a:ext cx="5966" cy="1026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671" extrusionOk="0">
                    <a:moveTo>
                      <a:pt x="107" y="0"/>
                    </a:moveTo>
                    <a:cubicBezTo>
                      <a:pt x="84" y="0"/>
                      <a:pt x="61" y="8"/>
                      <a:pt x="61" y="23"/>
                    </a:cubicBezTo>
                    <a:cubicBezTo>
                      <a:pt x="61" y="175"/>
                      <a:pt x="1" y="358"/>
                      <a:pt x="61" y="479"/>
                    </a:cubicBezTo>
                    <a:cubicBezTo>
                      <a:pt x="92" y="601"/>
                      <a:pt x="213" y="631"/>
                      <a:pt x="335" y="662"/>
                    </a:cubicBezTo>
                    <a:cubicBezTo>
                      <a:pt x="341" y="668"/>
                      <a:pt x="347" y="670"/>
                      <a:pt x="353" y="670"/>
                    </a:cubicBezTo>
                    <a:cubicBezTo>
                      <a:pt x="375" y="670"/>
                      <a:pt x="390" y="631"/>
                      <a:pt x="365" y="631"/>
                    </a:cubicBezTo>
                    <a:cubicBezTo>
                      <a:pt x="304" y="510"/>
                      <a:pt x="183" y="510"/>
                      <a:pt x="153" y="358"/>
                    </a:cubicBezTo>
                    <a:cubicBezTo>
                      <a:pt x="92" y="236"/>
                      <a:pt x="153" y="145"/>
                      <a:pt x="153" y="23"/>
                    </a:cubicBezTo>
                    <a:cubicBezTo>
                      <a:pt x="153" y="8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2727;p75">
                <a:extLst>
                  <a:ext uri="{FF2B5EF4-FFF2-40B4-BE49-F238E27FC236}">
                    <a16:creationId xmlns:a16="http://schemas.microsoft.com/office/drawing/2014/main" id="{FBFE7E5D-E43A-7A67-7918-EAEAF5312DA1}"/>
                  </a:ext>
                </a:extLst>
              </p:cNvPr>
              <p:cNvSpPr/>
              <p:nvPr/>
            </p:nvSpPr>
            <p:spPr>
              <a:xfrm>
                <a:off x="5544171" y="4380191"/>
                <a:ext cx="8383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17" extrusionOk="0">
                    <a:moveTo>
                      <a:pt x="58" y="0"/>
                    </a:moveTo>
                    <a:cubicBezTo>
                      <a:pt x="32" y="0"/>
                      <a:pt x="1" y="15"/>
                      <a:pt x="1" y="50"/>
                    </a:cubicBezTo>
                    <a:cubicBezTo>
                      <a:pt x="31" y="233"/>
                      <a:pt x="183" y="446"/>
                      <a:pt x="274" y="628"/>
                    </a:cubicBezTo>
                    <a:lnTo>
                      <a:pt x="487" y="1205"/>
                    </a:lnTo>
                    <a:cubicBezTo>
                      <a:pt x="480" y="1213"/>
                      <a:pt x="480" y="1217"/>
                      <a:pt x="484" y="1217"/>
                    </a:cubicBezTo>
                    <a:cubicBezTo>
                      <a:pt x="497" y="1217"/>
                      <a:pt x="548" y="1183"/>
                      <a:pt x="548" y="1114"/>
                    </a:cubicBezTo>
                    <a:lnTo>
                      <a:pt x="305" y="537"/>
                    </a:lnTo>
                    <a:cubicBezTo>
                      <a:pt x="244" y="354"/>
                      <a:pt x="122" y="202"/>
                      <a:pt x="92" y="20"/>
                    </a:cubicBezTo>
                    <a:cubicBezTo>
                      <a:pt x="92" y="7"/>
                      <a:pt x="76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2728;p75">
                <a:extLst>
                  <a:ext uri="{FF2B5EF4-FFF2-40B4-BE49-F238E27FC236}">
                    <a16:creationId xmlns:a16="http://schemas.microsoft.com/office/drawing/2014/main" id="{2B5CC80A-0F63-A8DF-6141-B4FA3F41F548}"/>
                  </a:ext>
                </a:extLst>
              </p:cNvPr>
              <p:cNvSpPr/>
              <p:nvPr/>
            </p:nvSpPr>
            <p:spPr>
              <a:xfrm>
                <a:off x="5571615" y="4329296"/>
                <a:ext cx="18449" cy="7215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717" extrusionOk="0">
                    <a:moveTo>
                      <a:pt x="82" y="1"/>
                    </a:moveTo>
                    <a:cubicBezTo>
                      <a:pt x="47" y="1"/>
                      <a:pt x="0" y="27"/>
                      <a:pt x="0" y="64"/>
                    </a:cubicBezTo>
                    <a:cubicBezTo>
                      <a:pt x="213" y="1523"/>
                      <a:pt x="335" y="3347"/>
                      <a:pt x="1064" y="4684"/>
                    </a:cubicBezTo>
                    <a:cubicBezTo>
                      <a:pt x="1075" y="4706"/>
                      <a:pt x="1097" y="4716"/>
                      <a:pt x="1120" y="4716"/>
                    </a:cubicBezTo>
                    <a:cubicBezTo>
                      <a:pt x="1161" y="4716"/>
                      <a:pt x="1205" y="4683"/>
                      <a:pt x="1186" y="4624"/>
                    </a:cubicBezTo>
                    <a:cubicBezTo>
                      <a:pt x="942" y="3955"/>
                      <a:pt x="821" y="3195"/>
                      <a:pt x="669" y="2496"/>
                    </a:cubicBezTo>
                    <a:cubicBezTo>
                      <a:pt x="486" y="1675"/>
                      <a:pt x="304" y="855"/>
                      <a:pt x="122" y="34"/>
                    </a:cubicBezTo>
                    <a:cubicBezTo>
                      <a:pt x="122" y="11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2729;p75">
                <a:extLst>
                  <a:ext uri="{FF2B5EF4-FFF2-40B4-BE49-F238E27FC236}">
                    <a16:creationId xmlns:a16="http://schemas.microsoft.com/office/drawing/2014/main" id="{8A823C29-AF0D-9AE5-3CBD-5C014EF63236}"/>
                  </a:ext>
                </a:extLst>
              </p:cNvPr>
              <p:cNvSpPr/>
              <p:nvPr/>
            </p:nvSpPr>
            <p:spPr>
              <a:xfrm>
                <a:off x="5581375" y="4233564"/>
                <a:ext cx="15359" cy="100673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6581" extrusionOk="0">
                    <a:moveTo>
                      <a:pt x="122" y="0"/>
                    </a:moveTo>
                    <a:cubicBezTo>
                      <a:pt x="92" y="0"/>
                      <a:pt x="0" y="0"/>
                      <a:pt x="31" y="30"/>
                    </a:cubicBezTo>
                    <a:cubicBezTo>
                      <a:pt x="730" y="2128"/>
                      <a:pt x="760" y="4347"/>
                      <a:pt x="852" y="6535"/>
                    </a:cubicBezTo>
                    <a:cubicBezTo>
                      <a:pt x="852" y="6565"/>
                      <a:pt x="874" y="6581"/>
                      <a:pt x="897" y="6581"/>
                    </a:cubicBezTo>
                    <a:cubicBezTo>
                      <a:pt x="920" y="6581"/>
                      <a:pt x="943" y="6565"/>
                      <a:pt x="943" y="6535"/>
                    </a:cubicBezTo>
                    <a:cubicBezTo>
                      <a:pt x="1004" y="4347"/>
                      <a:pt x="882" y="2037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2730;p75">
                <a:extLst>
                  <a:ext uri="{FF2B5EF4-FFF2-40B4-BE49-F238E27FC236}">
                    <a16:creationId xmlns:a16="http://schemas.microsoft.com/office/drawing/2014/main" id="{CB62BDF7-3D53-E4F4-0814-3428ABCF01D6}"/>
                  </a:ext>
                </a:extLst>
              </p:cNvPr>
              <p:cNvSpPr/>
              <p:nvPr/>
            </p:nvSpPr>
            <p:spPr>
              <a:xfrm>
                <a:off x="5639490" y="4152610"/>
                <a:ext cx="20483" cy="216276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4138" extrusionOk="0">
                    <a:moveTo>
                      <a:pt x="1270" y="0"/>
                    </a:moveTo>
                    <a:cubicBezTo>
                      <a:pt x="1249" y="0"/>
                      <a:pt x="1228" y="10"/>
                      <a:pt x="1217" y="34"/>
                    </a:cubicBezTo>
                    <a:cubicBezTo>
                      <a:pt x="578" y="2313"/>
                      <a:pt x="426" y="4623"/>
                      <a:pt x="305" y="6994"/>
                    </a:cubicBezTo>
                    <a:cubicBezTo>
                      <a:pt x="274" y="7602"/>
                      <a:pt x="1" y="13985"/>
                      <a:pt x="244" y="14016"/>
                    </a:cubicBezTo>
                    <a:cubicBezTo>
                      <a:pt x="153" y="14016"/>
                      <a:pt x="123" y="14137"/>
                      <a:pt x="183" y="14137"/>
                    </a:cubicBezTo>
                    <a:lnTo>
                      <a:pt x="274" y="14137"/>
                    </a:lnTo>
                    <a:cubicBezTo>
                      <a:pt x="305" y="14137"/>
                      <a:pt x="335" y="14137"/>
                      <a:pt x="335" y="14107"/>
                    </a:cubicBezTo>
                    <a:cubicBezTo>
                      <a:pt x="852" y="12313"/>
                      <a:pt x="426" y="10216"/>
                      <a:pt x="487" y="8392"/>
                    </a:cubicBezTo>
                    <a:cubicBezTo>
                      <a:pt x="639" y="5626"/>
                      <a:pt x="730" y="2800"/>
                      <a:pt x="1338" y="64"/>
                    </a:cubicBezTo>
                    <a:cubicBezTo>
                      <a:pt x="1338" y="26"/>
                      <a:pt x="1304" y="0"/>
                      <a:pt x="1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2731;p75">
                <a:extLst>
                  <a:ext uri="{FF2B5EF4-FFF2-40B4-BE49-F238E27FC236}">
                    <a16:creationId xmlns:a16="http://schemas.microsoft.com/office/drawing/2014/main" id="{DB5811C5-9361-5B0B-9E18-0BF723A161B1}"/>
                  </a:ext>
                </a:extLst>
              </p:cNvPr>
              <p:cNvSpPr/>
              <p:nvPr/>
            </p:nvSpPr>
            <p:spPr>
              <a:xfrm>
                <a:off x="5381895" y="3526911"/>
                <a:ext cx="1861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7304" extrusionOk="0">
                    <a:moveTo>
                      <a:pt x="438" y="0"/>
                    </a:moveTo>
                    <a:cubicBezTo>
                      <a:pt x="434" y="0"/>
                      <a:pt x="426" y="8"/>
                      <a:pt x="426" y="23"/>
                    </a:cubicBezTo>
                    <a:cubicBezTo>
                      <a:pt x="441" y="8"/>
                      <a:pt x="441" y="0"/>
                      <a:pt x="438" y="0"/>
                    </a:cubicBezTo>
                    <a:close/>
                    <a:moveTo>
                      <a:pt x="426" y="23"/>
                    </a:moveTo>
                    <a:cubicBezTo>
                      <a:pt x="1217" y="1209"/>
                      <a:pt x="730" y="3397"/>
                      <a:pt x="669" y="4734"/>
                    </a:cubicBezTo>
                    <a:cubicBezTo>
                      <a:pt x="578" y="6254"/>
                      <a:pt x="457" y="7744"/>
                      <a:pt x="396" y="9263"/>
                    </a:cubicBezTo>
                    <a:cubicBezTo>
                      <a:pt x="305" y="10540"/>
                      <a:pt x="122" y="11847"/>
                      <a:pt x="62" y="13154"/>
                    </a:cubicBezTo>
                    <a:cubicBezTo>
                      <a:pt x="1" y="14583"/>
                      <a:pt x="305" y="15890"/>
                      <a:pt x="609" y="17257"/>
                    </a:cubicBezTo>
                    <a:cubicBezTo>
                      <a:pt x="609" y="17288"/>
                      <a:pt x="631" y="17303"/>
                      <a:pt x="654" y="17303"/>
                    </a:cubicBezTo>
                    <a:cubicBezTo>
                      <a:pt x="677" y="17303"/>
                      <a:pt x="700" y="17288"/>
                      <a:pt x="700" y="17257"/>
                    </a:cubicBezTo>
                    <a:cubicBezTo>
                      <a:pt x="761" y="15586"/>
                      <a:pt x="213" y="14005"/>
                      <a:pt x="396" y="12303"/>
                    </a:cubicBezTo>
                    <a:cubicBezTo>
                      <a:pt x="548" y="10814"/>
                      <a:pt x="609" y="9324"/>
                      <a:pt x="700" y="7804"/>
                    </a:cubicBezTo>
                    <a:cubicBezTo>
                      <a:pt x="821" y="6163"/>
                      <a:pt x="882" y="4552"/>
                      <a:pt x="882" y="2941"/>
                    </a:cubicBezTo>
                    <a:cubicBezTo>
                      <a:pt x="882" y="1908"/>
                      <a:pt x="1034" y="844"/>
                      <a:pt x="42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2732;p75">
                <a:extLst>
                  <a:ext uri="{FF2B5EF4-FFF2-40B4-BE49-F238E27FC236}">
                    <a16:creationId xmlns:a16="http://schemas.microsoft.com/office/drawing/2014/main" id="{6199F1E7-B13D-45DF-EA68-C5F2043C3B3A}"/>
                  </a:ext>
                </a:extLst>
              </p:cNvPr>
              <p:cNvSpPr/>
              <p:nvPr/>
            </p:nvSpPr>
            <p:spPr>
              <a:xfrm>
                <a:off x="5389330" y="3776949"/>
                <a:ext cx="17225" cy="3709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425" extrusionOk="0">
                    <a:moveTo>
                      <a:pt x="214" y="1"/>
                    </a:moveTo>
                    <a:cubicBezTo>
                      <a:pt x="214" y="1"/>
                      <a:pt x="123" y="61"/>
                      <a:pt x="183" y="92"/>
                    </a:cubicBezTo>
                    <a:cubicBezTo>
                      <a:pt x="366" y="335"/>
                      <a:pt x="214" y="882"/>
                      <a:pt x="183" y="1186"/>
                    </a:cubicBezTo>
                    <a:cubicBezTo>
                      <a:pt x="183" y="1453"/>
                      <a:pt x="270" y="1953"/>
                      <a:pt x="104" y="2174"/>
                    </a:cubicBezTo>
                    <a:lnTo>
                      <a:pt x="104" y="2174"/>
                    </a:lnTo>
                    <a:cubicBezTo>
                      <a:pt x="100" y="2179"/>
                      <a:pt x="96" y="2184"/>
                      <a:pt x="92" y="2189"/>
                    </a:cubicBezTo>
                    <a:cubicBezTo>
                      <a:pt x="1" y="2281"/>
                      <a:pt x="99" y="2424"/>
                      <a:pt x="192" y="2424"/>
                    </a:cubicBezTo>
                    <a:cubicBezTo>
                      <a:pt x="222" y="2424"/>
                      <a:pt x="252" y="2409"/>
                      <a:pt x="275" y="2371"/>
                    </a:cubicBezTo>
                    <a:cubicBezTo>
                      <a:pt x="277" y="2369"/>
                      <a:pt x="279" y="2367"/>
                      <a:pt x="281" y="2365"/>
                    </a:cubicBezTo>
                    <a:lnTo>
                      <a:pt x="281" y="2365"/>
                    </a:lnTo>
                    <a:cubicBezTo>
                      <a:pt x="328" y="2325"/>
                      <a:pt x="415" y="2315"/>
                      <a:pt x="514" y="2315"/>
                    </a:cubicBezTo>
                    <a:cubicBezTo>
                      <a:pt x="628" y="2315"/>
                      <a:pt x="758" y="2329"/>
                      <a:pt x="861" y="2329"/>
                    </a:cubicBezTo>
                    <a:cubicBezTo>
                      <a:pt x="920" y="2329"/>
                      <a:pt x="970" y="2324"/>
                      <a:pt x="1004" y="2311"/>
                    </a:cubicBezTo>
                    <a:cubicBezTo>
                      <a:pt x="1095" y="2280"/>
                      <a:pt x="1126" y="2189"/>
                      <a:pt x="1034" y="2128"/>
                    </a:cubicBezTo>
                    <a:cubicBezTo>
                      <a:pt x="928" y="2067"/>
                      <a:pt x="738" y="2022"/>
                      <a:pt x="552" y="2022"/>
                    </a:cubicBezTo>
                    <a:cubicBezTo>
                      <a:pt x="512" y="2022"/>
                      <a:pt x="471" y="2024"/>
                      <a:pt x="432" y="2029"/>
                    </a:cubicBezTo>
                    <a:lnTo>
                      <a:pt x="432" y="2029"/>
                    </a:lnTo>
                    <a:cubicBezTo>
                      <a:pt x="463" y="1749"/>
                      <a:pt x="366" y="1412"/>
                      <a:pt x="366" y="1186"/>
                    </a:cubicBezTo>
                    <a:cubicBezTo>
                      <a:pt x="366" y="852"/>
                      <a:pt x="487" y="274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2733;p75">
                <a:extLst>
                  <a:ext uri="{FF2B5EF4-FFF2-40B4-BE49-F238E27FC236}">
                    <a16:creationId xmlns:a16="http://schemas.microsoft.com/office/drawing/2014/main" id="{A2AA165B-DAA0-8853-1F1A-B24B8CEA3E8B}"/>
                  </a:ext>
                </a:extLst>
              </p:cNvPr>
              <p:cNvSpPr/>
              <p:nvPr/>
            </p:nvSpPr>
            <p:spPr>
              <a:xfrm>
                <a:off x="5390263" y="3804775"/>
                <a:ext cx="37020" cy="2334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15259" extrusionOk="0">
                    <a:moveTo>
                      <a:pt x="719" y="1"/>
                    </a:moveTo>
                    <a:cubicBezTo>
                      <a:pt x="690" y="1"/>
                      <a:pt x="670" y="18"/>
                      <a:pt x="670" y="36"/>
                    </a:cubicBezTo>
                    <a:cubicBezTo>
                      <a:pt x="1186" y="1373"/>
                      <a:pt x="943" y="3349"/>
                      <a:pt x="822" y="4717"/>
                    </a:cubicBezTo>
                    <a:cubicBezTo>
                      <a:pt x="700" y="6054"/>
                      <a:pt x="153" y="7331"/>
                      <a:pt x="62" y="8668"/>
                    </a:cubicBezTo>
                    <a:cubicBezTo>
                      <a:pt x="1" y="9762"/>
                      <a:pt x="518" y="10674"/>
                      <a:pt x="943" y="11677"/>
                    </a:cubicBezTo>
                    <a:cubicBezTo>
                      <a:pt x="1460" y="12802"/>
                      <a:pt x="1703" y="14109"/>
                      <a:pt x="2281" y="15203"/>
                    </a:cubicBezTo>
                    <a:cubicBezTo>
                      <a:pt x="2293" y="15241"/>
                      <a:pt x="2322" y="15258"/>
                      <a:pt x="2349" y="15258"/>
                    </a:cubicBezTo>
                    <a:cubicBezTo>
                      <a:pt x="2386" y="15258"/>
                      <a:pt x="2420" y="15226"/>
                      <a:pt x="2402" y="15173"/>
                    </a:cubicBezTo>
                    <a:cubicBezTo>
                      <a:pt x="2007" y="14078"/>
                      <a:pt x="1977" y="12954"/>
                      <a:pt x="1429" y="11860"/>
                    </a:cubicBezTo>
                    <a:cubicBezTo>
                      <a:pt x="1095" y="11191"/>
                      <a:pt x="670" y="10492"/>
                      <a:pt x="487" y="9732"/>
                    </a:cubicBezTo>
                    <a:cubicBezTo>
                      <a:pt x="214" y="8668"/>
                      <a:pt x="609" y="7787"/>
                      <a:pt x="822" y="6784"/>
                    </a:cubicBezTo>
                    <a:cubicBezTo>
                      <a:pt x="1095" y="5446"/>
                      <a:pt x="1125" y="4139"/>
                      <a:pt x="1095" y="2832"/>
                    </a:cubicBezTo>
                    <a:cubicBezTo>
                      <a:pt x="1065" y="1920"/>
                      <a:pt x="1156" y="887"/>
                      <a:pt x="791" y="36"/>
                    </a:cubicBezTo>
                    <a:cubicBezTo>
                      <a:pt x="765" y="10"/>
                      <a:pt x="740" y="1"/>
                      <a:pt x="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2734;p75">
                <a:extLst>
                  <a:ext uri="{FF2B5EF4-FFF2-40B4-BE49-F238E27FC236}">
                    <a16:creationId xmlns:a16="http://schemas.microsoft.com/office/drawing/2014/main" id="{57DE2936-B4B4-83BD-21EC-1466ACAB1A0B}"/>
                  </a:ext>
                </a:extLst>
              </p:cNvPr>
              <p:cNvSpPr/>
              <p:nvPr/>
            </p:nvSpPr>
            <p:spPr>
              <a:xfrm>
                <a:off x="5398172" y="4009976"/>
                <a:ext cx="41395" cy="115251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7534" extrusionOk="0">
                    <a:moveTo>
                      <a:pt x="381" y="1"/>
                    </a:moveTo>
                    <a:cubicBezTo>
                      <a:pt x="335" y="1"/>
                      <a:pt x="274" y="44"/>
                      <a:pt x="274" y="87"/>
                    </a:cubicBezTo>
                    <a:cubicBezTo>
                      <a:pt x="305" y="1120"/>
                      <a:pt x="153" y="2032"/>
                      <a:pt x="92" y="3066"/>
                    </a:cubicBezTo>
                    <a:cubicBezTo>
                      <a:pt x="1" y="3826"/>
                      <a:pt x="1" y="4373"/>
                      <a:pt x="396" y="5041"/>
                    </a:cubicBezTo>
                    <a:cubicBezTo>
                      <a:pt x="882" y="5892"/>
                      <a:pt x="1429" y="7351"/>
                      <a:pt x="2554" y="7534"/>
                    </a:cubicBezTo>
                    <a:cubicBezTo>
                      <a:pt x="2645" y="7534"/>
                      <a:pt x="2706" y="7412"/>
                      <a:pt x="2645" y="7382"/>
                    </a:cubicBezTo>
                    <a:cubicBezTo>
                      <a:pt x="1672" y="6713"/>
                      <a:pt x="365" y="4737"/>
                      <a:pt x="244" y="3582"/>
                    </a:cubicBezTo>
                    <a:cubicBezTo>
                      <a:pt x="213" y="2944"/>
                      <a:pt x="365" y="2184"/>
                      <a:pt x="456" y="1546"/>
                    </a:cubicBezTo>
                    <a:cubicBezTo>
                      <a:pt x="517" y="1272"/>
                      <a:pt x="426" y="999"/>
                      <a:pt x="578" y="786"/>
                    </a:cubicBezTo>
                    <a:cubicBezTo>
                      <a:pt x="620" y="726"/>
                      <a:pt x="656" y="700"/>
                      <a:pt x="689" y="700"/>
                    </a:cubicBezTo>
                    <a:cubicBezTo>
                      <a:pt x="869" y="700"/>
                      <a:pt x="912" y="1494"/>
                      <a:pt x="912" y="1546"/>
                    </a:cubicBezTo>
                    <a:cubicBezTo>
                      <a:pt x="912" y="1632"/>
                      <a:pt x="951" y="1669"/>
                      <a:pt x="990" y="1669"/>
                    </a:cubicBezTo>
                    <a:cubicBezTo>
                      <a:pt x="1021" y="1669"/>
                      <a:pt x="1051" y="1647"/>
                      <a:pt x="1064" y="1607"/>
                    </a:cubicBezTo>
                    <a:cubicBezTo>
                      <a:pt x="1277" y="1090"/>
                      <a:pt x="821" y="391"/>
                      <a:pt x="426" y="26"/>
                    </a:cubicBezTo>
                    <a:cubicBezTo>
                      <a:pt x="417" y="8"/>
                      <a:pt x="400" y="1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2735;p75">
                <a:extLst>
                  <a:ext uri="{FF2B5EF4-FFF2-40B4-BE49-F238E27FC236}">
                    <a16:creationId xmlns:a16="http://schemas.microsoft.com/office/drawing/2014/main" id="{55B887B3-31F2-979E-89D5-940F1C07B77C}"/>
                  </a:ext>
                </a:extLst>
              </p:cNvPr>
              <p:cNvSpPr/>
              <p:nvPr/>
            </p:nvSpPr>
            <p:spPr>
              <a:xfrm>
                <a:off x="5387479" y="4103903"/>
                <a:ext cx="46045" cy="162429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0618" extrusionOk="0">
                    <a:moveTo>
                      <a:pt x="1684" y="0"/>
                    </a:moveTo>
                    <a:cubicBezTo>
                      <a:pt x="1661" y="0"/>
                      <a:pt x="1630" y="35"/>
                      <a:pt x="1672" y="56"/>
                    </a:cubicBezTo>
                    <a:cubicBezTo>
                      <a:pt x="2159" y="573"/>
                      <a:pt x="2432" y="1728"/>
                      <a:pt x="2341" y="2397"/>
                    </a:cubicBezTo>
                    <a:cubicBezTo>
                      <a:pt x="2067" y="3522"/>
                      <a:pt x="1551" y="4129"/>
                      <a:pt x="760" y="4221"/>
                    </a:cubicBezTo>
                    <a:cubicBezTo>
                      <a:pt x="608" y="4251"/>
                      <a:pt x="487" y="4281"/>
                      <a:pt x="335" y="4312"/>
                    </a:cubicBezTo>
                    <a:cubicBezTo>
                      <a:pt x="31" y="4920"/>
                      <a:pt x="183" y="4464"/>
                      <a:pt x="61" y="5193"/>
                    </a:cubicBezTo>
                    <a:cubicBezTo>
                      <a:pt x="183" y="5832"/>
                      <a:pt x="213" y="6500"/>
                      <a:pt x="213" y="7169"/>
                    </a:cubicBezTo>
                    <a:cubicBezTo>
                      <a:pt x="152" y="7473"/>
                      <a:pt x="61" y="7777"/>
                      <a:pt x="31" y="8081"/>
                    </a:cubicBezTo>
                    <a:cubicBezTo>
                      <a:pt x="0" y="8385"/>
                      <a:pt x="31" y="8719"/>
                      <a:pt x="61" y="9023"/>
                    </a:cubicBezTo>
                    <a:cubicBezTo>
                      <a:pt x="183" y="9570"/>
                      <a:pt x="456" y="10330"/>
                      <a:pt x="973" y="10604"/>
                    </a:cubicBezTo>
                    <a:cubicBezTo>
                      <a:pt x="993" y="10604"/>
                      <a:pt x="1027" y="10617"/>
                      <a:pt x="1056" y="10617"/>
                    </a:cubicBezTo>
                    <a:cubicBezTo>
                      <a:pt x="1071" y="10617"/>
                      <a:pt x="1085" y="10614"/>
                      <a:pt x="1095" y="10604"/>
                    </a:cubicBezTo>
                    <a:cubicBezTo>
                      <a:pt x="1125" y="10543"/>
                      <a:pt x="1155" y="10543"/>
                      <a:pt x="1155" y="10513"/>
                    </a:cubicBezTo>
                    <a:cubicBezTo>
                      <a:pt x="1277" y="10391"/>
                      <a:pt x="1399" y="10239"/>
                      <a:pt x="1277" y="10087"/>
                    </a:cubicBezTo>
                    <a:cubicBezTo>
                      <a:pt x="517" y="8962"/>
                      <a:pt x="365" y="8628"/>
                      <a:pt x="396" y="7199"/>
                    </a:cubicBezTo>
                    <a:lnTo>
                      <a:pt x="396" y="7199"/>
                    </a:lnTo>
                    <a:cubicBezTo>
                      <a:pt x="396" y="7217"/>
                      <a:pt x="396" y="7225"/>
                      <a:pt x="396" y="7225"/>
                    </a:cubicBezTo>
                    <a:cubicBezTo>
                      <a:pt x="403" y="7225"/>
                      <a:pt x="442" y="6142"/>
                      <a:pt x="411" y="6142"/>
                    </a:cubicBezTo>
                    <a:cubicBezTo>
                      <a:pt x="407" y="6142"/>
                      <a:pt x="402" y="6159"/>
                      <a:pt x="396" y="6196"/>
                    </a:cubicBezTo>
                    <a:cubicBezTo>
                      <a:pt x="92" y="5497"/>
                      <a:pt x="335" y="4920"/>
                      <a:pt x="1125" y="4433"/>
                    </a:cubicBezTo>
                    <a:cubicBezTo>
                      <a:pt x="1277" y="4403"/>
                      <a:pt x="1429" y="4403"/>
                      <a:pt x="1581" y="4373"/>
                    </a:cubicBezTo>
                    <a:cubicBezTo>
                      <a:pt x="1855" y="4160"/>
                      <a:pt x="1915" y="4160"/>
                      <a:pt x="2098" y="3977"/>
                    </a:cubicBezTo>
                    <a:cubicBezTo>
                      <a:pt x="3010" y="3096"/>
                      <a:pt x="2554" y="786"/>
                      <a:pt x="1703" y="26"/>
                    </a:cubicBezTo>
                    <a:cubicBezTo>
                      <a:pt x="1703" y="7"/>
                      <a:pt x="1694" y="0"/>
                      <a:pt x="1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2736;p75">
                <a:extLst>
                  <a:ext uri="{FF2B5EF4-FFF2-40B4-BE49-F238E27FC236}">
                    <a16:creationId xmlns:a16="http://schemas.microsoft.com/office/drawing/2014/main" id="{43906513-E47C-2172-5469-FB7639878372}"/>
                  </a:ext>
                </a:extLst>
              </p:cNvPr>
              <p:cNvSpPr/>
              <p:nvPr/>
            </p:nvSpPr>
            <p:spPr>
              <a:xfrm>
                <a:off x="5402822" y="4264710"/>
                <a:ext cx="82316" cy="38611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2524" extrusionOk="0">
                    <a:moveTo>
                      <a:pt x="61" y="1"/>
                    </a:moveTo>
                    <a:cubicBezTo>
                      <a:pt x="1" y="31"/>
                      <a:pt x="1" y="122"/>
                      <a:pt x="61" y="122"/>
                    </a:cubicBezTo>
                    <a:cubicBezTo>
                      <a:pt x="1216" y="274"/>
                      <a:pt x="2280" y="912"/>
                      <a:pt x="3405" y="1368"/>
                    </a:cubicBezTo>
                    <a:cubicBezTo>
                      <a:pt x="3800" y="1551"/>
                      <a:pt x="4195" y="1611"/>
                      <a:pt x="4621" y="1672"/>
                    </a:cubicBezTo>
                    <a:cubicBezTo>
                      <a:pt x="4651" y="1672"/>
                      <a:pt x="4985" y="1642"/>
                      <a:pt x="4985" y="1611"/>
                    </a:cubicBezTo>
                    <a:lnTo>
                      <a:pt x="4985" y="1611"/>
                    </a:lnTo>
                    <a:cubicBezTo>
                      <a:pt x="5102" y="1699"/>
                      <a:pt x="4602" y="2375"/>
                      <a:pt x="4670" y="2375"/>
                    </a:cubicBezTo>
                    <a:cubicBezTo>
                      <a:pt x="4673" y="2375"/>
                      <a:pt x="4677" y="2374"/>
                      <a:pt x="4681" y="2371"/>
                    </a:cubicBezTo>
                    <a:lnTo>
                      <a:pt x="4681" y="2371"/>
                    </a:lnTo>
                    <a:cubicBezTo>
                      <a:pt x="4651" y="2402"/>
                      <a:pt x="4651" y="2432"/>
                      <a:pt x="4681" y="2463"/>
                    </a:cubicBezTo>
                    <a:cubicBezTo>
                      <a:pt x="4712" y="2463"/>
                      <a:pt x="4773" y="2523"/>
                      <a:pt x="4803" y="2523"/>
                    </a:cubicBezTo>
                    <a:cubicBezTo>
                      <a:pt x="4833" y="2523"/>
                      <a:pt x="4864" y="2523"/>
                      <a:pt x="4925" y="2463"/>
                    </a:cubicBezTo>
                    <a:cubicBezTo>
                      <a:pt x="5168" y="2250"/>
                      <a:pt x="5229" y="1855"/>
                      <a:pt x="5320" y="1551"/>
                    </a:cubicBezTo>
                    <a:cubicBezTo>
                      <a:pt x="5381" y="1460"/>
                      <a:pt x="5289" y="1368"/>
                      <a:pt x="5168" y="1368"/>
                    </a:cubicBezTo>
                    <a:cubicBezTo>
                      <a:pt x="4651" y="1338"/>
                      <a:pt x="4195" y="1308"/>
                      <a:pt x="3648" y="1156"/>
                    </a:cubicBezTo>
                    <a:cubicBezTo>
                      <a:pt x="3192" y="1004"/>
                      <a:pt x="2736" y="760"/>
                      <a:pt x="2280" y="578"/>
                    </a:cubicBezTo>
                    <a:cubicBezTo>
                      <a:pt x="1581" y="304"/>
                      <a:pt x="85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2737;p75">
                <a:extLst>
                  <a:ext uri="{FF2B5EF4-FFF2-40B4-BE49-F238E27FC236}">
                    <a16:creationId xmlns:a16="http://schemas.microsoft.com/office/drawing/2014/main" id="{CB8CF72F-648F-5943-4146-518C4320D5E7}"/>
                  </a:ext>
                </a:extLst>
              </p:cNvPr>
              <p:cNvSpPr/>
              <p:nvPr/>
            </p:nvSpPr>
            <p:spPr>
              <a:xfrm>
                <a:off x="5467913" y="4289629"/>
                <a:ext cx="58452" cy="48141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147" extrusionOk="0">
                    <a:moveTo>
                      <a:pt x="146" y="1"/>
                    </a:moveTo>
                    <a:cubicBezTo>
                      <a:pt x="117" y="1"/>
                      <a:pt x="92" y="16"/>
                      <a:pt x="92" y="43"/>
                    </a:cubicBezTo>
                    <a:cubicBezTo>
                      <a:pt x="1" y="621"/>
                      <a:pt x="92" y="1259"/>
                      <a:pt x="214" y="1837"/>
                    </a:cubicBezTo>
                    <a:cubicBezTo>
                      <a:pt x="274" y="2323"/>
                      <a:pt x="548" y="2657"/>
                      <a:pt x="1034" y="2870"/>
                    </a:cubicBezTo>
                    <a:cubicBezTo>
                      <a:pt x="1521" y="3083"/>
                      <a:pt x="2129" y="3113"/>
                      <a:pt x="2676" y="3113"/>
                    </a:cubicBezTo>
                    <a:cubicBezTo>
                      <a:pt x="2803" y="3113"/>
                      <a:pt x="2997" y="3146"/>
                      <a:pt x="3177" y="3146"/>
                    </a:cubicBezTo>
                    <a:cubicBezTo>
                      <a:pt x="3297" y="3146"/>
                      <a:pt x="3411" y="3131"/>
                      <a:pt x="3496" y="3083"/>
                    </a:cubicBezTo>
                    <a:lnTo>
                      <a:pt x="3496" y="3083"/>
                    </a:lnTo>
                    <a:cubicBezTo>
                      <a:pt x="3494" y="3084"/>
                      <a:pt x="3492" y="3085"/>
                      <a:pt x="3492" y="3085"/>
                    </a:cubicBezTo>
                    <a:cubicBezTo>
                      <a:pt x="3473" y="3085"/>
                      <a:pt x="3821" y="2802"/>
                      <a:pt x="3741" y="2802"/>
                    </a:cubicBezTo>
                    <a:cubicBezTo>
                      <a:pt x="3734" y="2802"/>
                      <a:pt x="3723" y="2805"/>
                      <a:pt x="3709" y="2809"/>
                    </a:cubicBezTo>
                    <a:cubicBezTo>
                      <a:pt x="3740" y="2779"/>
                      <a:pt x="3740" y="2688"/>
                      <a:pt x="3709" y="2688"/>
                    </a:cubicBezTo>
                    <a:cubicBezTo>
                      <a:pt x="3466" y="2688"/>
                      <a:pt x="3284" y="2840"/>
                      <a:pt x="3040" y="2840"/>
                    </a:cubicBezTo>
                    <a:cubicBezTo>
                      <a:pt x="2871" y="2861"/>
                      <a:pt x="2698" y="2875"/>
                      <a:pt x="2525" y="2875"/>
                    </a:cubicBezTo>
                    <a:cubicBezTo>
                      <a:pt x="2202" y="2875"/>
                      <a:pt x="1879" y="2826"/>
                      <a:pt x="1581" y="2688"/>
                    </a:cubicBezTo>
                    <a:cubicBezTo>
                      <a:pt x="1004" y="2475"/>
                      <a:pt x="670" y="2141"/>
                      <a:pt x="578" y="1533"/>
                    </a:cubicBezTo>
                    <a:cubicBezTo>
                      <a:pt x="518" y="1016"/>
                      <a:pt x="366" y="560"/>
                      <a:pt x="244" y="74"/>
                    </a:cubicBezTo>
                    <a:cubicBezTo>
                      <a:pt x="227" y="23"/>
                      <a:pt x="183" y="1"/>
                      <a:pt x="1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2738;p75">
                <a:extLst>
                  <a:ext uri="{FF2B5EF4-FFF2-40B4-BE49-F238E27FC236}">
                    <a16:creationId xmlns:a16="http://schemas.microsoft.com/office/drawing/2014/main" id="{67A03CFB-00BC-054E-5E4D-B859A723344D}"/>
                  </a:ext>
                </a:extLst>
              </p:cNvPr>
              <p:cNvSpPr/>
              <p:nvPr/>
            </p:nvSpPr>
            <p:spPr>
              <a:xfrm>
                <a:off x="5490324" y="4303642"/>
                <a:ext cx="32936" cy="797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521" extrusionOk="0">
                    <a:moveTo>
                      <a:pt x="82" y="0"/>
                    </a:moveTo>
                    <a:cubicBezTo>
                      <a:pt x="36" y="0"/>
                      <a:pt x="1" y="45"/>
                      <a:pt x="25" y="70"/>
                    </a:cubicBezTo>
                    <a:cubicBezTo>
                      <a:pt x="339" y="445"/>
                      <a:pt x="910" y="520"/>
                      <a:pt x="1434" y="520"/>
                    </a:cubicBezTo>
                    <a:cubicBezTo>
                      <a:pt x="1673" y="520"/>
                      <a:pt x="1902" y="505"/>
                      <a:pt x="2092" y="495"/>
                    </a:cubicBezTo>
                    <a:cubicBezTo>
                      <a:pt x="2153" y="495"/>
                      <a:pt x="2153" y="373"/>
                      <a:pt x="2092" y="373"/>
                    </a:cubicBezTo>
                    <a:cubicBezTo>
                      <a:pt x="1957" y="373"/>
                      <a:pt x="1809" y="376"/>
                      <a:pt x="1654" y="376"/>
                    </a:cubicBezTo>
                    <a:cubicBezTo>
                      <a:pt x="1112" y="376"/>
                      <a:pt x="495" y="340"/>
                      <a:pt x="116" y="9"/>
                    </a:cubicBezTo>
                    <a:cubicBezTo>
                      <a:pt x="105" y="3"/>
                      <a:pt x="93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2739;p75">
                <a:extLst>
                  <a:ext uri="{FF2B5EF4-FFF2-40B4-BE49-F238E27FC236}">
                    <a16:creationId xmlns:a16="http://schemas.microsoft.com/office/drawing/2014/main" id="{48C0C15A-EF09-F59A-8B18-2A492E5DF5ED}"/>
                  </a:ext>
                </a:extLst>
              </p:cNvPr>
              <p:cNvSpPr/>
              <p:nvPr/>
            </p:nvSpPr>
            <p:spPr>
              <a:xfrm>
                <a:off x="5605178" y="3315515"/>
                <a:ext cx="62536" cy="256524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16769" extrusionOk="0">
                    <a:moveTo>
                      <a:pt x="817" y="0"/>
                    </a:moveTo>
                    <a:cubicBezTo>
                      <a:pt x="787" y="0"/>
                      <a:pt x="755" y="28"/>
                      <a:pt x="755" y="73"/>
                    </a:cubicBezTo>
                    <a:cubicBezTo>
                      <a:pt x="755" y="73"/>
                      <a:pt x="876" y="3720"/>
                      <a:pt x="876" y="4024"/>
                    </a:cubicBezTo>
                    <a:cubicBezTo>
                      <a:pt x="846" y="5514"/>
                      <a:pt x="755" y="7003"/>
                      <a:pt x="694" y="8493"/>
                    </a:cubicBezTo>
                    <a:cubicBezTo>
                      <a:pt x="603" y="9800"/>
                      <a:pt x="603" y="11137"/>
                      <a:pt x="451" y="12474"/>
                    </a:cubicBezTo>
                    <a:cubicBezTo>
                      <a:pt x="329" y="13690"/>
                      <a:pt x="390" y="15483"/>
                      <a:pt x="25" y="16639"/>
                    </a:cubicBezTo>
                    <a:cubicBezTo>
                      <a:pt x="0" y="16714"/>
                      <a:pt x="78" y="16768"/>
                      <a:pt x="140" y="16768"/>
                    </a:cubicBezTo>
                    <a:cubicBezTo>
                      <a:pt x="154" y="16768"/>
                      <a:pt x="166" y="16765"/>
                      <a:pt x="177" y="16760"/>
                    </a:cubicBezTo>
                    <a:cubicBezTo>
                      <a:pt x="1606" y="16031"/>
                      <a:pt x="3490" y="16122"/>
                      <a:pt x="4068" y="14450"/>
                    </a:cubicBezTo>
                    <a:cubicBezTo>
                      <a:pt x="4088" y="14369"/>
                      <a:pt x="4014" y="14315"/>
                      <a:pt x="3953" y="14315"/>
                    </a:cubicBezTo>
                    <a:cubicBezTo>
                      <a:pt x="3922" y="14315"/>
                      <a:pt x="3895" y="14328"/>
                      <a:pt x="3885" y="14359"/>
                    </a:cubicBezTo>
                    <a:cubicBezTo>
                      <a:pt x="3616" y="14897"/>
                      <a:pt x="1510" y="16223"/>
                      <a:pt x="653" y="16223"/>
                    </a:cubicBezTo>
                    <a:cubicBezTo>
                      <a:pt x="542" y="16223"/>
                      <a:pt x="452" y="16201"/>
                      <a:pt x="390" y="16152"/>
                    </a:cubicBezTo>
                    <a:cubicBezTo>
                      <a:pt x="25" y="15939"/>
                      <a:pt x="785" y="11015"/>
                      <a:pt x="846" y="10499"/>
                    </a:cubicBezTo>
                    <a:cubicBezTo>
                      <a:pt x="907" y="8341"/>
                      <a:pt x="998" y="6213"/>
                      <a:pt x="1028" y="4024"/>
                    </a:cubicBezTo>
                    <a:cubicBezTo>
                      <a:pt x="1028" y="2930"/>
                      <a:pt x="1454" y="985"/>
                      <a:pt x="876" y="12"/>
                    </a:cubicBezTo>
                    <a:lnTo>
                      <a:pt x="846" y="12"/>
                    </a:lnTo>
                    <a:cubicBezTo>
                      <a:pt x="838" y="4"/>
                      <a:pt x="827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2740;p75">
                <a:extLst>
                  <a:ext uri="{FF2B5EF4-FFF2-40B4-BE49-F238E27FC236}">
                    <a16:creationId xmlns:a16="http://schemas.microsoft.com/office/drawing/2014/main" id="{1520541C-2BAF-A952-9132-0B7687615E87}"/>
                  </a:ext>
                </a:extLst>
              </p:cNvPr>
              <p:cNvSpPr/>
              <p:nvPr/>
            </p:nvSpPr>
            <p:spPr>
              <a:xfrm>
                <a:off x="5632055" y="3296623"/>
                <a:ext cx="15833" cy="260593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7035" extrusionOk="0">
                    <a:moveTo>
                      <a:pt x="973" y="1"/>
                    </a:moveTo>
                    <a:cubicBezTo>
                      <a:pt x="912" y="2737"/>
                      <a:pt x="426" y="5411"/>
                      <a:pt x="365" y="8208"/>
                    </a:cubicBezTo>
                    <a:cubicBezTo>
                      <a:pt x="335" y="11156"/>
                      <a:pt x="426" y="14013"/>
                      <a:pt x="1" y="16962"/>
                    </a:cubicBezTo>
                    <a:cubicBezTo>
                      <a:pt x="1" y="17006"/>
                      <a:pt x="33" y="17034"/>
                      <a:pt x="51" y="17034"/>
                    </a:cubicBezTo>
                    <a:cubicBezTo>
                      <a:pt x="57" y="17034"/>
                      <a:pt x="61" y="17031"/>
                      <a:pt x="61" y="17022"/>
                    </a:cubicBezTo>
                    <a:cubicBezTo>
                      <a:pt x="639" y="14348"/>
                      <a:pt x="487" y="11703"/>
                      <a:pt x="487" y="8968"/>
                    </a:cubicBezTo>
                    <a:cubicBezTo>
                      <a:pt x="487" y="5958"/>
                      <a:pt x="973" y="2980"/>
                      <a:pt x="10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2741;p75">
                <a:extLst>
                  <a:ext uri="{FF2B5EF4-FFF2-40B4-BE49-F238E27FC236}">
                    <a16:creationId xmlns:a16="http://schemas.microsoft.com/office/drawing/2014/main" id="{4C51913B-7BD0-1F48-91CB-717DC79A2850}"/>
                  </a:ext>
                </a:extLst>
              </p:cNvPr>
              <p:cNvSpPr/>
              <p:nvPr/>
            </p:nvSpPr>
            <p:spPr>
              <a:xfrm>
                <a:off x="5505316" y="3538782"/>
                <a:ext cx="106302" cy="33318"/>
              </a:xfrm>
              <a:custGeom>
                <a:avLst/>
                <a:gdLst/>
                <a:ahLst/>
                <a:cxnLst/>
                <a:rect l="l" t="t" r="r" b="b"/>
                <a:pathLst>
                  <a:path w="6949" h="2178" extrusionOk="0">
                    <a:moveTo>
                      <a:pt x="85" y="1"/>
                    </a:moveTo>
                    <a:cubicBezTo>
                      <a:pt x="35" y="1"/>
                      <a:pt x="0" y="76"/>
                      <a:pt x="79" y="129"/>
                    </a:cubicBezTo>
                    <a:cubicBezTo>
                      <a:pt x="1215" y="583"/>
                      <a:pt x="2669" y="1727"/>
                      <a:pt x="4020" y="1727"/>
                    </a:cubicBezTo>
                    <a:cubicBezTo>
                      <a:pt x="4115" y="1727"/>
                      <a:pt x="4210" y="1721"/>
                      <a:pt x="4304" y="1709"/>
                    </a:cubicBezTo>
                    <a:cubicBezTo>
                      <a:pt x="4456" y="1679"/>
                      <a:pt x="4395" y="1527"/>
                      <a:pt x="4304" y="1436"/>
                    </a:cubicBezTo>
                    <a:cubicBezTo>
                      <a:pt x="4000" y="1344"/>
                      <a:pt x="3453" y="1132"/>
                      <a:pt x="3149" y="888"/>
                    </a:cubicBezTo>
                    <a:cubicBezTo>
                      <a:pt x="2856" y="630"/>
                      <a:pt x="2884" y="546"/>
                      <a:pt x="3049" y="546"/>
                    </a:cubicBezTo>
                    <a:cubicBezTo>
                      <a:pt x="3331" y="546"/>
                      <a:pt x="4010" y="789"/>
                      <a:pt x="4182" y="828"/>
                    </a:cubicBezTo>
                    <a:cubicBezTo>
                      <a:pt x="5124" y="1071"/>
                      <a:pt x="5884" y="1527"/>
                      <a:pt x="6735" y="1983"/>
                    </a:cubicBezTo>
                    <a:cubicBezTo>
                      <a:pt x="6705" y="1973"/>
                      <a:pt x="6681" y="1969"/>
                      <a:pt x="6663" y="1969"/>
                    </a:cubicBezTo>
                    <a:cubicBezTo>
                      <a:pt x="6627" y="1969"/>
                      <a:pt x="6614" y="1983"/>
                      <a:pt x="6614" y="1983"/>
                    </a:cubicBezTo>
                    <a:cubicBezTo>
                      <a:pt x="6675" y="2044"/>
                      <a:pt x="6766" y="2104"/>
                      <a:pt x="6827" y="2165"/>
                    </a:cubicBezTo>
                    <a:cubicBezTo>
                      <a:pt x="6844" y="2174"/>
                      <a:pt x="6862" y="2178"/>
                      <a:pt x="6878" y="2178"/>
                    </a:cubicBezTo>
                    <a:cubicBezTo>
                      <a:pt x="6918" y="2178"/>
                      <a:pt x="6948" y="2156"/>
                      <a:pt x="6948" y="2135"/>
                    </a:cubicBezTo>
                    <a:cubicBezTo>
                      <a:pt x="6475" y="937"/>
                      <a:pt x="4137" y="326"/>
                      <a:pt x="2814" y="326"/>
                    </a:cubicBezTo>
                    <a:cubicBezTo>
                      <a:pt x="2694" y="326"/>
                      <a:pt x="2582" y="331"/>
                      <a:pt x="2480" y="341"/>
                    </a:cubicBezTo>
                    <a:cubicBezTo>
                      <a:pt x="2358" y="341"/>
                      <a:pt x="2267" y="463"/>
                      <a:pt x="2358" y="585"/>
                    </a:cubicBezTo>
                    <a:cubicBezTo>
                      <a:pt x="2462" y="791"/>
                      <a:pt x="2631" y="932"/>
                      <a:pt x="2847" y="1063"/>
                    </a:cubicBezTo>
                    <a:lnTo>
                      <a:pt x="2847" y="1063"/>
                    </a:lnTo>
                    <a:cubicBezTo>
                      <a:pt x="1943" y="694"/>
                      <a:pt x="1018" y="325"/>
                      <a:pt x="109" y="7"/>
                    </a:cubicBezTo>
                    <a:cubicBezTo>
                      <a:pt x="101" y="3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2742;p75">
                <a:extLst>
                  <a:ext uri="{FF2B5EF4-FFF2-40B4-BE49-F238E27FC236}">
                    <a16:creationId xmlns:a16="http://schemas.microsoft.com/office/drawing/2014/main" id="{3ED8AD3A-9D5F-8274-6C3E-5E95FADBD2BE}"/>
                  </a:ext>
                </a:extLst>
              </p:cNvPr>
              <p:cNvSpPr/>
              <p:nvPr/>
            </p:nvSpPr>
            <p:spPr>
              <a:xfrm>
                <a:off x="5681344" y="3246416"/>
                <a:ext cx="36286" cy="82897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5419" extrusionOk="0">
                    <a:moveTo>
                      <a:pt x="1" y="0"/>
                    </a:moveTo>
                    <a:cubicBezTo>
                      <a:pt x="1" y="31"/>
                      <a:pt x="1" y="91"/>
                      <a:pt x="31" y="91"/>
                    </a:cubicBezTo>
                    <a:cubicBezTo>
                      <a:pt x="2159" y="335"/>
                      <a:pt x="1976" y="3800"/>
                      <a:pt x="2067" y="5350"/>
                    </a:cubicBezTo>
                    <a:cubicBezTo>
                      <a:pt x="2067" y="5395"/>
                      <a:pt x="2090" y="5418"/>
                      <a:pt x="2113" y="5418"/>
                    </a:cubicBezTo>
                    <a:cubicBezTo>
                      <a:pt x="2136" y="5418"/>
                      <a:pt x="2159" y="5395"/>
                      <a:pt x="2159" y="5350"/>
                    </a:cubicBezTo>
                    <a:cubicBezTo>
                      <a:pt x="2219" y="3769"/>
                      <a:pt x="2371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2743;p75">
                <a:extLst>
                  <a:ext uri="{FF2B5EF4-FFF2-40B4-BE49-F238E27FC236}">
                    <a16:creationId xmlns:a16="http://schemas.microsoft.com/office/drawing/2014/main" id="{2DA158B8-6610-B4CA-10E7-635B2C2C5B50}"/>
                  </a:ext>
                </a:extLst>
              </p:cNvPr>
              <p:cNvSpPr/>
              <p:nvPr/>
            </p:nvSpPr>
            <p:spPr>
              <a:xfrm>
                <a:off x="5721561" y="3232465"/>
                <a:ext cx="64724" cy="113676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7431" extrusionOk="0">
                    <a:moveTo>
                      <a:pt x="229" y="0"/>
                    </a:moveTo>
                    <a:cubicBezTo>
                      <a:pt x="138" y="92"/>
                      <a:pt x="77" y="122"/>
                      <a:pt x="46" y="183"/>
                    </a:cubicBezTo>
                    <a:cubicBezTo>
                      <a:pt x="1" y="251"/>
                      <a:pt x="41" y="285"/>
                      <a:pt x="76" y="285"/>
                    </a:cubicBezTo>
                    <a:cubicBezTo>
                      <a:pt x="88" y="285"/>
                      <a:pt x="100" y="281"/>
                      <a:pt x="107" y="274"/>
                    </a:cubicBezTo>
                    <a:cubicBezTo>
                      <a:pt x="121" y="265"/>
                      <a:pt x="136" y="261"/>
                      <a:pt x="151" y="261"/>
                    </a:cubicBezTo>
                    <a:cubicBezTo>
                      <a:pt x="580" y="261"/>
                      <a:pt x="1635" y="3390"/>
                      <a:pt x="1870" y="3830"/>
                    </a:cubicBezTo>
                    <a:cubicBezTo>
                      <a:pt x="2478" y="5107"/>
                      <a:pt x="3299" y="6201"/>
                      <a:pt x="3998" y="7386"/>
                    </a:cubicBezTo>
                    <a:cubicBezTo>
                      <a:pt x="4018" y="7417"/>
                      <a:pt x="4052" y="7430"/>
                      <a:pt x="4087" y="7430"/>
                    </a:cubicBezTo>
                    <a:cubicBezTo>
                      <a:pt x="4157" y="7430"/>
                      <a:pt x="4231" y="7376"/>
                      <a:pt x="4211" y="7295"/>
                    </a:cubicBezTo>
                    <a:cubicBezTo>
                      <a:pt x="3724" y="5927"/>
                      <a:pt x="2782" y="4742"/>
                      <a:pt x="2052" y="3465"/>
                    </a:cubicBezTo>
                    <a:cubicBezTo>
                      <a:pt x="1566" y="2554"/>
                      <a:pt x="1201" y="639"/>
                      <a:pt x="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2744;p75">
                <a:extLst>
                  <a:ext uri="{FF2B5EF4-FFF2-40B4-BE49-F238E27FC236}">
                    <a16:creationId xmlns:a16="http://schemas.microsoft.com/office/drawing/2014/main" id="{5B0A0B2C-575B-724D-A2DD-20173D6A8ABA}"/>
                  </a:ext>
                </a:extLst>
              </p:cNvPr>
              <p:cNvSpPr/>
              <p:nvPr/>
            </p:nvSpPr>
            <p:spPr>
              <a:xfrm>
                <a:off x="5768754" y="3239242"/>
                <a:ext cx="23742" cy="730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4772" extrusionOk="0">
                    <a:moveTo>
                      <a:pt x="60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548" y="1563"/>
                      <a:pt x="852" y="3205"/>
                      <a:pt x="1430" y="4725"/>
                    </a:cubicBezTo>
                    <a:cubicBezTo>
                      <a:pt x="1441" y="4758"/>
                      <a:pt x="1460" y="4771"/>
                      <a:pt x="1480" y="4771"/>
                    </a:cubicBezTo>
                    <a:cubicBezTo>
                      <a:pt x="1515" y="4771"/>
                      <a:pt x="1551" y="4733"/>
                      <a:pt x="1551" y="4694"/>
                    </a:cubicBezTo>
                    <a:cubicBezTo>
                      <a:pt x="1095" y="3083"/>
                      <a:pt x="761" y="1533"/>
                      <a:pt x="92" y="13"/>
                    </a:cubicBezTo>
                    <a:cubicBezTo>
                      <a:pt x="83" y="4"/>
                      <a:pt x="72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2745;p75">
                <a:extLst>
                  <a:ext uri="{FF2B5EF4-FFF2-40B4-BE49-F238E27FC236}">
                    <a16:creationId xmlns:a16="http://schemas.microsoft.com/office/drawing/2014/main" id="{F3266DE4-E144-5AC7-E73E-B5684B47DDCC}"/>
                  </a:ext>
                </a:extLst>
              </p:cNvPr>
              <p:cNvSpPr/>
              <p:nvPr/>
            </p:nvSpPr>
            <p:spPr>
              <a:xfrm>
                <a:off x="5484190" y="3279337"/>
                <a:ext cx="45984" cy="129830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8487" extrusionOk="0">
                    <a:moveTo>
                      <a:pt x="2914" y="0"/>
                    </a:moveTo>
                    <a:cubicBezTo>
                      <a:pt x="2905" y="0"/>
                      <a:pt x="2897" y="2"/>
                      <a:pt x="2888" y="6"/>
                    </a:cubicBezTo>
                    <a:cubicBezTo>
                      <a:pt x="2858" y="67"/>
                      <a:pt x="2828" y="97"/>
                      <a:pt x="2797" y="97"/>
                    </a:cubicBezTo>
                    <a:lnTo>
                      <a:pt x="2858" y="97"/>
                    </a:lnTo>
                    <a:cubicBezTo>
                      <a:pt x="2402" y="158"/>
                      <a:pt x="2037" y="3715"/>
                      <a:pt x="1946" y="4110"/>
                    </a:cubicBezTo>
                    <a:cubicBezTo>
                      <a:pt x="1825" y="5022"/>
                      <a:pt x="1794" y="5933"/>
                      <a:pt x="1338" y="6815"/>
                    </a:cubicBezTo>
                    <a:cubicBezTo>
                      <a:pt x="1004" y="7423"/>
                      <a:pt x="457" y="7879"/>
                      <a:pt x="62" y="8456"/>
                    </a:cubicBezTo>
                    <a:cubicBezTo>
                      <a:pt x="1" y="8487"/>
                      <a:pt x="92" y="8487"/>
                      <a:pt x="92" y="8487"/>
                    </a:cubicBezTo>
                    <a:cubicBezTo>
                      <a:pt x="913" y="7362"/>
                      <a:pt x="1764" y="6754"/>
                      <a:pt x="2037" y="5295"/>
                    </a:cubicBezTo>
                    <a:cubicBezTo>
                      <a:pt x="2341" y="3593"/>
                      <a:pt x="2341" y="1708"/>
                      <a:pt x="2980" y="97"/>
                    </a:cubicBezTo>
                    <a:cubicBezTo>
                      <a:pt x="3006" y="71"/>
                      <a:pt x="2964" y="0"/>
                      <a:pt x="2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2746;p75">
                <a:extLst>
                  <a:ext uri="{FF2B5EF4-FFF2-40B4-BE49-F238E27FC236}">
                    <a16:creationId xmlns:a16="http://schemas.microsoft.com/office/drawing/2014/main" id="{11FF6433-C33C-C2BF-CE0B-A4E859756ACB}"/>
                  </a:ext>
                </a:extLst>
              </p:cNvPr>
              <p:cNvSpPr/>
              <p:nvPr/>
            </p:nvSpPr>
            <p:spPr>
              <a:xfrm>
                <a:off x="5457220" y="3278771"/>
                <a:ext cx="23267" cy="7147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4672" extrusionOk="0">
                    <a:moveTo>
                      <a:pt x="1182" y="0"/>
                    </a:moveTo>
                    <a:cubicBezTo>
                      <a:pt x="1141" y="0"/>
                      <a:pt x="1125" y="22"/>
                      <a:pt x="1125" y="43"/>
                    </a:cubicBezTo>
                    <a:cubicBezTo>
                      <a:pt x="1369" y="560"/>
                      <a:pt x="609" y="1928"/>
                      <a:pt x="457" y="2414"/>
                    </a:cubicBezTo>
                    <a:cubicBezTo>
                      <a:pt x="244" y="3144"/>
                      <a:pt x="1" y="3904"/>
                      <a:pt x="1" y="4603"/>
                    </a:cubicBezTo>
                    <a:cubicBezTo>
                      <a:pt x="1" y="4648"/>
                      <a:pt x="16" y="4671"/>
                      <a:pt x="35" y="4671"/>
                    </a:cubicBezTo>
                    <a:cubicBezTo>
                      <a:pt x="54" y="4671"/>
                      <a:pt x="77" y="4648"/>
                      <a:pt x="92" y="4603"/>
                    </a:cubicBezTo>
                    <a:cubicBezTo>
                      <a:pt x="457" y="3630"/>
                      <a:pt x="609" y="2597"/>
                      <a:pt x="913" y="1624"/>
                    </a:cubicBezTo>
                    <a:cubicBezTo>
                      <a:pt x="1065" y="1077"/>
                      <a:pt x="1521" y="499"/>
                      <a:pt x="1247" y="13"/>
                    </a:cubicBezTo>
                    <a:cubicBezTo>
                      <a:pt x="1220" y="4"/>
                      <a:pt x="1199" y="0"/>
                      <a:pt x="1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2747;p75">
                <a:extLst>
                  <a:ext uri="{FF2B5EF4-FFF2-40B4-BE49-F238E27FC236}">
                    <a16:creationId xmlns:a16="http://schemas.microsoft.com/office/drawing/2014/main" id="{125E8B29-49A0-55DE-B580-88EBFBCE682C}"/>
                  </a:ext>
                </a:extLst>
              </p:cNvPr>
              <p:cNvSpPr/>
              <p:nvPr/>
            </p:nvSpPr>
            <p:spPr>
              <a:xfrm>
                <a:off x="5428400" y="3298963"/>
                <a:ext cx="18449" cy="6753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415" extrusionOk="0">
                    <a:moveTo>
                      <a:pt x="1100" y="1"/>
                    </a:moveTo>
                    <a:cubicBezTo>
                      <a:pt x="1071" y="1"/>
                      <a:pt x="1045" y="17"/>
                      <a:pt x="1034" y="61"/>
                    </a:cubicBezTo>
                    <a:cubicBezTo>
                      <a:pt x="547" y="1459"/>
                      <a:pt x="0" y="2827"/>
                      <a:pt x="0" y="4346"/>
                    </a:cubicBezTo>
                    <a:cubicBezTo>
                      <a:pt x="0" y="4392"/>
                      <a:pt x="31" y="4415"/>
                      <a:pt x="61" y="4415"/>
                    </a:cubicBezTo>
                    <a:cubicBezTo>
                      <a:pt x="91" y="4415"/>
                      <a:pt x="122" y="4392"/>
                      <a:pt x="122" y="4346"/>
                    </a:cubicBezTo>
                    <a:cubicBezTo>
                      <a:pt x="213" y="2918"/>
                      <a:pt x="730" y="1520"/>
                      <a:pt x="1186" y="91"/>
                    </a:cubicBezTo>
                    <a:cubicBezTo>
                      <a:pt x="1205" y="52"/>
                      <a:pt x="1150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2748;p75">
                <a:extLst>
                  <a:ext uri="{FF2B5EF4-FFF2-40B4-BE49-F238E27FC236}">
                    <a16:creationId xmlns:a16="http://schemas.microsoft.com/office/drawing/2014/main" id="{481819F5-4038-E226-EF3D-3269C2DAF824}"/>
                  </a:ext>
                </a:extLst>
              </p:cNvPr>
              <p:cNvSpPr/>
              <p:nvPr/>
            </p:nvSpPr>
            <p:spPr>
              <a:xfrm>
                <a:off x="5516284" y="3317167"/>
                <a:ext cx="59247" cy="162612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10630" extrusionOk="0">
                    <a:moveTo>
                      <a:pt x="3830" y="1"/>
                    </a:moveTo>
                    <a:cubicBezTo>
                      <a:pt x="3820" y="1"/>
                      <a:pt x="3808" y="8"/>
                      <a:pt x="3800" y="26"/>
                    </a:cubicBezTo>
                    <a:cubicBezTo>
                      <a:pt x="2280" y="3430"/>
                      <a:pt x="760" y="6895"/>
                      <a:pt x="0" y="10573"/>
                    </a:cubicBezTo>
                    <a:cubicBezTo>
                      <a:pt x="0" y="10594"/>
                      <a:pt x="43" y="10629"/>
                      <a:pt x="70" y="10629"/>
                    </a:cubicBezTo>
                    <a:cubicBezTo>
                      <a:pt x="82" y="10629"/>
                      <a:pt x="91" y="10622"/>
                      <a:pt x="91" y="10603"/>
                    </a:cubicBezTo>
                    <a:cubicBezTo>
                      <a:pt x="1003" y="7017"/>
                      <a:pt x="2371" y="3521"/>
                      <a:pt x="3830" y="87"/>
                    </a:cubicBezTo>
                    <a:cubicBezTo>
                      <a:pt x="3873" y="44"/>
                      <a:pt x="3855" y="1"/>
                      <a:pt x="3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2749;p75">
                <a:extLst>
                  <a:ext uri="{FF2B5EF4-FFF2-40B4-BE49-F238E27FC236}">
                    <a16:creationId xmlns:a16="http://schemas.microsoft.com/office/drawing/2014/main" id="{169A8F1D-A2F2-7623-9FD2-83B1C0754BC5}"/>
                  </a:ext>
                </a:extLst>
              </p:cNvPr>
              <p:cNvSpPr/>
              <p:nvPr/>
            </p:nvSpPr>
            <p:spPr>
              <a:xfrm>
                <a:off x="5676862" y="3578571"/>
                <a:ext cx="159798" cy="368379"/>
              </a:xfrm>
              <a:custGeom>
                <a:avLst/>
                <a:gdLst/>
                <a:ahLst/>
                <a:cxnLst/>
                <a:rect l="l" t="t" r="r" b="b"/>
                <a:pathLst>
                  <a:path w="10446" h="24081" extrusionOk="0">
                    <a:moveTo>
                      <a:pt x="10230" y="0"/>
                    </a:moveTo>
                    <a:cubicBezTo>
                      <a:pt x="10213" y="0"/>
                      <a:pt x="10203" y="7"/>
                      <a:pt x="10203" y="20"/>
                    </a:cubicBezTo>
                    <a:cubicBezTo>
                      <a:pt x="10203" y="2452"/>
                      <a:pt x="8896" y="4610"/>
                      <a:pt x="7862" y="6798"/>
                    </a:cubicBezTo>
                    <a:cubicBezTo>
                      <a:pt x="6859" y="8804"/>
                      <a:pt x="5795" y="10810"/>
                      <a:pt x="4731" y="12786"/>
                    </a:cubicBezTo>
                    <a:cubicBezTo>
                      <a:pt x="3819" y="14458"/>
                      <a:pt x="2999" y="16160"/>
                      <a:pt x="2269" y="17923"/>
                    </a:cubicBezTo>
                    <a:cubicBezTo>
                      <a:pt x="1449" y="19868"/>
                      <a:pt x="446" y="21844"/>
                      <a:pt x="20" y="23911"/>
                    </a:cubicBezTo>
                    <a:cubicBezTo>
                      <a:pt x="1" y="24008"/>
                      <a:pt x="93" y="24080"/>
                      <a:pt x="170" y="24080"/>
                    </a:cubicBezTo>
                    <a:cubicBezTo>
                      <a:pt x="213" y="24080"/>
                      <a:pt x="252" y="24057"/>
                      <a:pt x="263" y="24002"/>
                    </a:cubicBezTo>
                    <a:cubicBezTo>
                      <a:pt x="1631" y="19473"/>
                      <a:pt x="3789" y="15218"/>
                      <a:pt x="5947" y="11084"/>
                    </a:cubicBezTo>
                    <a:cubicBezTo>
                      <a:pt x="7072" y="8987"/>
                      <a:pt x="8044" y="6859"/>
                      <a:pt x="9048" y="4701"/>
                    </a:cubicBezTo>
                    <a:cubicBezTo>
                      <a:pt x="9412" y="3880"/>
                      <a:pt x="9868" y="3090"/>
                      <a:pt x="10172" y="2239"/>
                    </a:cubicBezTo>
                    <a:cubicBezTo>
                      <a:pt x="10446" y="1479"/>
                      <a:pt x="10324" y="932"/>
                      <a:pt x="10324" y="50"/>
                    </a:cubicBezTo>
                    <a:cubicBezTo>
                      <a:pt x="10289" y="15"/>
                      <a:pt x="10253" y="0"/>
                      <a:pt x="10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2750;p75">
                <a:extLst>
                  <a:ext uri="{FF2B5EF4-FFF2-40B4-BE49-F238E27FC236}">
                    <a16:creationId xmlns:a16="http://schemas.microsoft.com/office/drawing/2014/main" id="{207B89E4-307E-A858-ABBF-C8768B6E1D5F}"/>
                  </a:ext>
                </a:extLst>
              </p:cNvPr>
              <p:cNvSpPr/>
              <p:nvPr/>
            </p:nvSpPr>
            <p:spPr>
              <a:xfrm>
                <a:off x="5409798" y="3729787"/>
                <a:ext cx="56738" cy="271546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7751" extrusionOk="0">
                    <a:moveTo>
                      <a:pt x="197" y="0"/>
                    </a:moveTo>
                    <a:cubicBezTo>
                      <a:pt x="179" y="0"/>
                      <a:pt x="152" y="14"/>
                      <a:pt x="152" y="14"/>
                    </a:cubicBezTo>
                    <a:cubicBezTo>
                      <a:pt x="0" y="2780"/>
                      <a:pt x="821" y="5606"/>
                      <a:pt x="1429" y="8251"/>
                    </a:cubicBezTo>
                    <a:cubicBezTo>
                      <a:pt x="2128" y="11412"/>
                      <a:pt x="2888" y="14512"/>
                      <a:pt x="3557" y="17673"/>
                    </a:cubicBezTo>
                    <a:cubicBezTo>
                      <a:pt x="3570" y="17727"/>
                      <a:pt x="3601" y="17751"/>
                      <a:pt x="3631" y="17751"/>
                    </a:cubicBezTo>
                    <a:cubicBezTo>
                      <a:pt x="3670" y="17751"/>
                      <a:pt x="3709" y="17711"/>
                      <a:pt x="3709" y="17643"/>
                    </a:cubicBezTo>
                    <a:cubicBezTo>
                      <a:pt x="3253" y="14634"/>
                      <a:pt x="2584" y="11746"/>
                      <a:pt x="1794" y="8828"/>
                    </a:cubicBezTo>
                    <a:cubicBezTo>
                      <a:pt x="1034" y="6062"/>
                      <a:pt x="92" y="2932"/>
                      <a:pt x="213" y="14"/>
                    </a:cubicBezTo>
                    <a:cubicBezTo>
                      <a:pt x="213" y="3"/>
                      <a:pt x="206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2751;p75">
                <a:extLst>
                  <a:ext uri="{FF2B5EF4-FFF2-40B4-BE49-F238E27FC236}">
                    <a16:creationId xmlns:a16="http://schemas.microsoft.com/office/drawing/2014/main" id="{D1900A83-88CB-D262-F908-EC019CA76624}"/>
                  </a:ext>
                </a:extLst>
              </p:cNvPr>
              <p:cNvSpPr/>
              <p:nvPr/>
            </p:nvSpPr>
            <p:spPr>
              <a:xfrm>
                <a:off x="5467454" y="3543647"/>
                <a:ext cx="36286" cy="320376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0943" extrusionOk="0">
                    <a:moveTo>
                      <a:pt x="111" y="1"/>
                    </a:moveTo>
                    <a:cubicBezTo>
                      <a:pt x="99" y="1"/>
                      <a:pt x="92" y="8"/>
                      <a:pt x="92" y="23"/>
                    </a:cubicBezTo>
                    <a:cubicBezTo>
                      <a:pt x="1" y="6984"/>
                      <a:pt x="608" y="14127"/>
                      <a:pt x="2219" y="20875"/>
                    </a:cubicBezTo>
                    <a:cubicBezTo>
                      <a:pt x="2232" y="20923"/>
                      <a:pt x="2258" y="20943"/>
                      <a:pt x="2286" y="20943"/>
                    </a:cubicBezTo>
                    <a:cubicBezTo>
                      <a:pt x="2328" y="20943"/>
                      <a:pt x="2371" y="20899"/>
                      <a:pt x="2371" y="20844"/>
                    </a:cubicBezTo>
                    <a:cubicBezTo>
                      <a:pt x="1095" y="13945"/>
                      <a:pt x="183" y="7045"/>
                      <a:pt x="153" y="23"/>
                    </a:cubicBezTo>
                    <a:cubicBezTo>
                      <a:pt x="137" y="8"/>
                      <a:pt x="122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2752;p75">
                <a:extLst>
                  <a:ext uri="{FF2B5EF4-FFF2-40B4-BE49-F238E27FC236}">
                    <a16:creationId xmlns:a16="http://schemas.microsoft.com/office/drawing/2014/main" id="{2249A601-FC6E-2E15-AFF7-551CFB14FF73}"/>
                  </a:ext>
                </a:extLst>
              </p:cNvPr>
              <p:cNvSpPr/>
              <p:nvPr/>
            </p:nvSpPr>
            <p:spPr>
              <a:xfrm>
                <a:off x="5530220" y="4471027"/>
                <a:ext cx="17424" cy="26924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1760" extrusionOk="0">
                    <a:moveTo>
                      <a:pt x="1057" y="1"/>
                    </a:moveTo>
                    <a:cubicBezTo>
                      <a:pt x="1048" y="1"/>
                      <a:pt x="1040" y="3"/>
                      <a:pt x="1034" y="9"/>
                    </a:cubicBezTo>
                    <a:cubicBezTo>
                      <a:pt x="639" y="435"/>
                      <a:pt x="1" y="982"/>
                      <a:pt x="1" y="1590"/>
                    </a:cubicBezTo>
                    <a:cubicBezTo>
                      <a:pt x="1" y="1651"/>
                      <a:pt x="31" y="1681"/>
                      <a:pt x="31" y="1711"/>
                    </a:cubicBezTo>
                    <a:cubicBezTo>
                      <a:pt x="91" y="1747"/>
                      <a:pt x="151" y="1759"/>
                      <a:pt x="210" y="1759"/>
                    </a:cubicBezTo>
                    <a:cubicBezTo>
                      <a:pt x="303" y="1759"/>
                      <a:pt x="395" y="1730"/>
                      <a:pt x="487" y="1711"/>
                    </a:cubicBezTo>
                    <a:cubicBezTo>
                      <a:pt x="548" y="1681"/>
                      <a:pt x="578" y="1590"/>
                      <a:pt x="487" y="1590"/>
                    </a:cubicBezTo>
                    <a:cubicBezTo>
                      <a:pt x="457" y="1590"/>
                      <a:pt x="244" y="1590"/>
                      <a:pt x="183" y="1559"/>
                    </a:cubicBezTo>
                    <a:cubicBezTo>
                      <a:pt x="123" y="1468"/>
                      <a:pt x="335" y="1134"/>
                      <a:pt x="396" y="1073"/>
                    </a:cubicBezTo>
                    <a:cubicBezTo>
                      <a:pt x="578" y="708"/>
                      <a:pt x="852" y="374"/>
                      <a:pt x="1065" y="70"/>
                    </a:cubicBezTo>
                    <a:cubicBezTo>
                      <a:pt x="1139" y="45"/>
                      <a:pt x="1093" y="1"/>
                      <a:pt x="10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2753;p75">
                <a:extLst>
                  <a:ext uri="{FF2B5EF4-FFF2-40B4-BE49-F238E27FC236}">
                    <a16:creationId xmlns:a16="http://schemas.microsoft.com/office/drawing/2014/main" id="{37475107-176C-6E8C-D18E-0A9FC4A32C0A}"/>
                  </a:ext>
                </a:extLst>
              </p:cNvPr>
              <p:cNvSpPr/>
              <p:nvPr/>
            </p:nvSpPr>
            <p:spPr>
              <a:xfrm>
                <a:off x="5495357" y="4497951"/>
                <a:ext cx="115435" cy="187119"/>
              </a:xfrm>
              <a:custGeom>
                <a:avLst/>
                <a:gdLst/>
                <a:ahLst/>
                <a:cxnLst/>
                <a:rect l="l" t="t" r="r" b="b"/>
                <a:pathLst>
                  <a:path w="7546" h="12232" extrusionOk="0">
                    <a:moveTo>
                      <a:pt x="2636" y="0"/>
                    </a:moveTo>
                    <a:cubicBezTo>
                      <a:pt x="2612" y="0"/>
                      <a:pt x="2584" y="23"/>
                      <a:pt x="2584" y="73"/>
                    </a:cubicBezTo>
                    <a:cubicBezTo>
                      <a:pt x="2402" y="2505"/>
                      <a:pt x="1854" y="4967"/>
                      <a:pt x="1216" y="7337"/>
                    </a:cubicBezTo>
                    <a:cubicBezTo>
                      <a:pt x="943" y="8310"/>
                      <a:pt x="0" y="10590"/>
                      <a:pt x="699" y="11623"/>
                    </a:cubicBezTo>
                    <a:cubicBezTo>
                      <a:pt x="1088" y="12207"/>
                      <a:pt x="2333" y="12226"/>
                      <a:pt x="3221" y="12226"/>
                    </a:cubicBezTo>
                    <a:cubicBezTo>
                      <a:pt x="3284" y="12226"/>
                      <a:pt x="3345" y="12226"/>
                      <a:pt x="3405" y="12226"/>
                    </a:cubicBezTo>
                    <a:cubicBezTo>
                      <a:pt x="3553" y="12226"/>
                      <a:pt x="3687" y="12227"/>
                      <a:pt x="3800" y="12231"/>
                    </a:cubicBezTo>
                    <a:cubicBezTo>
                      <a:pt x="3878" y="12231"/>
                      <a:pt x="3956" y="12231"/>
                      <a:pt x="4035" y="12231"/>
                    </a:cubicBezTo>
                    <a:cubicBezTo>
                      <a:pt x="5223" y="12231"/>
                      <a:pt x="6535" y="12205"/>
                      <a:pt x="7447" y="11350"/>
                    </a:cubicBezTo>
                    <a:cubicBezTo>
                      <a:pt x="7546" y="11251"/>
                      <a:pt x="7464" y="11112"/>
                      <a:pt x="7365" y="11112"/>
                    </a:cubicBezTo>
                    <a:cubicBezTo>
                      <a:pt x="7342" y="11112"/>
                      <a:pt x="7318" y="11120"/>
                      <a:pt x="7295" y="11137"/>
                    </a:cubicBezTo>
                    <a:cubicBezTo>
                      <a:pt x="6388" y="11742"/>
                      <a:pt x="5219" y="11886"/>
                      <a:pt x="4073" y="11886"/>
                    </a:cubicBezTo>
                    <a:cubicBezTo>
                      <a:pt x="3607" y="11886"/>
                      <a:pt x="3145" y="11862"/>
                      <a:pt x="2705" y="11836"/>
                    </a:cubicBezTo>
                    <a:cubicBezTo>
                      <a:pt x="2657" y="11832"/>
                      <a:pt x="2608" y="11831"/>
                      <a:pt x="2558" y="11831"/>
                    </a:cubicBezTo>
                    <a:cubicBezTo>
                      <a:pt x="2386" y="11831"/>
                      <a:pt x="2209" y="11848"/>
                      <a:pt x="2041" y="11848"/>
                    </a:cubicBezTo>
                    <a:cubicBezTo>
                      <a:pt x="1859" y="11848"/>
                      <a:pt x="1689" y="11828"/>
                      <a:pt x="1550" y="11745"/>
                    </a:cubicBezTo>
                    <a:cubicBezTo>
                      <a:pt x="304" y="11076"/>
                      <a:pt x="1095" y="9526"/>
                      <a:pt x="1338" y="8614"/>
                    </a:cubicBezTo>
                    <a:cubicBezTo>
                      <a:pt x="2006" y="5818"/>
                      <a:pt x="2736" y="2960"/>
                      <a:pt x="2675" y="42"/>
                    </a:cubicBezTo>
                    <a:cubicBezTo>
                      <a:pt x="2675" y="15"/>
                      <a:pt x="2657" y="0"/>
                      <a:pt x="26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2754;p75">
                <a:extLst>
                  <a:ext uri="{FF2B5EF4-FFF2-40B4-BE49-F238E27FC236}">
                    <a16:creationId xmlns:a16="http://schemas.microsoft.com/office/drawing/2014/main" id="{91ECC748-A5CF-962D-ABF0-0AAB2862F7DB}"/>
                  </a:ext>
                </a:extLst>
              </p:cNvPr>
              <p:cNvSpPr/>
              <p:nvPr/>
            </p:nvSpPr>
            <p:spPr>
              <a:xfrm>
                <a:off x="5594852" y="4476978"/>
                <a:ext cx="17684" cy="2006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3116" extrusionOk="0">
                    <a:moveTo>
                      <a:pt x="1129" y="0"/>
                    </a:moveTo>
                    <a:cubicBezTo>
                      <a:pt x="1110" y="0"/>
                      <a:pt x="1080" y="15"/>
                      <a:pt x="1065" y="46"/>
                    </a:cubicBezTo>
                    <a:cubicBezTo>
                      <a:pt x="913" y="958"/>
                      <a:pt x="335" y="1748"/>
                      <a:pt x="183" y="2660"/>
                    </a:cubicBezTo>
                    <a:cubicBezTo>
                      <a:pt x="1" y="3693"/>
                      <a:pt x="214" y="4939"/>
                      <a:pt x="244" y="5973"/>
                    </a:cubicBezTo>
                    <a:cubicBezTo>
                      <a:pt x="366" y="8313"/>
                      <a:pt x="31" y="10715"/>
                      <a:pt x="335" y="13025"/>
                    </a:cubicBezTo>
                    <a:cubicBezTo>
                      <a:pt x="335" y="13085"/>
                      <a:pt x="396" y="13116"/>
                      <a:pt x="457" y="13116"/>
                    </a:cubicBezTo>
                    <a:cubicBezTo>
                      <a:pt x="518" y="13116"/>
                      <a:pt x="578" y="13085"/>
                      <a:pt x="578" y="13025"/>
                    </a:cubicBezTo>
                    <a:cubicBezTo>
                      <a:pt x="882" y="10836"/>
                      <a:pt x="700" y="8617"/>
                      <a:pt x="518" y="6429"/>
                    </a:cubicBezTo>
                    <a:cubicBezTo>
                      <a:pt x="457" y="5517"/>
                      <a:pt x="366" y="4544"/>
                      <a:pt x="396" y="3632"/>
                    </a:cubicBezTo>
                    <a:cubicBezTo>
                      <a:pt x="457" y="2356"/>
                      <a:pt x="974" y="1292"/>
                      <a:pt x="1126" y="46"/>
                    </a:cubicBezTo>
                    <a:cubicBezTo>
                      <a:pt x="1156" y="15"/>
                      <a:pt x="1148" y="0"/>
                      <a:pt x="11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2755;p75">
                <a:extLst>
                  <a:ext uri="{FF2B5EF4-FFF2-40B4-BE49-F238E27FC236}">
                    <a16:creationId xmlns:a16="http://schemas.microsoft.com/office/drawing/2014/main" id="{BD8DE053-60C4-D74B-89C1-D591C8C197D2}"/>
                  </a:ext>
                </a:extLst>
              </p:cNvPr>
              <p:cNvSpPr/>
              <p:nvPr/>
            </p:nvSpPr>
            <p:spPr>
              <a:xfrm>
                <a:off x="5499181" y="4639254"/>
                <a:ext cx="112437" cy="33104"/>
              </a:xfrm>
              <a:custGeom>
                <a:avLst/>
                <a:gdLst/>
                <a:ahLst/>
                <a:cxnLst/>
                <a:rect l="l" t="t" r="r" b="b"/>
                <a:pathLst>
                  <a:path w="7350" h="2164" extrusionOk="0">
                    <a:moveTo>
                      <a:pt x="3873" y="0"/>
                    </a:moveTo>
                    <a:cubicBezTo>
                      <a:pt x="3039" y="0"/>
                      <a:pt x="2120" y="300"/>
                      <a:pt x="1392" y="623"/>
                    </a:cubicBezTo>
                    <a:cubicBezTo>
                      <a:pt x="753" y="988"/>
                      <a:pt x="449" y="1505"/>
                      <a:pt x="24" y="2082"/>
                    </a:cubicBezTo>
                    <a:cubicBezTo>
                      <a:pt x="1" y="2105"/>
                      <a:pt x="30" y="2163"/>
                      <a:pt x="59" y="2163"/>
                    </a:cubicBezTo>
                    <a:cubicBezTo>
                      <a:pt x="68" y="2163"/>
                      <a:pt x="77" y="2158"/>
                      <a:pt x="85" y="2143"/>
                    </a:cubicBezTo>
                    <a:cubicBezTo>
                      <a:pt x="328" y="1961"/>
                      <a:pt x="480" y="1930"/>
                      <a:pt x="693" y="1687"/>
                    </a:cubicBezTo>
                    <a:cubicBezTo>
                      <a:pt x="1361" y="1079"/>
                      <a:pt x="1696" y="775"/>
                      <a:pt x="2577" y="532"/>
                    </a:cubicBezTo>
                    <a:cubicBezTo>
                      <a:pt x="3014" y="368"/>
                      <a:pt x="3445" y="278"/>
                      <a:pt x="3876" y="278"/>
                    </a:cubicBezTo>
                    <a:cubicBezTo>
                      <a:pt x="4403" y="278"/>
                      <a:pt x="4929" y="413"/>
                      <a:pt x="5465" y="714"/>
                    </a:cubicBezTo>
                    <a:cubicBezTo>
                      <a:pt x="5797" y="896"/>
                      <a:pt x="6849" y="1497"/>
                      <a:pt x="6565" y="2041"/>
                    </a:cubicBezTo>
                    <a:lnTo>
                      <a:pt x="6565" y="2041"/>
                    </a:lnTo>
                    <a:cubicBezTo>
                      <a:pt x="6555" y="2034"/>
                      <a:pt x="6548" y="2025"/>
                      <a:pt x="6547" y="2025"/>
                    </a:cubicBezTo>
                    <a:lnTo>
                      <a:pt x="6547" y="2025"/>
                    </a:lnTo>
                    <a:cubicBezTo>
                      <a:pt x="6545" y="2025"/>
                      <a:pt x="6549" y="2032"/>
                      <a:pt x="6559" y="2052"/>
                    </a:cubicBezTo>
                    <a:cubicBezTo>
                      <a:pt x="6561" y="2048"/>
                      <a:pt x="6563" y="2045"/>
                      <a:pt x="6565" y="2041"/>
                    </a:cubicBezTo>
                    <a:lnTo>
                      <a:pt x="6565" y="2041"/>
                    </a:lnTo>
                    <a:cubicBezTo>
                      <a:pt x="6572" y="2047"/>
                      <a:pt x="6581" y="2052"/>
                      <a:pt x="6589" y="2052"/>
                    </a:cubicBezTo>
                    <a:cubicBezTo>
                      <a:pt x="7349" y="1170"/>
                      <a:pt x="4644" y="107"/>
                      <a:pt x="4188" y="15"/>
                    </a:cubicBezTo>
                    <a:cubicBezTo>
                      <a:pt x="4085" y="5"/>
                      <a:pt x="3980" y="0"/>
                      <a:pt x="3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2756;p75">
                <a:extLst>
                  <a:ext uri="{FF2B5EF4-FFF2-40B4-BE49-F238E27FC236}">
                    <a16:creationId xmlns:a16="http://schemas.microsoft.com/office/drawing/2014/main" id="{0086C80C-22F3-7058-8302-37574AA19F91}"/>
                  </a:ext>
                </a:extLst>
              </p:cNvPr>
              <p:cNvSpPr/>
              <p:nvPr/>
            </p:nvSpPr>
            <p:spPr>
              <a:xfrm>
                <a:off x="5507442" y="4597170"/>
                <a:ext cx="93942" cy="17118"/>
              </a:xfrm>
              <a:custGeom>
                <a:avLst/>
                <a:gdLst/>
                <a:ahLst/>
                <a:cxnLst/>
                <a:rect l="l" t="t" r="r" b="b"/>
                <a:pathLst>
                  <a:path w="6141" h="1119" extrusionOk="0">
                    <a:moveTo>
                      <a:pt x="6019" y="0"/>
                    </a:moveTo>
                    <a:cubicBezTo>
                      <a:pt x="5715" y="31"/>
                      <a:pt x="5533" y="152"/>
                      <a:pt x="5198" y="274"/>
                    </a:cubicBezTo>
                    <a:cubicBezTo>
                      <a:pt x="4560" y="547"/>
                      <a:pt x="4013" y="608"/>
                      <a:pt x="3314" y="639"/>
                    </a:cubicBezTo>
                    <a:cubicBezTo>
                      <a:pt x="3193" y="646"/>
                      <a:pt x="3072" y="649"/>
                      <a:pt x="2951" y="649"/>
                    </a:cubicBezTo>
                    <a:cubicBezTo>
                      <a:pt x="2180" y="649"/>
                      <a:pt x="1408" y="527"/>
                      <a:pt x="636" y="527"/>
                    </a:cubicBezTo>
                    <a:cubicBezTo>
                      <a:pt x="465" y="527"/>
                      <a:pt x="294" y="533"/>
                      <a:pt x="122" y="547"/>
                    </a:cubicBezTo>
                    <a:cubicBezTo>
                      <a:pt x="1" y="547"/>
                      <a:pt x="1" y="699"/>
                      <a:pt x="92" y="730"/>
                    </a:cubicBezTo>
                    <a:cubicBezTo>
                      <a:pt x="1067" y="955"/>
                      <a:pt x="1899" y="1118"/>
                      <a:pt x="2857" y="1118"/>
                    </a:cubicBezTo>
                    <a:cubicBezTo>
                      <a:pt x="3063" y="1118"/>
                      <a:pt x="3275" y="1111"/>
                      <a:pt x="3496" y="1095"/>
                    </a:cubicBezTo>
                    <a:cubicBezTo>
                      <a:pt x="3952" y="1064"/>
                      <a:pt x="4378" y="1003"/>
                      <a:pt x="4773" y="791"/>
                    </a:cubicBezTo>
                    <a:cubicBezTo>
                      <a:pt x="4985" y="730"/>
                      <a:pt x="5867" y="395"/>
                      <a:pt x="5928" y="274"/>
                    </a:cubicBezTo>
                    <a:cubicBezTo>
                      <a:pt x="5989" y="244"/>
                      <a:pt x="6049" y="183"/>
                      <a:pt x="6080" y="122"/>
                    </a:cubicBezTo>
                    <a:cubicBezTo>
                      <a:pt x="6140" y="92"/>
                      <a:pt x="6080" y="0"/>
                      <a:pt x="6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2757;p75">
                <a:extLst>
                  <a:ext uri="{FF2B5EF4-FFF2-40B4-BE49-F238E27FC236}">
                    <a16:creationId xmlns:a16="http://schemas.microsoft.com/office/drawing/2014/main" id="{630E00A4-885C-CFF4-9DBF-F40DA449B548}"/>
                  </a:ext>
                </a:extLst>
              </p:cNvPr>
              <p:cNvSpPr/>
              <p:nvPr/>
            </p:nvSpPr>
            <p:spPr>
              <a:xfrm>
                <a:off x="5506142" y="4612881"/>
                <a:ext cx="30151" cy="31956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2089" extrusionOk="0">
                    <a:moveTo>
                      <a:pt x="1466" y="1"/>
                    </a:moveTo>
                    <a:cubicBezTo>
                      <a:pt x="1347" y="1"/>
                      <a:pt x="1222" y="24"/>
                      <a:pt x="1119" y="37"/>
                    </a:cubicBezTo>
                    <a:cubicBezTo>
                      <a:pt x="1107" y="31"/>
                      <a:pt x="1097" y="29"/>
                      <a:pt x="1090" y="29"/>
                    </a:cubicBezTo>
                    <a:cubicBezTo>
                      <a:pt x="1061" y="29"/>
                      <a:pt x="1070" y="68"/>
                      <a:pt x="1119" y="68"/>
                    </a:cubicBezTo>
                    <a:cubicBezTo>
                      <a:pt x="1151" y="68"/>
                      <a:pt x="1186" y="67"/>
                      <a:pt x="1222" y="67"/>
                    </a:cubicBezTo>
                    <a:cubicBezTo>
                      <a:pt x="1491" y="67"/>
                      <a:pt x="1831" y="91"/>
                      <a:pt x="1697" y="493"/>
                    </a:cubicBezTo>
                    <a:cubicBezTo>
                      <a:pt x="1605" y="767"/>
                      <a:pt x="1362" y="949"/>
                      <a:pt x="1149" y="1131"/>
                    </a:cubicBezTo>
                    <a:cubicBezTo>
                      <a:pt x="1068" y="1240"/>
                      <a:pt x="573" y="1763"/>
                      <a:pt x="273" y="1763"/>
                    </a:cubicBezTo>
                    <a:cubicBezTo>
                      <a:pt x="238" y="1763"/>
                      <a:pt x="206" y="1755"/>
                      <a:pt x="177" y="1739"/>
                    </a:cubicBezTo>
                    <a:cubicBezTo>
                      <a:pt x="154" y="1728"/>
                      <a:pt x="133" y="1723"/>
                      <a:pt x="115" y="1723"/>
                    </a:cubicBezTo>
                    <a:cubicBezTo>
                      <a:pt x="36" y="1723"/>
                      <a:pt x="0" y="1817"/>
                      <a:pt x="25" y="1891"/>
                    </a:cubicBezTo>
                    <a:cubicBezTo>
                      <a:pt x="86" y="2032"/>
                      <a:pt x="179" y="2089"/>
                      <a:pt x="290" y="2089"/>
                    </a:cubicBezTo>
                    <a:cubicBezTo>
                      <a:pt x="730" y="2089"/>
                      <a:pt x="1453" y="1186"/>
                      <a:pt x="1575" y="1040"/>
                    </a:cubicBezTo>
                    <a:cubicBezTo>
                      <a:pt x="1727" y="827"/>
                      <a:pt x="1970" y="493"/>
                      <a:pt x="1849" y="220"/>
                    </a:cubicBezTo>
                    <a:cubicBezTo>
                      <a:pt x="1778" y="44"/>
                      <a:pt x="1628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2758;p75">
                <a:extLst>
                  <a:ext uri="{FF2B5EF4-FFF2-40B4-BE49-F238E27FC236}">
                    <a16:creationId xmlns:a16="http://schemas.microsoft.com/office/drawing/2014/main" id="{71A4243C-8167-0E24-FE18-E3BD01F4BFE8}"/>
                  </a:ext>
                </a:extLst>
              </p:cNvPr>
              <p:cNvSpPr/>
              <p:nvPr/>
            </p:nvSpPr>
            <p:spPr>
              <a:xfrm>
                <a:off x="5570315" y="4610082"/>
                <a:ext cx="22701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2054" extrusionOk="0">
                    <a:moveTo>
                      <a:pt x="1187" y="1"/>
                    </a:moveTo>
                    <a:cubicBezTo>
                      <a:pt x="652" y="1"/>
                      <a:pt x="0" y="792"/>
                      <a:pt x="116" y="1254"/>
                    </a:cubicBezTo>
                    <a:cubicBezTo>
                      <a:pt x="209" y="1627"/>
                      <a:pt x="660" y="2054"/>
                      <a:pt x="1085" y="2054"/>
                    </a:cubicBezTo>
                    <a:cubicBezTo>
                      <a:pt x="1213" y="2054"/>
                      <a:pt x="1340" y="2014"/>
                      <a:pt x="1453" y="1922"/>
                    </a:cubicBezTo>
                    <a:cubicBezTo>
                      <a:pt x="1483" y="1892"/>
                      <a:pt x="1453" y="1831"/>
                      <a:pt x="1423" y="1831"/>
                    </a:cubicBezTo>
                    <a:cubicBezTo>
                      <a:pt x="1404" y="1833"/>
                      <a:pt x="1386" y="1833"/>
                      <a:pt x="1367" y="1833"/>
                    </a:cubicBezTo>
                    <a:cubicBezTo>
                      <a:pt x="988" y="1833"/>
                      <a:pt x="595" y="1542"/>
                      <a:pt x="450" y="1223"/>
                    </a:cubicBezTo>
                    <a:cubicBezTo>
                      <a:pt x="268" y="798"/>
                      <a:pt x="784" y="68"/>
                      <a:pt x="1271" y="68"/>
                    </a:cubicBezTo>
                    <a:cubicBezTo>
                      <a:pt x="1279" y="73"/>
                      <a:pt x="1287" y="74"/>
                      <a:pt x="1293" y="74"/>
                    </a:cubicBezTo>
                    <a:cubicBezTo>
                      <a:pt x="1330" y="74"/>
                      <a:pt x="1323" y="7"/>
                      <a:pt x="1271" y="7"/>
                    </a:cubicBezTo>
                    <a:cubicBezTo>
                      <a:pt x="1243" y="3"/>
                      <a:pt x="1215" y="1"/>
                      <a:pt x="1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2759;p75">
                <a:extLst>
                  <a:ext uri="{FF2B5EF4-FFF2-40B4-BE49-F238E27FC236}">
                    <a16:creationId xmlns:a16="http://schemas.microsoft.com/office/drawing/2014/main" id="{BF8402F2-88AE-D402-67E3-80F10B33DC8B}"/>
                  </a:ext>
                </a:extLst>
              </p:cNvPr>
              <p:cNvSpPr/>
              <p:nvPr/>
            </p:nvSpPr>
            <p:spPr>
              <a:xfrm>
                <a:off x="5535620" y="4504605"/>
                <a:ext cx="55530" cy="15864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1037" extrusionOk="0">
                    <a:moveTo>
                      <a:pt x="169" y="0"/>
                    </a:moveTo>
                    <a:cubicBezTo>
                      <a:pt x="159" y="0"/>
                      <a:pt x="150" y="1"/>
                      <a:pt x="141" y="3"/>
                    </a:cubicBezTo>
                    <a:lnTo>
                      <a:pt x="141" y="3"/>
                    </a:lnTo>
                    <a:cubicBezTo>
                      <a:pt x="139" y="3"/>
                      <a:pt x="137" y="3"/>
                      <a:pt x="134" y="3"/>
                    </a:cubicBezTo>
                    <a:lnTo>
                      <a:pt x="134" y="3"/>
                    </a:lnTo>
                    <a:cubicBezTo>
                      <a:pt x="134" y="4"/>
                      <a:pt x="134" y="4"/>
                      <a:pt x="134" y="5"/>
                    </a:cubicBezTo>
                    <a:lnTo>
                      <a:pt x="134" y="5"/>
                    </a:lnTo>
                    <a:cubicBezTo>
                      <a:pt x="29" y="38"/>
                      <a:pt x="0" y="215"/>
                      <a:pt x="104" y="215"/>
                    </a:cubicBezTo>
                    <a:cubicBezTo>
                      <a:pt x="134" y="220"/>
                      <a:pt x="164" y="225"/>
                      <a:pt x="194" y="230"/>
                    </a:cubicBezTo>
                    <a:lnTo>
                      <a:pt x="194" y="230"/>
                    </a:lnTo>
                    <a:cubicBezTo>
                      <a:pt x="195" y="235"/>
                      <a:pt x="195" y="240"/>
                      <a:pt x="195" y="246"/>
                    </a:cubicBezTo>
                    <a:cubicBezTo>
                      <a:pt x="204" y="241"/>
                      <a:pt x="214" y="238"/>
                      <a:pt x="225" y="234"/>
                    </a:cubicBezTo>
                    <a:lnTo>
                      <a:pt x="225" y="234"/>
                    </a:lnTo>
                    <a:cubicBezTo>
                      <a:pt x="769" y="320"/>
                      <a:pt x="1360" y="410"/>
                      <a:pt x="1897" y="580"/>
                    </a:cubicBezTo>
                    <a:cubicBezTo>
                      <a:pt x="2414" y="732"/>
                      <a:pt x="2991" y="1036"/>
                      <a:pt x="3599" y="1036"/>
                    </a:cubicBezTo>
                    <a:cubicBezTo>
                      <a:pt x="3630" y="1006"/>
                      <a:pt x="3630" y="975"/>
                      <a:pt x="3599" y="975"/>
                    </a:cubicBezTo>
                    <a:cubicBezTo>
                      <a:pt x="2931" y="884"/>
                      <a:pt x="2323" y="519"/>
                      <a:pt x="1624" y="307"/>
                    </a:cubicBezTo>
                    <a:cubicBezTo>
                      <a:pt x="1188" y="161"/>
                      <a:pt x="697" y="72"/>
                      <a:pt x="204" y="11"/>
                    </a:cubicBezTo>
                    <a:lnTo>
                      <a:pt x="204" y="11"/>
                    </a:lnTo>
                    <a:cubicBezTo>
                      <a:pt x="201" y="8"/>
                      <a:pt x="198" y="5"/>
                      <a:pt x="195" y="3"/>
                    </a:cubicBezTo>
                    <a:cubicBezTo>
                      <a:pt x="186" y="1"/>
                      <a:pt x="178" y="0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2760;p75">
                <a:extLst>
                  <a:ext uri="{FF2B5EF4-FFF2-40B4-BE49-F238E27FC236}">
                    <a16:creationId xmlns:a16="http://schemas.microsoft.com/office/drawing/2014/main" id="{F7A4386A-1180-D410-B3FF-C5E9EFCB6594}"/>
                  </a:ext>
                </a:extLst>
              </p:cNvPr>
              <p:cNvSpPr/>
              <p:nvPr/>
            </p:nvSpPr>
            <p:spPr>
              <a:xfrm>
                <a:off x="5529853" y="4480802"/>
                <a:ext cx="58039" cy="22457"/>
              </a:xfrm>
              <a:custGeom>
                <a:avLst/>
                <a:gdLst/>
                <a:ahLst/>
                <a:cxnLst/>
                <a:rect l="l" t="t" r="r" b="b"/>
                <a:pathLst>
                  <a:path w="3794" h="1468" extrusionOk="0">
                    <a:moveTo>
                      <a:pt x="66" y="0"/>
                    </a:moveTo>
                    <a:cubicBezTo>
                      <a:pt x="35" y="0"/>
                      <a:pt x="0" y="45"/>
                      <a:pt x="25" y="69"/>
                    </a:cubicBezTo>
                    <a:cubicBezTo>
                      <a:pt x="359" y="434"/>
                      <a:pt x="1028" y="464"/>
                      <a:pt x="1454" y="647"/>
                    </a:cubicBezTo>
                    <a:cubicBezTo>
                      <a:pt x="1818" y="799"/>
                      <a:pt x="2183" y="951"/>
                      <a:pt x="2578" y="1042"/>
                    </a:cubicBezTo>
                    <a:cubicBezTo>
                      <a:pt x="2969" y="1162"/>
                      <a:pt x="3390" y="1193"/>
                      <a:pt x="3782" y="1459"/>
                    </a:cubicBezTo>
                    <a:lnTo>
                      <a:pt x="3782" y="1459"/>
                    </a:lnTo>
                    <a:cubicBezTo>
                      <a:pt x="3776" y="1441"/>
                      <a:pt x="3794" y="1400"/>
                      <a:pt x="3794" y="1376"/>
                    </a:cubicBezTo>
                    <a:cubicBezTo>
                      <a:pt x="3338" y="951"/>
                      <a:pt x="2700" y="920"/>
                      <a:pt x="2153" y="708"/>
                    </a:cubicBezTo>
                    <a:cubicBezTo>
                      <a:pt x="1818" y="556"/>
                      <a:pt x="1514" y="404"/>
                      <a:pt x="1150" y="282"/>
                    </a:cubicBezTo>
                    <a:cubicBezTo>
                      <a:pt x="815" y="160"/>
                      <a:pt x="390" y="160"/>
                      <a:pt x="86" y="8"/>
                    </a:cubicBezTo>
                    <a:cubicBezTo>
                      <a:pt x="80" y="3"/>
                      <a:pt x="73" y="0"/>
                      <a:pt x="66" y="0"/>
                    </a:cubicBezTo>
                    <a:close/>
                    <a:moveTo>
                      <a:pt x="3782" y="1459"/>
                    </a:moveTo>
                    <a:lnTo>
                      <a:pt x="3782" y="1459"/>
                    </a:lnTo>
                    <a:cubicBezTo>
                      <a:pt x="3783" y="1464"/>
                      <a:pt x="3787" y="1467"/>
                      <a:pt x="3794" y="1467"/>
                    </a:cubicBezTo>
                    <a:cubicBezTo>
                      <a:pt x="3790" y="1465"/>
                      <a:pt x="3786" y="1462"/>
                      <a:pt x="3782" y="1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2761;p75">
                <a:extLst>
                  <a:ext uri="{FF2B5EF4-FFF2-40B4-BE49-F238E27FC236}">
                    <a16:creationId xmlns:a16="http://schemas.microsoft.com/office/drawing/2014/main" id="{210A0111-3A5B-E1AA-DDF4-8AA7A0C3BD0A}"/>
                  </a:ext>
                </a:extLst>
              </p:cNvPr>
              <p:cNvSpPr/>
              <p:nvPr/>
            </p:nvSpPr>
            <p:spPr>
              <a:xfrm>
                <a:off x="5445594" y="4330550"/>
                <a:ext cx="84763" cy="237050"/>
              </a:xfrm>
              <a:custGeom>
                <a:avLst/>
                <a:gdLst/>
                <a:ahLst/>
                <a:cxnLst/>
                <a:rect l="l" t="t" r="r" b="b"/>
                <a:pathLst>
                  <a:path w="5541" h="15496" extrusionOk="0">
                    <a:moveTo>
                      <a:pt x="2489" y="1"/>
                    </a:moveTo>
                    <a:cubicBezTo>
                      <a:pt x="2475" y="1"/>
                      <a:pt x="2463" y="16"/>
                      <a:pt x="2463" y="43"/>
                    </a:cubicBezTo>
                    <a:cubicBezTo>
                      <a:pt x="2463" y="2475"/>
                      <a:pt x="1278" y="5150"/>
                      <a:pt x="548" y="7429"/>
                    </a:cubicBezTo>
                    <a:cubicBezTo>
                      <a:pt x="1" y="9253"/>
                      <a:pt x="92" y="10894"/>
                      <a:pt x="487" y="12748"/>
                    </a:cubicBezTo>
                    <a:cubicBezTo>
                      <a:pt x="670" y="13721"/>
                      <a:pt x="670" y="14511"/>
                      <a:pt x="1521" y="14998"/>
                    </a:cubicBezTo>
                    <a:cubicBezTo>
                      <a:pt x="2070" y="15312"/>
                      <a:pt x="2831" y="15496"/>
                      <a:pt x="3576" y="15496"/>
                    </a:cubicBezTo>
                    <a:cubicBezTo>
                      <a:pt x="4273" y="15496"/>
                      <a:pt x="4957" y="15335"/>
                      <a:pt x="5442" y="14967"/>
                    </a:cubicBezTo>
                    <a:cubicBezTo>
                      <a:pt x="5540" y="14894"/>
                      <a:pt x="5479" y="14760"/>
                      <a:pt x="5404" y="14760"/>
                    </a:cubicBezTo>
                    <a:cubicBezTo>
                      <a:pt x="5387" y="14760"/>
                      <a:pt x="5368" y="14768"/>
                      <a:pt x="5351" y="14785"/>
                    </a:cubicBezTo>
                    <a:cubicBezTo>
                      <a:pt x="4985" y="14968"/>
                      <a:pt x="4416" y="15069"/>
                      <a:pt x="3812" y="15069"/>
                    </a:cubicBezTo>
                    <a:cubicBezTo>
                      <a:pt x="2812" y="15069"/>
                      <a:pt x="1714" y="14791"/>
                      <a:pt x="1278" y="14147"/>
                    </a:cubicBezTo>
                    <a:cubicBezTo>
                      <a:pt x="518" y="12992"/>
                      <a:pt x="396" y="10712"/>
                      <a:pt x="518" y="9527"/>
                    </a:cubicBezTo>
                    <a:cubicBezTo>
                      <a:pt x="882" y="6365"/>
                      <a:pt x="2554" y="3295"/>
                      <a:pt x="2524" y="73"/>
                    </a:cubicBezTo>
                    <a:cubicBezTo>
                      <a:pt x="2524" y="23"/>
                      <a:pt x="2505" y="1"/>
                      <a:pt x="2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2762;p75">
                <a:extLst>
                  <a:ext uri="{FF2B5EF4-FFF2-40B4-BE49-F238E27FC236}">
                    <a16:creationId xmlns:a16="http://schemas.microsoft.com/office/drawing/2014/main" id="{B6C4422A-1CEA-D447-0020-F084837A1E96}"/>
                  </a:ext>
                </a:extLst>
              </p:cNvPr>
              <p:cNvSpPr/>
              <p:nvPr/>
            </p:nvSpPr>
            <p:spPr>
              <a:xfrm>
                <a:off x="5464670" y="4511428"/>
                <a:ext cx="59064" cy="24660"/>
              </a:xfrm>
              <a:custGeom>
                <a:avLst/>
                <a:gdLst/>
                <a:ahLst/>
                <a:cxnLst/>
                <a:rect l="l" t="t" r="r" b="b"/>
                <a:pathLst>
                  <a:path w="3861" h="1612" extrusionOk="0">
                    <a:moveTo>
                      <a:pt x="2840" y="1"/>
                    </a:moveTo>
                    <a:cubicBezTo>
                      <a:pt x="2401" y="1"/>
                      <a:pt x="1915" y="159"/>
                      <a:pt x="1520" y="317"/>
                    </a:cubicBezTo>
                    <a:cubicBezTo>
                      <a:pt x="1246" y="438"/>
                      <a:pt x="973" y="560"/>
                      <a:pt x="760" y="681"/>
                    </a:cubicBezTo>
                    <a:cubicBezTo>
                      <a:pt x="517" y="772"/>
                      <a:pt x="335" y="985"/>
                      <a:pt x="61" y="1076"/>
                    </a:cubicBezTo>
                    <a:cubicBezTo>
                      <a:pt x="0" y="1137"/>
                      <a:pt x="31" y="1228"/>
                      <a:pt x="122" y="1228"/>
                    </a:cubicBezTo>
                    <a:cubicBezTo>
                      <a:pt x="154" y="1233"/>
                      <a:pt x="186" y="1235"/>
                      <a:pt x="218" y="1235"/>
                    </a:cubicBezTo>
                    <a:cubicBezTo>
                      <a:pt x="641" y="1235"/>
                      <a:pt x="1059" y="881"/>
                      <a:pt x="1398" y="712"/>
                    </a:cubicBezTo>
                    <a:cubicBezTo>
                      <a:pt x="1793" y="529"/>
                      <a:pt x="2158" y="317"/>
                      <a:pt x="2553" y="256"/>
                    </a:cubicBezTo>
                    <a:cubicBezTo>
                      <a:pt x="2637" y="237"/>
                      <a:pt x="2717" y="228"/>
                      <a:pt x="2793" y="228"/>
                    </a:cubicBezTo>
                    <a:cubicBezTo>
                      <a:pt x="3457" y="228"/>
                      <a:pt x="3800" y="905"/>
                      <a:pt x="3800" y="1532"/>
                    </a:cubicBezTo>
                    <a:cubicBezTo>
                      <a:pt x="3800" y="1590"/>
                      <a:pt x="3812" y="1611"/>
                      <a:pt x="3821" y="1611"/>
                    </a:cubicBezTo>
                    <a:cubicBezTo>
                      <a:pt x="3826" y="1611"/>
                      <a:pt x="3830" y="1604"/>
                      <a:pt x="3830" y="1593"/>
                    </a:cubicBezTo>
                    <a:cubicBezTo>
                      <a:pt x="3860" y="864"/>
                      <a:pt x="3860" y="165"/>
                      <a:pt x="3040" y="13"/>
                    </a:cubicBezTo>
                    <a:cubicBezTo>
                      <a:pt x="2975" y="4"/>
                      <a:pt x="2908" y="1"/>
                      <a:pt x="2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2763;p75">
                <a:extLst>
                  <a:ext uri="{FF2B5EF4-FFF2-40B4-BE49-F238E27FC236}">
                    <a16:creationId xmlns:a16="http://schemas.microsoft.com/office/drawing/2014/main" id="{A880C8AC-7E84-FD74-9CDD-3C01AC9096E0}"/>
                  </a:ext>
                </a:extLst>
              </p:cNvPr>
              <p:cNvSpPr/>
              <p:nvPr/>
            </p:nvSpPr>
            <p:spPr>
              <a:xfrm>
                <a:off x="5457587" y="4544073"/>
                <a:ext cx="5673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186" extrusionOk="0">
                    <a:moveTo>
                      <a:pt x="28" y="1"/>
                    </a:moveTo>
                    <a:cubicBezTo>
                      <a:pt x="9" y="1"/>
                      <a:pt x="0" y="53"/>
                      <a:pt x="38" y="128"/>
                    </a:cubicBezTo>
                    <a:cubicBezTo>
                      <a:pt x="159" y="128"/>
                      <a:pt x="676" y="675"/>
                      <a:pt x="798" y="736"/>
                    </a:cubicBezTo>
                    <a:cubicBezTo>
                      <a:pt x="1193" y="979"/>
                      <a:pt x="1588" y="1040"/>
                      <a:pt x="2013" y="1131"/>
                    </a:cubicBezTo>
                    <a:cubicBezTo>
                      <a:pt x="2211" y="1156"/>
                      <a:pt x="2464" y="1185"/>
                      <a:pt x="2720" y="1185"/>
                    </a:cubicBezTo>
                    <a:cubicBezTo>
                      <a:pt x="3092" y="1185"/>
                      <a:pt x="3469" y="1122"/>
                      <a:pt x="3685" y="888"/>
                    </a:cubicBezTo>
                    <a:cubicBezTo>
                      <a:pt x="3708" y="865"/>
                      <a:pt x="3696" y="806"/>
                      <a:pt x="3662" y="806"/>
                    </a:cubicBezTo>
                    <a:cubicBezTo>
                      <a:pt x="3652" y="806"/>
                      <a:pt x="3639" y="812"/>
                      <a:pt x="3624" y="827"/>
                    </a:cubicBezTo>
                    <a:cubicBezTo>
                      <a:pt x="3452" y="908"/>
                      <a:pt x="3219" y="938"/>
                      <a:pt x="2967" y="938"/>
                    </a:cubicBezTo>
                    <a:cubicBezTo>
                      <a:pt x="2463" y="938"/>
                      <a:pt x="1882" y="817"/>
                      <a:pt x="1557" y="736"/>
                    </a:cubicBezTo>
                    <a:cubicBezTo>
                      <a:pt x="980" y="614"/>
                      <a:pt x="585" y="280"/>
                      <a:pt x="68" y="67"/>
                    </a:cubicBezTo>
                    <a:cubicBezTo>
                      <a:pt x="56" y="21"/>
                      <a:pt x="40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2764;p75">
                <a:extLst>
                  <a:ext uri="{FF2B5EF4-FFF2-40B4-BE49-F238E27FC236}">
                    <a16:creationId xmlns:a16="http://schemas.microsoft.com/office/drawing/2014/main" id="{5749A8D3-D6B1-75EE-6191-8F39061B0A38}"/>
                  </a:ext>
                </a:extLst>
              </p:cNvPr>
              <p:cNvSpPr/>
              <p:nvPr/>
            </p:nvSpPr>
            <p:spPr>
              <a:xfrm>
                <a:off x="5452111" y="4418664"/>
                <a:ext cx="81689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3042" extrusionOk="0">
                    <a:moveTo>
                      <a:pt x="120" y="1"/>
                    </a:moveTo>
                    <a:cubicBezTo>
                      <a:pt x="60" y="1"/>
                      <a:pt x="0" y="39"/>
                      <a:pt x="0" y="119"/>
                    </a:cubicBezTo>
                    <a:cubicBezTo>
                      <a:pt x="92" y="1487"/>
                      <a:pt x="1125" y="2338"/>
                      <a:pt x="2280" y="2794"/>
                    </a:cubicBezTo>
                    <a:cubicBezTo>
                      <a:pt x="2672" y="2938"/>
                      <a:pt x="3159" y="3042"/>
                      <a:pt x="3640" y="3042"/>
                    </a:cubicBezTo>
                    <a:cubicBezTo>
                      <a:pt x="4279" y="3042"/>
                      <a:pt x="4908" y="2858"/>
                      <a:pt x="5289" y="2338"/>
                    </a:cubicBezTo>
                    <a:lnTo>
                      <a:pt x="5289" y="2277"/>
                    </a:lnTo>
                    <a:cubicBezTo>
                      <a:pt x="5259" y="2216"/>
                      <a:pt x="5259" y="2216"/>
                      <a:pt x="5198" y="2186"/>
                    </a:cubicBezTo>
                    <a:lnTo>
                      <a:pt x="5198" y="2186"/>
                    </a:lnTo>
                    <a:cubicBezTo>
                      <a:pt x="5340" y="2591"/>
                      <a:pt x="4496" y="2672"/>
                      <a:pt x="3872" y="2672"/>
                    </a:cubicBezTo>
                    <a:cubicBezTo>
                      <a:pt x="3560" y="2672"/>
                      <a:pt x="3303" y="2652"/>
                      <a:pt x="3253" y="2642"/>
                    </a:cubicBezTo>
                    <a:cubicBezTo>
                      <a:pt x="2827" y="2551"/>
                      <a:pt x="2432" y="2368"/>
                      <a:pt x="2067" y="2186"/>
                    </a:cubicBezTo>
                    <a:cubicBezTo>
                      <a:pt x="1216" y="1730"/>
                      <a:pt x="548" y="1001"/>
                      <a:pt x="244" y="89"/>
                    </a:cubicBezTo>
                    <a:cubicBezTo>
                      <a:pt x="229" y="31"/>
                      <a:pt x="17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2765;p75">
                <a:extLst>
                  <a:ext uri="{FF2B5EF4-FFF2-40B4-BE49-F238E27FC236}">
                    <a16:creationId xmlns:a16="http://schemas.microsoft.com/office/drawing/2014/main" id="{E5E35A73-EDF3-8CC5-CA42-10C4F67068C1}"/>
                  </a:ext>
                </a:extLst>
              </p:cNvPr>
              <p:cNvSpPr/>
              <p:nvPr/>
            </p:nvSpPr>
            <p:spPr>
              <a:xfrm>
                <a:off x="5460586" y="4442941"/>
                <a:ext cx="67737" cy="26694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1745" extrusionOk="0">
                    <a:moveTo>
                      <a:pt x="4421" y="1376"/>
                    </a:moveTo>
                    <a:cubicBezTo>
                      <a:pt x="4418" y="1376"/>
                      <a:pt x="4411" y="1379"/>
                      <a:pt x="4401" y="1389"/>
                    </a:cubicBezTo>
                    <a:cubicBezTo>
                      <a:pt x="4421" y="1389"/>
                      <a:pt x="4428" y="1376"/>
                      <a:pt x="4421" y="1376"/>
                    </a:cubicBezTo>
                    <a:close/>
                    <a:moveTo>
                      <a:pt x="47" y="1"/>
                    </a:moveTo>
                    <a:cubicBezTo>
                      <a:pt x="13" y="1"/>
                      <a:pt x="1" y="59"/>
                      <a:pt x="24" y="82"/>
                    </a:cubicBezTo>
                    <a:cubicBezTo>
                      <a:pt x="825" y="530"/>
                      <a:pt x="2302" y="1744"/>
                      <a:pt x="3477" y="1744"/>
                    </a:cubicBezTo>
                    <a:cubicBezTo>
                      <a:pt x="3819" y="1744"/>
                      <a:pt x="4134" y="1642"/>
                      <a:pt x="4401" y="1389"/>
                    </a:cubicBezTo>
                    <a:lnTo>
                      <a:pt x="4401" y="1389"/>
                    </a:lnTo>
                    <a:cubicBezTo>
                      <a:pt x="4146" y="1571"/>
                      <a:pt x="3866" y="1647"/>
                      <a:pt x="3571" y="1647"/>
                    </a:cubicBezTo>
                    <a:cubicBezTo>
                      <a:pt x="2391" y="1647"/>
                      <a:pt x="985" y="435"/>
                      <a:pt x="85" y="21"/>
                    </a:cubicBezTo>
                    <a:cubicBezTo>
                      <a:pt x="70" y="7"/>
                      <a:pt x="57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2766;p75">
                <a:extLst>
                  <a:ext uri="{FF2B5EF4-FFF2-40B4-BE49-F238E27FC236}">
                    <a16:creationId xmlns:a16="http://schemas.microsoft.com/office/drawing/2014/main" id="{F56907DA-39DE-4085-B8A1-9BBCAD849730}"/>
                  </a:ext>
                </a:extLst>
              </p:cNvPr>
              <p:cNvSpPr/>
              <p:nvPr/>
            </p:nvSpPr>
            <p:spPr>
              <a:xfrm>
                <a:off x="5622296" y="2579476"/>
                <a:ext cx="7159" cy="668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37" extrusionOk="0">
                    <a:moveTo>
                      <a:pt x="85" y="0"/>
                    </a:moveTo>
                    <a:cubicBezTo>
                      <a:pt x="67" y="0"/>
                      <a:pt x="49" y="4"/>
                      <a:pt x="31" y="11"/>
                    </a:cubicBezTo>
                    <a:cubicBezTo>
                      <a:pt x="0" y="41"/>
                      <a:pt x="0" y="102"/>
                      <a:pt x="31" y="133"/>
                    </a:cubicBezTo>
                    <a:cubicBezTo>
                      <a:pt x="42" y="141"/>
                      <a:pt x="52" y="149"/>
                      <a:pt x="62" y="158"/>
                    </a:cubicBezTo>
                    <a:lnTo>
                      <a:pt x="62" y="158"/>
                    </a:lnTo>
                    <a:cubicBezTo>
                      <a:pt x="51" y="176"/>
                      <a:pt x="49" y="200"/>
                      <a:pt x="61" y="224"/>
                    </a:cubicBezTo>
                    <a:cubicBezTo>
                      <a:pt x="101" y="250"/>
                      <a:pt x="135" y="271"/>
                      <a:pt x="163" y="294"/>
                    </a:cubicBezTo>
                    <a:lnTo>
                      <a:pt x="163" y="294"/>
                    </a:lnTo>
                    <a:cubicBezTo>
                      <a:pt x="173" y="303"/>
                      <a:pt x="184" y="312"/>
                      <a:pt x="194" y="322"/>
                    </a:cubicBezTo>
                    <a:lnTo>
                      <a:pt x="194" y="322"/>
                    </a:lnTo>
                    <a:cubicBezTo>
                      <a:pt x="197" y="324"/>
                      <a:pt x="199" y="327"/>
                      <a:pt x="202" y="330"/>
                    </a:cubicBezTo>
                    <a:lnTo>
                      <a:pt x="202" y="330"/>
                    </a:lnTo>
                    <a:cubicBezTo>
                      <a:pt x="198" y="338"/>
                      <a:pt x="198" y="345"/>
                      <a:pt x="213" y="345"/>
                    </a:cubicBezTo>
                    <a:cubicBezTo>
                      <a:pt x="243" y="436"/>
                      <a:pt x="243" y="436"/>
                      <a:pt x="335" y="436"/>
                    </a:cubicBezTo>
                    <a:cubicBezTo>
                      <a:pt x="352" y="436"/>
                      <a:pt x="369" y="427"/>
                      <a:pt x="375" y="407"/>
                    </a:cubicBezTo>
                    <a:lnTo>
                      <a:pt x="375" y="407"/>
                    </a:lnTo>
                    <a:cubicBezTo>
                      <a:pt x="426" y="388"/>
                      <a:pt x="467" y="302"/>
                      <a:pt x="395" y="254"/>
                    </a:cubicBezTo>
                    <a:cubicBezTo>
                      <a:pt x="315" y="174"/>
                      <a:pt x="212" y="0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2767;p75">
                <a:extLst>
                  <a:ext uri="{FF2B5EF4-FFF2-40B4-BE49-F238E27FC236}">
                    <a16:creationId xmlns:a16="http://schemas.microsoft.com/office/drawing/2014/main" id="{3B53F054-2622-B6B3-A60C-33E90BDD25E4}"/>
                  </a:ext>
                </a:extLst>
              </p:cNvPr>
              <p:cNvSpPr/>
              <p:nvPr/>
            </p:nvSpPr>
            <p:spPr>
              <a:xfrm>
                <a:off x="5641831" y="2581373"/>
                <a:ext cx="5874" cy="406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266" extrusionOk="0">
                    <a:moveTo>
                      <a:pt x="323" y="0"/>
                    </a:moveTo>
                    <a:cubicBezTo>
                      <a:pt x="316" y="0"/>
                      <a:pt x="309" y="3"/>
                      <a:pt x="304" y="9"/>
                    </a:cubicBezTo>
                    <a:cubicBezTo>
                      <a:pt x="304" y="9"/>
                      <a:pt x="304" y="9"/>
                      <a:pt x="304" y="9"/>
                    </a:cubicBezTo>
                    <a:lnTo>
                      <a:pt x="304" y="9"/>
                    </a:lnTo>
                    <a:cubicBezTo>
                      <a:pt x="272" y="19"/>
                      <a:pt x="240" y="34"/>
                      <a:pt x="207" y="49"/>
                    </a:cubicBezTo>
                    <a:lnTo>
                      <a:pt x="207" y="49"/>
                    </a:lnTo>
                    <a:cubicBezTo>
                      <a:pt x="209" y="46"/>
                      <a:pt x="211" y="42"/>
                      <a:pt x="213" y="39"/>
                    </a:cubicBezTo>
                    <a:cubicBezTo>
                      <a:pt x="273" y="39"/>
                      <a:pt x="213" y="9"/>
                      <a:pt x="213" y="9"/>
                    </a:cubicBezTo>
                    <a:cubicBezTo>
                      <a:pt x="152" y="9"/>
                      <a:pt x="121" y="100"/>
                      <a:pt x="30" y="130"/>
                    </a:cubicBezTo>
                    <a:cubicBezTo>
                      <a:pt x="4" y="130"/>
                      <a:pt x="0" y="153"/>
                      <a:pt x="20" y="180"/>
                    </a:cubicBezTo>
                    <a:lnTo>
                      <a:pt x="20" y="180"/>
                    </a:lnTo>
                    <a:cubicBezTo>
                      <a:pt x="25" y="197"/>
                      <a:pt x="36" y="211"/>
                      <a:pt x="53" y="211"/>
                    </a:cubicBezTo>
                    <a:cubicBezTo>
                      <a:pt x="53" y="211"/>
                      <a:pt x="54" y="211"/>
                      <a:pt x="54" y="211"/>
                    </a:cubicBezTo>
                    <a:lnTo>
                      <a:pt x="54" y="211"/>
                    </a:lnTo>
                    <a:cubicBezTo>
                      <a:pt x="91" y="238"/>
                      <a:pt x="135" y="248"/>
                      <a:pt x="177" y="248"/>
                    </a:cubicBezTo>
                    <a:cubicBezTo>
                      <a:pt x="200" y="248"/>
                      <a:pt x="222" y="245"/>
                      <a:pt x="243" y="240"/>
                    </a:cubicBezTo>
                    <a:lnTo>
                      <a:pt x="243" y="240"/>
                    </a:lnTo>
                    <a:cubicBezTo>
                      <a:pt x="243" y="243"/>
                      <a:pt x="243" y="247"/>
                      <a:pt x="243" y="252"/>
                    </a:cubicBezTo>
                    <a:lnTo>
                      <a:pt x="253" y="237"/>
                    </a:lnTo>
                    <a:lnTo>
                      <a:pt x="253" y="237"/>
                    </a:lnTo>
                    <a:cubicBezTo>
                      <a:pt x="286" y="227"/>
                      <a:pt x="315" y="210"/>
                      <a:pt x="334" y="191"/>
                    </a:cubicBezTo>
                    <a:cubicBezTo>
                      <a:pt x="315" y="191"/>
                      <a:pt x="308" y="179"/>
                      <a:pt x="298" y="170"/>
                    </a:cubicBezTo>
                    <a:lnTo>
                      <a:pt x="298" y="170"/>
                    </a:lnTo>
                    <a:lnTo>
                      <a:pt x="304" y="161"/>
                    </a:lnTo>
                    <a:cubicBezTo>
                      <a:pt x="304" y="130"/>
                      <a:pt x="273" y="130"/>
                      <a:pt x="273" y="130"/>
                    </a:cubicBezTo>
                    <a:cubicBezTo>
                      <a:pt x="268" y="130"/>
                      <a:pt x="262" y="130"/>
                      <a:pt x="256" y="131"/>
                    </a:cubicBezTo>
                    <a:lnTo>
                      <a:pt x="256" y="131"/>
                    </a:lnTo>
                    <a:cubicBezTo>
                      <a:pt x="286" y="120"/>
                      <a:pt x="314" y="110"/>
                      <a:pt x="334" y="100"/>
                    </a:cubicBezTo>
                    <a:cubicBezTo>
                      <a:pt x="384" y="50"/>
                      <a:pt x="352" y="0"/>
                      <a:pt x="323" y="0"/>
                    </a:cubicBezTo>
                    <a:close/>
                    <a:moveTo>
                      <a:pt x="243" y="252"/>
                    </a:moveTo>
                    <a:cubicBezTo>
                      <a:pt x="203" y="252"/>
                      <a:pt x="216" y="265"/>
                      <a:pt x="230" y="265"/>
                    </a:cubicBezTo>
                    <a:cubicBezTo>
                      <a:pt x="236" y="265"/>
                      <a:pt x="243" y="262"/>
                      <a:pt x="243" y="25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2768;p75">
                <a:extLst>
                  <a:ext uri="{FF2B5EF4-FFF2-40B4-BE49-F238E27FC236}">
                    <a16:creationId xmlns:a16="http://schemas.microsoft.com/office/drawing/2014/main" id="{4BFA95A8-A9CE-3913-00FE-AC6606084470}"/>
                  </a:ext>
                </a:extLst>
              </p:cNvPr>
              <p:cNvSpPr/>
              <p:nvPr/>
            </p:nvSpPr>
            <p:spPr>
              <a:xfrm>
                <a:off x="5648791" y="2578466"/>
                <a:ext cx="6058" cy="734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80" extrusionOk="0">
                    <a:moveTo>
                      <a:pt x="278" y="1"/>
                    </a:moveTo>
                    <a:cubicBezTo>
                      <a:pt x="267" y="1"/>
                      <a:pt x="259" y="16"/>
                      <a:pt x="274" y="47"/>
                    </a:cubicBezTo>
                    <a:cubicBezTo>
                      <a:pt x="274" y="229"/>
                      <a:pt x="274" y="320"/>
                      <a:pt x="31" y="351"/>
                    </a:cubicBezTo>
                    <a:cubicBezTo>
                      <a:pt x="1" y="351"/>
                      <a:pt x="1" y="442"/>
                      <a:pt x="31" y="472"/>
                    </a:cubicBezTo>
                    <a:cubicBezTo>
                      <a:pt x="53" y="477"/>
                      <a:pt x="74" y="480"/>
                      <a:pt x="95" y="480"/>
                    </a:cubicBezTo>
                    <a:cubicBezTo>
                      <a:pt x="193" y="480"/>
                      <a:pt x="280" y="426"/>
                      <a:pt x="305" y="351"/>
                    </a:cubicBezTo>
                    <a:cubicBezTo>
                      <a:pt x="396" y="229"/>
                      <a:pt x="335" y="168"/>
                      <a:pt x="305" y="47"/>
                    </a:cubicBezTo>
                    <a:cubicBezTo>
                      <a:pt x="305" y="16"/>
                      <a:pt x="290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2769;p75">
                <a:extLst>
                  <a:ext uri="{FF2B5EF4-FFF2-40B4-BE49-F238E27FC236}">
                    <a16:creationId xmlns:a16="http://schemas.microsoft.com/office/drawing/2014/main" id="{FC1DEE64-DBE3-B0E4-E59A-AFA7C4B9711B}"/>
                  </a:ext>
                </a:extLst>
              </p:cNvPr>
              <p:cNvSpPr/>
              <p:nvPr/>
            </p:nvSpPr>
            <p:spPr>
              <a:xfrm>
                <a:off x="5640423" y="2581954"/>
                <a:ext cx="9790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53" extrusionOk="0">
                    <a:moveTo>
                      <a:pt x="365" y="1"/>
                    </a:moveTo>
                    <a:cubicBezTo>
                      <a:pt x="244" y="1"/>
                      <a:pt x="183" y="92"/>
                      <a:pt x="62" y="92"/>
                    </a:cubicBezTo>
                    <a:cubicBezTo>
                      <a:pt x="1" y="92"/>
                      <a:pt x="1" y="153"/>
                      <a:pt x="62" y="153"/>
                    </a:cubicBezTo>
                    <a:cubicBezTo>
                      <a:pt x="122" y="153"/>
                      <a:pt x="183" y="153"/>
                      <a:pt x="244" y="123"/>
                    </a:cubicBezTo>
                    <a:cubicBezTo>
                      <a:pt x="365" y="92"/>
                      <a:pt x="487" y="62"/>
                      <a:pt x="639" y="62"/>
                    </a:cubicBezTo>
                    <a:cubicBezTo>
                      <a:pt x="639" y="62"/>
                      <a:pt x="639" y="1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2770;p75">
                <a:extLst>
                  <a:ext uri="{FF2B5EF4-FFF2-40B4-BE49-F238E27FC236}">
                    <a16:creationId xmlns:a16="http://schemas.microsoft.com/office/drawing/2014/main" id="{018A5EA9-8A91-B909-3C81-7FEC080CECFC}"/>
                  </a:ext>
                </a:extLst>
              </p:cNvPr>
              <p:cNvSpPr/>
              <p:nvPr/>
            </p:nvSpPr>
            <p:spPr>
              <a:xfrm>
                <a:off x="5630204" y="2583408"/>
                <a:ext cx="16277" cy="2876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88" extrusionOk="0">
                    <a:moveTo>
                      <a:pt x="395" y="0"/>
                    </a:moveTo>
                    <a:cubicBezTo>
                      <a:pt x="294" y="0"/>
                      <a:pt x="193" y="7"/>
                      <a:pt x="91" y="28"/>
                    </a:cubicBezTo>
                    <a:cubicBezTo>
                      <a:pt x="0" y="58"/>
                      <a:pt x="0" y="179"/>
                      <a:pt x="91" y="179"/>
                    </a:cubicBezTo>
                    <a:cubicBezTo>
                      <a:pt x="122" y="186"/>
                      <a:pt x="152" y="188"/>
                      <a:pt x="182" y="188"/>
                    </a:cubicBezTo>
                    <a:cubicBezTo>
                      <a:pt x="304" y="188"/>
                      <a:pt x="426" y="149"/>
                      <a:pt x="547" y="149"/>
                    </a:cubicBezTo>
                    <a:cubicBezTo>
                      <a:pt x="699" y="149"/>
                      <a:pt x="851" y="119"/>
                      <a:pt x="1003" y="119"/>
                    </a:cubicBezTo>
                    <a:cubicBezTo>
                      <a:pt x="1064" y="119"/>
                      <a:pt x="1064" y="28"/>
                      <a:pt x="1003" y="28"/>
                    </a:cubicBezTo>
                    <a:cubicBezTo>
                      <a:pt x="800" y="28"/>
                      <a:pt x="598" y="0"/>
                      <a:pt x="3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2771;p75">
                <a:extLst>
                  <a:ext uri="{FF2B5EF4-FFF2-40B4-BE49-F238E27FC236}">
                    <a16:creationId xmlns:a16="http://schemas.microsoft.com/office/drawing/2014/main" id="{290FDE4E-2A7F-FD0D-023A-7CCA95EED9C7}"/>
                  </a:ext>
                </a:extLst>
              </p:cNvPr>
              <p:cNvSpPr/>
              <p:nvPr/>
            </p:nvSpPr>
            <p:spPr>
              <a:xfrm>
                <a:off x="5626946" y="2514079"/>
                <a:ext cx="4666" cy="49059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207" extrusionOk="0">
                    <a:moveTo>
                      <a:pt x="213" y="0"/>
                    </a:moveTo>
                    <a:cubicBezTo>
                      <a:pt x="213" y="1064"/>
                      <a:pt x="0" y="2097"/>
                      <a:pt x="61" y="3161"/>
                    </a:cubicBezTo>
                    <a:cubicBezTo>
                      <a:pt x="61" y="3192"/>
                      <a:pt x="84" y="3207"/>
                      <a:pt x="107" y="3207"/>
                    </a:cubicBezTo>
                    <a:cubicBezTo>
                      <a:pt x="129" y="3207"/>
                      <a:pt x="152" y="3192"/>
                      <a:pt x="152" y="3161"/>
                    </a:cubicBezTo>
                    <a:cubicBezTo>
                      <a:pt x="213" y="2128"/>
                      <a:pt x="304" y="1064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2772;p75">
                <a:extLst>
                  <a:ext uri="{FF2B5EF4-FFF2-40B4-BE49-F238E27FC236}">
                    <a16:creationId xmlns:a16="http://schemas.microsoft.com/office/drawing/2014/main" id="{050C584A-4C8A-CE3C-F2FD-4DACFD2A9798}"/>
                  </a:ext>
                </a:extLst>
              </p:cNvPr>
              <p:cNvSpPr/>
              <p:nvPr/>
            </p:nvSpPr>
            <p:spPr>
              <a:xfrm>
                <a:off x="5621362" y="2559758"/>
                <a:ext cx="4666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019" extrusionOk="0">
                    <a:moveTo>
                      <a:pt x="289" y="1"/>
                    </a:moveTo>
                    <a:cubicBezTo>
                      <a:pt x="282" y="1"/>
                      <a:pt x="274" y="8"/>
                      <a:pt x="274" y="23"/>
                    </a:cubicBezTo>
                    <a:cubicBezTo>
                      <a:pt x="244" y="236"/>
                      <a:pt x="213" y="418"/>
                      <a:pt x="122" y="631"/>
                    </a:cubicBezTo>
                    <a:cubicBezTo>
                      <a:pt x="92" y="722"/>
                      <a:pt x="0" y="844"/>
                      <a:pt x="0" y="996"/>
                    </a:cubicBezTo>
                    <a:cubicBezTo>
                      <a:pt x="0" y="1011"/>
                      <a:pt x="16" y="1019"/>
                      <a:pt x="31" y="1019"/>
                    </a:cubicBezTo>
                    <a:cubicBezTo>
                      <a:pt x="46" y="1019"/>
                      <a:pt x="61" y="1011"/>
                      <a:pt x="61" y="996"/>
                    </a:cubicBezTo>
                    <a:cubicBezTo>
                      <a:pt x="92" y="844"/>
                      <a:pt x="213" y="692"/>
                      <a:pt x="244" y="510"/>
                    </a:cubicBezTo>
                    <a:cubicBezTo>
                      <a:pt x="274" y="358"/>
                      <a:pt x="304" y="206"/>
                      <a:pt x="304" y="23"/>
                    </a:cubicBezTo>
                    <a:cubicBezTo>
                      <a:pt x="304" y="8"/>
                      <a:pt x="297" y="1"/>
                      <a:pt x="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2773;p75">
                <a:extLst>
                  <a:ext uri="{FF2B5EF4-FFF2-40B4-BE49-F238E27FC236}">
                    <a16:creationId xmlns:a16="http://schemas.microsoft.com/office/drawing/2014/main" id="{005895C1-50DA-1974-1E71-C8591B92029D}"/>
                  </a:ext>
                </a:extLst>
              </p:cNvPr>
              <p:cNvSpPr/>
              <p:nvPr/>
            </p:nvSpPr>
            <p:spPr>
              <a:xfrm>
                <a:off x="5607411" y="2602698"/>
                <a:ext cx="52088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1019" extrusionOk="0">
                    <a:moveTo>
                      <a:pt x="1543" y="112"/>
                    </a:moveTo>
                    <a:cubicBezTo>
                      <a:pt x="1536" y="112"/>
                      <a:pt x="1520" y="119"/>
                      <a:pt x="1520" y="134"/>
                    </a:cubicBezTo>
                    <a:cubicBezTo>
                      <a:pt x="1551" y="119"/>
                      <a:pt x="1551" y="112"/>
                      <a:pt x="1543" y="112"/>
                    </a:cubicBezTo>
                    <a:close/>
                    <a:moveTo>
                      <a:pt x="2320" y="414"/>
                    </a:moveTo>
                    <a:cubicBezTo>
                      <a:pt x="2321" y="414"/>
                      <a:pt x="2321" y="414"/>
                      <a:pt x="2321" y="414"/>
                    </a:cubicBezTo>
                    <a:lnTo>
                      <a:pt x="2321" y="414"/>
                    </a:lnTo>
                    <a:cubicBezTo>
                      <a:pt x="2314" y="426"/>
                      <a:pt x="2312" y="439"/>
                      <a:pt x="2320" y="451"/>
                    </a:cubicBezTo>
                    <a:lnTo>
                      <a:pt x="2320" y="451"/>
                    </a:lnTo>
                    <a:cubicBezTo>
                      <a:pt x="2307" y="452"/>
                      <a:pt x="2294" y="454"/>
                      <a:pt x="2282" y="456"/>
                    </a:cubicBezTo>
                    <a:lnTo>
                      <a:pt x="2282" y="456"/>
                    </a:lnTo>
                    <a:cubicBezTo>
                      <a:pt x="2290" y="442"/>
                      <a:pt x="2303" y="428"/>
                      <a:pt x="2320" y="414"/>
                    </a:cubicBezTo>
                    <a:close/>
                    <a:moveTo>
                      <a:pt x="2379" y="512"/>
                    </a:moveTo>
                    <a:cubicBezTo>
                      <a:pt x="2424" y="550"/>
                      <a:pt x="2478" y="561"/>
                      <a:pt x="2534" y="576"/>
                    </a:cubicBezTo>
                    <a:lnTo>
                      <a:pt x="2534" y="576"/>
                    </a:lnTo>
                    <a:cubicBezTo>
                      <a:pt x="2559" y="598"/>
                      <a:pt x="2584" y="620"/>
                      <a:pt x="2610" y="641"/>
                    </a:cubicBezTo>
                    <a:lnTo>
                      <a:pt x="2610" y="641"/>
                    </a:lnTo>
                    <a:cubicBezTo>
                      <a:pt x="2584" y="637"/>
                      <a:pt x="2553" y="633"/>
                      <a:pt x="2518" y="628"/>
                    </a:cubicBezTo>
                    <a:lnTo>
                      <a:pt x="2518" y="628"/>
                    </a:lnTo>
                    <a:cubicBezTo>
                      <a:pt x="2471" y="618"/>
                      <a:pt x="2428" y="606"/>
                      <a:pt x="2390" y="593"/>
                    </a:cubicBezTo>
                    <a:lnTo>
                      <a:pt x="2390" y="593"/>
                    </a:lnTo>
                    <a:cubicBezTo>
                      <a:pt x="2379" y="574"/>
                      <a:pt x="2362" y="560"/>
                      <a:pt x="2341" y="560"/>
                    </a:cubicBezTo>
                    <a:cubicBezTo>
                      <a:pt x="2335" y="561"/>
                      <a:pt x="2330" y="561"/>
                      <a:pt x="2324" y="562"/>
                    </a:cubicBezTo>
                    <a:lnTo>
                      <a:pt x="2324" y="562"/>
                    </a:lnTo>
                    <a:cubicBezTo>
                      <a:pt x="2317" y="558"/>
                      <a:pt x="2311" y="554"/>
                      <a:pt x="2305" y="550"/>
                    </a:cubicBezTo>
                    <a:lnTo>
                      <a:pt x="2305" y="550"/>
                    </a:lnTo>
                    <a:cubicBezTo>
                      <a:pt x="2330" y="537"/>
                      <a:pt x="2355" y="524"/>
                      <a:pt x="2379" y="512"/>
                    </a:cubicBezTo>
                    <a:close/>
                    <a:moveTo>
                      <a:pt x="578" y="698"/>
                    </a:moveTo>
                    <a:lnTo>
                      <a:pt x="578" y="712"/>
                    </a:lnTo>
                    <a:cubicBezTo>
                      <a:pt x="601" y="708"/>
                      <a:pt x="625" y="704"/>
                      <a:pt x="648" y="699"/>
                    </a:cubicBezTo>
                    <a:lnTo>
                      <a:pt x="648" y="699"/>
                    </a:lnTo>
                    <a:cubicBezTo>
                      <a:pt x="657" y="704"/>
                      <a:pt x="666" y="708"/>
                      <a:pt x="678" y="710"/>
                    </a:cubicBezTo>
                    <a:lnTo>
                      <a:pt x="678" y="710"/>
                    </a:lnTo>
                    <a:cubicBezTo>
                      <a:pt x="712" y="708"/>
                      <a:pt x="746" y="706"/>
                      <a:pt x="779" y="703"/>
                    </a:cubicBezTo>
                    <a:lnTo>
                      <a:pt x="779" y="703"/>
                    </a:lnTo>
                    <a:cubicBezTo>
                      <a:pt x="797" y="705"/>
                      <a:pt x="815" y="706"/>
                      <a:pt x="833" y="708"/>
                    </a:cubicBezTo>
                    <a:lnTo>
                      <a:pt x="833" y="708"/>
                    </a:lnTo>
                    <a:cubicBezTo>
                      <a:pt x="839" y="707"/>
                      <a:pt x="846" y="707"/>
                      <a:pt x="852" y="707"/>
                    </a:cubicBezTo>
                    <a:lnTo>
                      <a:pt x="852" y="707"/>
                    </a:ln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46" y="709"/>
                      <a:pt x="839" y="708"/>
                      <a:pt x="833" y="708"/>
                    </a:cubicBezTo>
                    <a:lnTo>
                      <a:pt x="833" y="708"/>
                    </a:lnTo>
                    <a:cubicBezTo>
                      <a:pt x="787" y="710"/>
                      <a:pt x="742" y="712"/>
                      <a:pt x="700" y="712"/>
                    </a:cubicBezTo>
                    <a:cubicBezTo>
                      <a:pt x="692" y="712"/>
                      <a:pt x="685" y="711"/>
                      <a:pt x="678" y="710"/>
                    </a:cubicBezTo>
                    <a:lnTo>
                      <a:pt x="678" y="710"/>
                    </a:lnTo>
                    <a:cubicBezTo>
                      <a:pt x="630" y="713"/>
                      <a:pt x="582" y="714"/>
                      <a:pt x="534" y="715"/>
                    </a:cubicBezTo>
                    <a:lnTo>
                      <a:pt x="534" y="715"/>
                    </a:lnTo>
                    <a:cubicBezTo>
                      <a:pt x="548" y="709"/>
                      <a:pt x="563" y="703"/>
                      <a:pt x="578" y="698"/>
                    </a:cubicBezTo>
                    <a:close/>
                    <a:moveTo>
                      <a:pt x="1512" y="718"/>
                    </a:moveTo>
                    <a:lnTo>
                      <a:pt x="1512" y="718"/>
                    </a:lnTo>
                    <a:cubicBezTo>
                      <a:pt x="1495" y="720"/>
                      <a:pt x="1478" y="722"/>
                      <a:pt x="1461" y="724"/>
                    </a:cubicBezTo>
                    <a:lnTo>
                      <a:pt x="1461" y="724"/>
                    </a:lnTo>
                    <a:cubicBezTo>
                      <a:pt x="1485" y="723"/>
                      <a:pt x="1502" y="721"/>
                      <a:pt x="1512" y="718"/>
                    </a:cubicBezTo>
                    <a:close/>
                    <a:moveTo>
                      <a:pt x="1367" y="634"/>
                    </a:moveTo>
                    <a:cubicBezTo>
                      <a:pt x="1388" y="634"/>
                      <a:pt x="1409" y="634"/>
                      <a:pt x="1429" y="634"/>
                    </a:cubicBezTo>
                    <a:cubicBezTo>
                      <a:pt x="1443" y="634"/>
                      <a:pt x="1457" y="634"/>
                      <a:pt x="1471" y="634"/>
                    </a:cubicBezTo>
                    <a:lnTo>
                      <a:pt x="1471" y="634"/>
                    </a:lnTo>
                    <a:cubicBezTo>
                      <a:pt x="1496" y="660"/>
                      <a:pt x="1514" y="687"/>
                      <a:pt x="1520" y="712"/>
                    </a:cubicBezTo>
                    <a:cubicBezTo>
                      <a:pt x="1520" y="714"/>
                      <a:pt x="1517" y="716"/>
                      <a:pt x="1512" y="718"/>
                    </a:cubicBezTo>
                    <a:lnTo>
                      <a:pt x="1512" y="718"/>
                    </a:lnTo>
                    <a:cubicBezTo>
                      <a:pt x="1525" y="716"/>
                      <a:pt x="1538" y="714"/>
                      <a:pt x="1551" y="712"/>
                    </a:cubicBezTo>
                    <a:cubicBezTo>
                      <a:pt x="1564" y="709"/>
                      <a:pt x="1577" y="705"/>
                      <a:pt x="1591" y="699"/>
                    </a:cubicBezTo>
                    <a:lnTo>
                      <a:pt x="1591" y="699"/>
                    </a:lnTo>
                    <a:cubicBezTo>
                      <a:pt x="1600" y="714"/>
                      <a:pt x="1609" y="728"/>
                      <a:pt x="1619" y="742"/>
                    </a:cubicBezTo>
                    <a:lnTo>
                      <a:pt x="1619" y="742"/>
                    </a:lnTo>
                    <a:cubicBezTo>
                      <a:pt x="1332" y="743"/>
                      <a:pt x="1067" y="766"/>
                      <a:pt x="785" y="771"/>
                    </a:cubicBezTo>
                    <a:lnTo>
                      <a:pt x="785" y="771"/>
                    </a:lnTo>
                    <a:cubicBezTo>
                      <a:pt x="790" y="740"/>
                      <a:pt x="813" y="712"/>
                      <a:pt x="852" y="712"/>
                    </a:cubicBez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63" y="710"/>
                      <a:pt x="873" y="711"/>
                      <a:pt x="884" y="712"/>
                    </a:cubicBezTo>
                    <a:lnTo>
                      <a:pt x="884" y="712"/>
                    </a:lnTo>
                    <a:cubicBezTo>
                      <a:pt x="872" y="712"/>
                      <a:pt x="861" y="712"/>
                      <a:pt x="852" y="712"/>
                    </a:cubicBezTo>
                    <a:lnTo>
                      <a:pt x="852" y="742"/>
                    </a:lnTo>
                    <a:cubicBezTo>
                      <a:pt x="893" y="735"/>
                      <a:pt x="940" y="728"/>
                      <a:pt x="989" y="721"/>
                    </a:cubicBezTo>
                    <a:lnTo>
                      <a:pt x="989" y="721"/>
                    </a:lnTo>
                    <a:cubicBezTo>
                      <a:pt x="1082" y="728"/>
                      <a:pt x="1176" y="733"/>
                      <a:pt x="1268" y="733"/>
                    </a:cubicBezTo>
                    <a:cubicBezTo>
                      <a:pt x="1333" y="733"/>
                      <a:pt x="1398" y="730"/>
                      <a:pt x="1461" y="724"/>
                    </a:cubicBezTo>
                    <a:lnTo>
                      <a:pt x="1461" y="724"/>
                    </a:lnTo>
                    <a:cubicBezTo>
                      <a:pt x="1439" y="725"/>
                      <a:pt x="1412" y="725"/>
                      <a:pt x="1381" y="725"/>
                    </a:cubicBezTo>
                    <a:cubicBezTo>
                      <a:pt x="1277" y="725"/>
                      <a:pt x="1134" y="720"/>
                      <a:pt x="1018" y="716"/>
                    </a:cubicBezTo>
                    <a:lnTo>
                      <a:pt x="1018" y="716"/>
                    </a:lnTo>
                    <a:cubicBezTo>
                      <a:pt x="1073" y="707"/>
                      <a:pt x="1131" y="697"/>
                      <a:pt x="1187" y="685"/>
                    </a:cubicBezTo>
                    <a:lnTo>
                      <a:pt x="1187" y="685"/>
                    </a:lnTo>
                    <a:cubicBezTo>
                      <a:pt x="1229" y="683"/>
                      <a:pt x="1270" y="681"/>
                      <a:pt x="1308" y="681"/>
                    </a:cubicBezTo>
                    <a:cubicBezTo>
                      <a:pt x="1308" y="672"/>
                      <a:pt x="1308" y="663"/>
                      <a:pt x="1308" y="654"/>
                    </a:cubicBezTo>
                    <a:lnTo>
                      <a:pt x="1308" y="654"/>
                    </a:lnTo>
                    <a:cubicBezTo>
                      <a:pt x="1328" y="648"/>
                      <a:pt x="1348" y="641"/>
                      <a:pt x="1367" y="634"/>
                    </a:cubicBezTo>
                    <a:close/>
                    <a:moveTo>
                      <a:pt x="302" y="860"/>
                    </a:moveTo>
                    <a:cubicBezTo>
                      <a:pt x="303" y="861"/>
                      <a:pt x="303" y="863"/>
                      <a:pt x="305" y="864"/>
                    </a:cubicBezTo>
                    <a:cubicBezTo>
                      <a:pt x="304" y="863"/>
                      <a:pt x="303" y="861"/>
                      <a:pt x="302" y="860"/>
                    </a:cubicBezTo>
                    <a:close/>
                    <a:moveTo>
                      <a:pt x="1314" y="1"/>
                    </a:moveTo>
                    <a:cubicBezTo>
                      <a:pt x="1294" y="1"/>
                      <a:pt x="1277" y="29"/>
                      <a:pt x="1277" y="74"/>
                    </a:cubicBezTo>
                    <a:cubicBezTo>
                      <a:pt x="1281" y="93"/>
                      <a:pt x="1284" y="112"/>
                      <a:pt x="1288" y="129"/>
                    </a:cubicBezTo>
                    <a:lnTo>
                      <a:pt x="1288" y="129"/>
                    </a:lnTo>
                    <a:cubicBezTo>
                      <a:pt x="1266" y="118"/>
                      <a:pt x="1242" y="109"/>
                      <a:pt x="1216" y="104"/>
                    </a:cubicBezTo>
                    <a:cubicBezTo>
                      <a:pt x="1207" y="101"/>
                      <a:pt x="1194" y="99"/>
                      <a:pt x="1178" y="99"/>
                    </a:cubicBezTo>
                    <a:cubicBezTo>
                      <a:pt x="1050" y="99"/>
                      <a:pt x="751" y="202"/>
                      <a:pt x="669" y="256"/>
                    </a:cubicBezTo>
                    <a:cubicBezTo>
                      <a:pt x="426" y="317"/>
                      <a:pt x="244" y="469"/>
                      <a:pt x="61" y="590"/>
                    </a:cubicBezTo>
                    <a:cubicBezTo>
                      <a:pt x="1" y="621"/>
                      <a:pt x="1" y="712"/>
                      <a:pt x="92" y="712"/>
                    </a:cubicBezTo>
                    <a:cubicBezTo>
                      <a:pt x="203" y="712"/>
                      <a:pt x="325" y="715"/>
                      <a:pt x="450" y="715"/>
                    </a:cubicBezTo>
                    <a:cubicBezTo>
                      <a:pt x="478" y="715"/>
                      <a:pt x="506" y="715"/>
                      <a:pt x="534" y="715"/>
                    </a:cubicBezTo>
                    <a:lnTo>
                      <a:pt x="534" y="715"/>
                    </a:lnTo>
                    <a:cubicBezTo>
                      <a:pt x="396" y="768"/>
                      <a:pt x="288" y="823"/>
                      <a:pt x="302" y="860"/>
                    </a:cubicBezTo>
                    <a:lnTo>
                      <a:pt x="302" y="860"/>
                    </a:lnTo>
                    <a:cubicBezTo>
                      <a:pt x="299" y="828"/>
                      <a:pt x="582" y="773"/>
                      <a:pt x="669" y="773"/>
                    </a:cubicBezTo>
                    <a:cubicBezTo>
                      <a:pt x="708" y="773"/>
                      <a:pt x="747" y="772"/>
                      <a:pt x="785" y="771"/>
                    </a:cubicBezTo>
                    <a:lnTo>
                      <a:pt x="785" y="771"/>
                    </a:lnTo>
                    <a:cubicBezTo>
                      <a:pt x="777" y="814"/>
                      <a:pt x="800" y="864"/>
                      <a:pt x="852" y="864"/>
                    </a:cubicBezTo>
                    <a:lnTo>
                      <a:pt x="1642" y="864"/>
                    </a:lnTo>
                    <a:cubicBezTo>
                      <a:pt x="1668" y="864"/>
                      <a:pt x="1687" y="854"/>
                      <a:pt x="1698" y="840"/>
                    </a:cubicBezTo>
                    <a:lnTo>
                      <a:pt x="1698" y="840"/>
                    </a:lnTo>
                    <a:cubicBezTo>
                      <a:pt x="1732" y="873"/>
                      <a:pt x="1773" y="903"/>
                      <a:pt x="1824" y="925"/>
                    </a:cubicBezTo>
                    <a:cubicBezTo>
                      <a:pt x="1839" y="939"/>
                      <a:pt x="1852" y="945"/>
                      <a:pt x="1863" y="945"/>
                    </a:cubicBezTo>
                    <a:cubicBezTo>
                      <a:pt x="1898" y="945"/>
                      <a:pt x="1916" y="887"/>
                      <a:pt x="1916" y="864"/>
                    </a:cubicBezTo>
                    <a:cubicBezTo>
                      <a:pt x="1911" y="853"/>
                      <a:pt x="1907" y="843"/>
                      <a:pt x="1903" y="832"/>
                    </a:cubicBezTo>
                    <a:lnTo>
                      <a:pt x="1903" y="832"/>
                    </a:lnTo>
                    <a:cubicBezTo>
                      <a:pt x="1907" y="833"/>
                      <a:pt x="1911" y="833"/>
                      <a:pt x="1916" y="833"/>
                    </a:cubicBezTo>
                    <a:lnTo>
                      <a:pt x="1946" y="833"/>
                    </a:lnTo>
                    <a:cubicBezTo>
                      <a:pt x="1961" y="833"/>
                      <a:pt x="1978" y="834"/>
                      <a:pt x="1997" y="834"/>
                    </a:cubicBezTo>
                    <a:lnTo>
                      <a:pt x="1997" y="834"/>
                    </a:lnTo>
                    <a:cubicBezTo>
                      <a:pt x="2026" y="846"/>
                      <a:pt x="2058" y="850"/>
                      <a:pt x="2095" y="850"/>
                    </a:cubicBezTo>
                    <a:cubicBezTo>
                      <a:pt x="2122" y="850"/>
                      <a:pt x="2152" y="848"/>
                      <a:pt x="2186" y="843"/>
                    </a:cubicBezTo>
                    <a:lnTo>
                      <a:pt x="2186" y="843"/>
                    </a:lnTo>
                    <a:cubicBezTo>
                      <a:pt x="2236" y="846"/>
                      <a:pt x="2289" y="848"/>
                      <a:pt x="2345" y="851"/>
                    </a:cubicBezTo>
                    <a:lnTo>
                      <a:pt x="2345" y="851"/>
                    </a:lnTo>
                    <a:cubicBezTo>
                      <a:pt x="2638" y="933"/>
                      <a:pt x="2936" y="1019"/>
                      <a:pt x="3223" y="1019"/>
                    </a:cubicBezTo>
                    <a:cubicBezTo>
                      <a:pt x="3254" y="1019"/>
                      <a:pt x="3284" y="1018"/>
                      <a:pt x="3314" y="1016"/>
                    </a:cubicBezTo>
                    <a:cubicBezTo>
                      <a:pt x="3344" y="1016"/>
                      <a:pt x="3405" y="925"/>
                      <a:pt x="3344" y="925"/>
                    </a:cubicBezTo>
                    <a:cubicBezTo>
                      <a:pt x="3295" y="887"/>
                      <a:pt x="3240" y="853"/>
                      <a:pt x="3182" y="819"/>
                    </a:cubicBezTo>
                    <a:lnTo>
                      <a:pt x="3182" y="819"/>
                    </a:lnTo>
                    <a:cubicBezTo>
                      <a:pt x="3193" y="807"/>
                      <a:pt x="3202" y="790"/>
                      <a:pt x="3206" y="773"/>
                    </a:cubicBezTo>
                    <a:lnTo>
                      <a:pt x="3206" y="773"/>
                    </a:lnTo>
                    <a:cubicBezTo>
                      <a:pt x="3242" y="773"/>
                      <a:pt x="3278" y="773"/>
                      <a:pt x="3314" y="773"/>
                    </a:cubicBezTo>
                    <a:cubicBezTo>
                      <a:pt x="3405" y="773"/>
                      <a:pt x="3405" y="681"/>
                      <a:pt x="3314" y="681"/>
                    </a:cubicBezTo>
                    <a:lnTo>
                      <a:pt x="3162" y="681"/>
                    </a:lnTo>
                    <a:cubicBezTo>
                      <a:pt x="2934" y="613"/>
                      <a:pt x="2775" y="443"/>
                      <a:pt x="2582" y="387"/>
                    </a:cubicBezTo>
                    <a:lnTo>
                      <a:pt x="2582" y="387"/>
                    </a:lnTo>
                    <a:cubicBezTo>
                      <a:pt x="2549" y="365"/>
                      <a:pt x="2516" y="346"/>
                      <a:pt x="2484" y="331"/>
                    </a:cubicBezTo>
                    <a:lnTo>
                      <a:pt x="2484" y="331"/>
                    </a:lnTo>
                    <a:cubicBezTo>
                      <a:pt x="2471" y="321"/>
                      <a:pt x="2454" y="313"/>
                      <a:pt x="2436" y="312"/>
                    </a:cubicBezTo>
                    <a:lnTo>
                      <a:pt x="2436" y="312"/>
                    </a:lnTo>
                    <a:cubicBezTo>
                      <a:pt x="2421" y="307"/>
                      <a:pt x="2407" y="303"/>
                      <a:pt x="2392" y="300"/>
                    </a:cubicBezTo>
                    <a:lnTo>
                      <a:pt x="2392" y="300"/>
                    </a:lnTo>
                    <a:cubicBezTo>
                      <a:pt x="2382" y="271"/>
                      <a:pt x="2353" y="250"/>
                      <a:pt x="2316" y="250"/>
                    </a:cubicBezTo>
                    <a:cubicBezTo>
                      <a:pt x="2305" y="250"/>
                      <a:pt x="2293" y="252"/>
                      <a:pt x="2280" y="256"/>
                    </a:cubicBezTo>
                    <a:cubicBezTo>
                      <a:pt x="2263" y="268"/>
                      <a:pt x="2250" y="276"/>
                      <a:pt x="2239" y="282"/>
                    </a:cubicBezTo>
                    <a:lnTo>
                      <a:pt x="2239" y="282"/>
                    </a:lnTo>
                    <a:cubicBezTo>
                      <a:pt x="2234" y="273"/>
                      <a:pt x="2228" y="265"/>
                      <a:pt x="2220" y="256"/>
                    </a:cubicBezTo>
                    <a:cubicBezTo>
                      <a:pt x="2193" y="271"/>
                      <a:pt x="2169" y="284"/>
                      <a:pt x="2146" y="297"/>
                    </a:cubicBezTo>
                    <a:lnTo>
                      <a:pt x="2146" y="297"/>
                    </a:lnTo>
                    <a:cubicBezTo>
                      <a:pt x="2133" y="290"/>
                      <a:pt x="2117" y="286"/>
                      <a:pt x="2098" y="286"/>
                    </a:cubicBezTo>
                    <a:cubicBezTo>
                      <a:pt x="2033" y="314"/>
                      <a:pt x="1976" y="348"/>
                      <a:pt x="1920" y="382"/>
                    </a:cubicBezTo>
                    <a:lnTo>
                      <a:pt x="1920" y="382"/>
                    </a:lnTo>
                    <a:lnTo>
                      <a:pt x="1916" y="377"/>
                    </a:lnTo>
                    <a:cubicBezTo>
                      <a:pt x="1852" y="399"/>
                      <a:pt x="1803" y="435"/>
                      <a:pt x="1748" y="476"/>
                    </a:cubicBezTo>
                    <a:lnTo>
                      <a:pt x="1748" y="476"/>
                    </a:lnTo>
                    <a:cubicBezTo>
                      <a:pt x="1663" y="302"/>
                      <a:pt x="1598" y="212"/>
                      <a:pt x="1520" y="134"/>
                    </a:cubicBezTo>
                    <a:cubicBezTo>
                      <a:pt x="1500" y="124"/>
                      <a:pt x="1483" y="121"/>
                      <a:pt x="1471" y="121"/>
                    </a:cubicBezTo>
                    <a:cubicBezTo>
                      <a:pt x="1446" y="121"/>
                      <a:pt x="1439" y="134"/>
                      <a:pt x="1460" y="134"/>
                    </a:cubicBezTo>
                    <a:cubicBezTo>
                      <a:pt x="1477" y="219"/>
                      <a:pt x="1522" y="294"/>
                      <a:pt x="1580" y="371"/>
                    </a:cubicBezTo>
                    <a:lnTo>
                      <a:pt x="1580" y="371"/>
                    </a:lnTo>
                    <a:cubicBezTo>
                      <a:pt x="1558" y="355"/>
                      <a:pt x="1536" y="341"/>
                      <a:pt x="1514" y="327"/>
                    </a:cubicBezTo>
                    <a:lnTo>
                      <a:pt x="1514" y="327"/>
                    </a:lnTo>
                    <a:cubicBezTo>
                      <a:pt x="1504" y="312"/>
                      <a:pt x="1495" y="297"/>
                      <a:pt x="1485" y="281"/>
                    </a:cubicBezTo>
                    <a:lnTo>
                      <a:pt x="1485" y="281"/>
                    </a:lnTo>
                    <a:cubicBezTo>
                      <a:pt x="1479" y="257"/>
                      <a:pt x="1471" y="231"/>
                      <a:pt x="1460" y="195"/>
                    </a:cubicBezTo>
                    <a:cubicBezTo>
                      <a:pt x="1460" y="177"/>
                      <a:pt x="1439" y="170"/>
                      <a:pt x="1415" y="167"/>
                    </a:cubicBezTo>
                    <a:lnTo>
                      <a:pt x="1415" y="167"/>
                    </a:lnTo>
                    <a:cubicBezTo>
                      <a:pt x="1364" y="80"/>
                      <a:pt x="1327" y="13"/>
                      <a:pt x="1338" y="13"/>
                    </a:cubicBezTo>
                    <a:cubicBezTo>
                      <a:pt x="1330" y="5"/>
                      <a:pt x="1322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2774;p75">
                <a:extLst>
                  <a:ext uri="{FF2B5EF4-FFF2-40B4-BE49-F238E27FC236}">
                    <a16:creationId xmlns:a16="http://schemas.microsoft.com/office/drawing/2014/main" id="{61D94E5A-8F9E-5C11-D3B8-FA551FE98100}"/>
                  </a:ext>
                </a:extLst>
              </p:cNvPr>
              <p:cNvSpPr/>
              <p:nvPr/>
            </p:nvSpPr>
            <p:spPr>
              <a:xfrm>
                <a:off x="5622755" y="2622875"/>
                <a:ext cx="23726" cy="2463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1" extrusionOk="0">
                    <a:moveTo>
                      <a:pt x="1520" y="1"/>
                    </a:moveTo>
                    <a:cubicBezTo>
                      <a:pt x="1034" y="31"/>
                      <a:pt x="517" y="31"/>
                      <a:pt x="31" y="62"/>
                    </a:cubicBezTo>
                    <a:cubicBezTo>
                      <a:pt x="1" y="62"/>
                      <a:pt x="1" y="153"/>
                      <a:pt x="31" y="153"/>
                    </a:cubicBezTo>
                    <a:cubicBezTo>
                      <a:pt x="120" y="158"/>
                      <a:pt x="211" y="161"/>
                      <a:pt x="302" y="161"/>
                    </a:cubicBezTo>
                    <a:cubicBezTo>
                      <a:pt x="706" y="161"/>
                      <a:pt x="1123" y="111"/>
                      <a:pt x="1520" y="62"/>
                    </a:cubicBezTo>
                    <a:cubicBezTo>
                      <a:pt x="1551" y="62"/>
                      <a:pt x="1551" y="1"/>
                      <a:pt x="15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2775;p75">
                <a:extLst>
                  <a:ext uri="{FF2B5EF4-FFF2-40B4-BE49-F238E27FC236}">
                    <a16:creationId xmlns:a16="http://schemas.microsoft.com/office/drawing/2014/main" id="{B5CA7D5E-0E8E-9B38-3B50-F42397FA24EF}"/>
                  </a:ext>
                </a:extLst>
              </p:cNvPr>
              <p:cNvSpPr/>
              <p:nvPr/>
            </p:nvSpPr>
            <p:spPr>
              <a:xfrm>
                <a:off x="5578591" y="2495845"/>
                <a:ext cx="36515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1012" extrusionOk="0">
                    <a:moveTo>
                      <a:pt x="232" y="1"/>
                    </a:moveTo>
                    <a:cubicBezTo>
                      <a:pt x="167" y="1"/>
                      <a:pt x="100" y="3"/>
                      <a:pt x="30" y="7"/>
                    </a:cubicBezTo>
                    <a:cubicBezTo>
                      <a:pt x="0" y="7"/>
                      <a:pt x="0" y="68"/>
                      <a:pt x="30" y="68"/>
                    </a:cubicBezTo>
                    <a:cubicBezTo>
                      <a:pt x="760" y="280"/>
                      <a:pt x="1581" y="523"/>
                      <a:pt x="2189" y="979"/>
                    </a:cubicBezTo>
                    <a:cubicBezTo>
                      <a:pt x="2211" y="1002"/>
                      <a:pt x="2236" y="1012"/>
                      <a:pt x="2259" y="1012"/>
                    </a:cubicBezTo>
                    <a:cubicBezTo>
                      <a:pt x="2329" y="1012"/>
                      <a:pt x="2386" y="926"/>
                      <a:pt x="2341" y="858"/>
                    </a:cubicBezTo>
                    <a:cubicBezTo>
                      <a:pt x="2280" y="554"/>
                      <a:pt x="1793" y="371"/>
                      <a:pt x="1520" y="250"/>
                    </a:cubicBezTo>
                    <a:cubicBezTo>
                      <a:pt x="1042" y="91"/>
                      <a:pt x="680" y="1"/>
                      <a:pt x="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2776;p75">
                <a:extLst>
                  <a:ext uri="{FF2B5EF4-FFF2-40B4-BE49-F238E27FC236}">
                    <a16:creationId xmlns:a16="http://schemas.microsoft.com/office/drawing/2014/main" id="{1B717114-7AA3-7962-F168-13046BEEBDD1}"/>
                  </a:ext>
                </a:extLst>
              </p:cNvPr>
              <p:cNvSpPr/>
              <p:nvPr/>
            </p:nvSpPr>
            <p:spPr>
              <a:xfrm>
                <a:off x="5565572" y="2495936"/>
                <a:ext cx="12559" cy="514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336" extrusionOk="0">
                    <a:moveTo>
                      <a:pt x="821" y="1"/>
                    </a:moveTo>
                    <a:cubicBezTo>
                      <a:pt x="699" y="1"/>
                      <a:pt x="578" y="1"/>
                      <a:pt x="456" y="92"/>
                    </a:cubicBezTo>
                    <a:cubicBezTo>
                      <a:pt x="365" y="153"/>
                      <a:pt x="213" y="305"/>
                      <a:pt x="61" y="305"/>
                    </a:cubicBezTo>
                    <a:cubicBezTo>
                      <a:pt x="0" y="305"/>
                      <a:pt x="0" y="335"/>
                      <a:pt x="61" y="335"/>
                    </a:cubicBezTo>
                    <a:cubicBezTo>
                      <a:pt x="152" y="335"/>
                      <a:pt x="243" y="305"/>
                      <a:pt x="365" y="244"/>
                    </a:cubicBezTo>
                    <a:cubicBezTo>
                      <a:pt x="517" y="122"/>
                      <a:pt x="608" y="31"/>
                      <a:pt x="821" y="31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2777;p75">
                <a:extLst>
                  <a:ext uri="{FF2B5EF4-FFF2-40B4-BE49-F238E27FC236}">
                    <a16:creationId xmlns:a16="http://schemas.microsoft.com/office/drawing/2014/main" id="{E5C71151-4A85-D874-E655-89FE070B2BA4}"/>
                  </a:ext>
                </a:extLst>
              </p:cNvPr>
              <p:cNvSpPr/>
              <p:nvPr/>
            </p:nvSpPr>
            <p:spPr>
              <a:xfrm>
                <a:off x="5571141" y="2520871"/>
                <a:ext cx="40003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621" extrusionOk="0">
                    <a:moveTo>
                      <a:pt x="856" y="0"/>
                    </a:moveTo>
                    <a:cubicBezTo>
                      <a:pt x="564" y="0"/>
                      <a:pt x="268" y="23"/>
                      <a:pt x="1" y="73"/>
                    </a:cubicBezTo>
                    <a:lnTo>
                      <a:pt x="1" y="134"/>
                    </a:lnTo>
                    <a:cubicBezTo>
                      <a:pt x="396" y="194"/>
                      <a:pt x="821" y="164"/>
                      <a:pt x="1247" y="194"/>
                    </a:cubicBezTo>
                    <a:cubicBezTo>
                      <a:pt x="1521" y="225"/>
                      <a:pt x="1916" y="286"/>
                      <a:pt x="2159" y="377"/>
                    </a:cubicBezTo>
                    <a:lnTo>
                      <a:pt x="2493" y="620"/>
                    </a:lnTo>
                    <a:cubicBezTo>
                      <a:pt x="2584" y="620"/>
                      <a:pt x="2615" y="590"/>
                      <a:pt x="2584" y="559"/>
                    </a:cubicBezTo>
                    <a:cubicBezTo>
                      <a:pt x="2220" y="286"/>
                      <a:pt x="2007" y="164"/>
                      <a:pt x="1551" y="43"/>
                    </a:cubicBezTo>
                    <a:cubicBezTo>
                      <a:pt x="1332" y="15"/>
                      <a:pt x="1095" y="0"/>
                      <a:pt x="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2778;p75">
                <a:extLst>
                  <a:ext uri="{FF2B5EF4-FFF2-40B4-BE49-F238E27FC236}">
                    <a16:creationId xmlns:a16="http://schemas.microsoft.com/office/drawing/2014/main" id="{5803BE45-5037-284C-6E1B-E3ADE7451230}"/>
                  </a:ext>
                </a:extLst>
              </p:cNvPr>
              <p:cNvSpPr/>
              <p:nvPr/>
            </p:nvSpPr>
            <p:spPr>
              <a:xfrm>
                <a:off x="5571141" y="2521973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2779;p75">
                <a:extLst>
                  <a:ext uri="{FF2B5EF4-FFF2-40B4-BE49-F238E27FC236}">
                    <a16:creationId xmlns:a16="http://schemas.microsoft.com/office/drawing/2014/main" id="{19ECEAD8-C663-1277-D744-ACBD0FE7C520}"/>
                  </a:ext>
                </a:extLst>
              </p:cNvPr>
              <p:cNvSpPr/>
              <p:nvPr/>
            </p:nvSpPr>
            <p:spPr>
              <a:xfrm>
                <a:off x="5569749" y="2518699"/>
                <a:ext cx="36102" cy="8077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528" extrusionOk="0">
                    <a:moveTo>
                      <a:pt x="549" y="1"/>
                    </a:moveTo>
                    <a:cubicBezTo>
                      <a:pt x="370" y="1"/>
                      <a:pt x="195" y="12"/>
                      <a:pt x="31" y="33"/>
                    </a:cubicBezTo>
                    <a:cubicBezTo>
                      <a:pt x="1" y="33"/>
                      <a:pt x="1" y="124"/>
                      <a:pt x="31" y="124"/>
                    </a:cubicBezTo>
                    <a:cubicBezTo>
                      <a:pt x="791" y="185"/>
                      <a:pt x="1642" y="124"/>
                      <a:pt x="2280" y="519"/>
                    </a:cubicBezTo>
                    <a:cubicBezTo>
                      <a:pt x="2286" y="525"/>
                      <a:pt x="2294" y="527"/>
                      <a:pt x="2301" y="527"/>
                    </a:cubicBezTo>
                    <a:cubicBezTo>
                      <a:pt x="2330" y="527"/>
                      <a:pt x="2359" y="488"/>
                      <a:pt x="2311" y="488"/>
                    </a:cubicBezTo>
                    <a:cubicBezTo>
                      <a:pt x="1839" y="135"/>
                      <a:pt x="1167" y="1"/>
                      <a:pt x="5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2780;p75">
                <a:extLst>
                  <a:ext uri="{FF2B5EF4-FFF2-40B4-BE49-F238E27FC236}">
                    <a16:creationId xmlns:a16="http://schemas.microsoft.com/office/drawing/2014/main" id="{A0771774-DE2D-2EEE-ACE8-3F1CC1B41EE8}"/>
                  </a:ext>
                </a:extLst>
              </p:cNvPr>
              <p:cNvSpPr/>
              <p:nvPr/>
            </p:nvSpPr>
            <p:spPr>
              <a:xfrm>
                <a:off x="5578116" y="2521055"/>
                <a:ext cx="28713" cy="13905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90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3" y="152"/>
                      <a:pt x="61" y="456"/>
                      <a:pt x="244" y="638"/>
                    </a:cubicBezTo>
                    <a:cubicBezTo>
                      <a:pt x="396" y="790"/>
                      <a:pt x="639" y="851"/>
                      <a:pt x="791" y="851"/>
                    </a:cubicBezTo>
                    <a:cubicBezTo>
                      <a:pt x="903" y="867"/>
                      <a:pt x="1142" y="908"/>
                      <a:pt x="1369" y="908"/>
                    </a:cubicBezTo>
                    <a:cubicBezTo>
                      <a:pt x="1573" y="908"/>
                      <a:pt x="1769" y="875"/>
                      <a:pt x="1855" y="760"/>
                    </a:cubicBezTo>
                    <a:cubicBezTo>
                      <a:pt x="1876" y="739"/>
                      <a:pt x="1867" y="717"/>
                      <a:pt x="1839" y="717"/>
                    </a:cubicBezTo>
                    <a:cubicBezTo>
                      <a:pt x="1827" y="717"/>
                      <a:pt x="1812" y="721"/>
                      <a:pt x="1794" y="730"/>
                    </a:cubicBezTo>
                    <a:cubicBezTo>
                      <a:pt x="1754" y="750"/>
                      <a:pt x="1703" y="757"/>
                      <a:pt x="1647" y="757"/>
                    </a:cubicBezTo>
                    <a:cubicBezTo>
                      <a:pt x="1534" y="757"/>
                      <a:pt x="1399" y="730"/>
                      <a:pt x="1277" y="730"/>
                    </a:cubicBezTo>
                    <a:cubicBezTo>
                      <a:pt x="1034" y="699"/>
                      <a:pt x="791" y="699"/>
                      <a:pt x="548" y="608"/>
                    </a:cubicBezTo>
                    <a:cubicBezTo>
                      <a:pt x="305" y="547"/>
                      <a:pt x="335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2781;p75">
                <a:extLst>
                  <a:ext uri="{FF2B5EF4-FFF2-40B4-BE49-F238E27FC236}">
                    <a16:creationId xmlns:a16="http://schemas.microsoft.com/office/drawing/2014/main" id="{EAB4A3F1-DEB5-D49B-03BE-49015BA77CCA}"/>
                  </a:ext>
                </a:extLst>
              </p:cNvPr>
              <p:cNvSpPr/>
              <p:nvPr/>
            </p:nvSpPr>
            <p:spPr>
              <a:xfrm>
                <a:off x="5587188" y="2523457"/>
                <a:ext cx="13263" cy="10112"/>
              </a:xfrm>
              <a:custGeom>
                <a:avLst/>
                <a:gdLst/>
                <a:ahLst/>
                <a:cxnLst/>
                <a:rect l="l" t="t" r="r" b="b"/>
                <a:pathLst>
                  <a:path w="867" h="661" extrusionOk="0">
                    <a:moveTo>
                      <a:pt x="188" y="14"/>
                    </a:moveTo>
                    <a:cubicBezTo>
                      <a:pt x="183" y="14"/>
                      <a:pt x="175" y="18"/>
                      <a:pt x="168" y="25"/>
                    </a:cubicBezTo>
                    <a:cubicBezTo>
                      <a:pt x="141" y="56"/>
                      <a:pt x="123" y="85"/>
                      <a:pt x="111" y="114"/>
                    </a:cubicBezTo>
                    <a:lnTo>
                      <a:pt x="111" y="114"/>
                    </a:lnTo>
                    <a:cubicBezTo>
                      <a:pt x="198" y="47"/>
                      <a:pt x="203" y="14"/>
                      <a:pt x="188" y="14"/>
                    </a:cubicBezTo>
                    <a:close/>
                    <a:moveTo>
                      <a:pt x="111" y="114"/>
                    </a:moveTo>
                    <a:cubicBezTo>
                      <a:pt x="110" y="115"/>
                      <a:pt x="108" y="116"/>
                      <a:pt x="107" y="117"/>
                    </a:cubicBezTo>
                    <a:cubicBezTo>
                      <a:pt x="93" y="138"/>
                      <a:pt x="90" y="160"/>
                      <a:pt x="96" y="183"/>
                    </a:cubicBezTo>
                    <a:lnTo>
                      <a:pt x="96" y="183"/>
                    </a:lnTo>
                    <a:cubicBezTo>
                      <a:pt x="96" y="161"/>
                      <a:pt x="101" y="138"/>
                      <a:pt x="111" y="114"/>
                    </a:cubicBezTo>
                    <a:close/>
                    <a:moveTo>
                      <a:pt x="404" y="1"/>
                    </a:moveTo>
                    <a:cubicBezTo>
                      <a:pt x="273" y="1"/>
                      <a:pt x="160" y="107"/>
                      <a:pt x="120" y="219"/>
                    </a:cubicBezTo>
                    <a:lnTo>
                      <a:pt x="120" y="219"/>
                    </a:lnTo>
                    <a:cubicBezTo>
                      <a:pt x="119" y="221"/>
                      <a:pt x="117" y="223"/>
                      <a:pt x="115" y="225"/>
                    </a:cubicBezTo>
                    <a:lnTo>
                      <a:pt x="115" y="225"/>
                    </a:lnTo>
                    <a:cubicBezTo>
                      <a:pt x="106" y="211"/>
                      <a:pt x="99" y="197"/>
                      <a:pt x="96" y="183"/>
                    </a:cubicBezTo>
                    <a:lnTo>
                      <a:pt x="96" y="183"/>
                    </a:lnTo>
                    <a:cubicBezTo>
                      <a:pt x="95" y="202"/>
                      <a:pt x="98" y="220"/>
                      <a:pt x="103" y="238"/>
                    </a:cubicBezTo>
                    <a:lnTo>
                      <a:pt x="103" y="238"/>
                    </a:lnTo>
                    <a:cubicBezTo>
                      <a:pt x="31" y="322"/>
                      <a:pt x="0" y="420"/>
                      <a:pt x="76" y="512"/>
                    </a:cubicBezTo>
                    <a:cubicBezTo>
                      <a:pt x="129" y="581"/>
                      <a:pt x="183" y="609"/>
                      <a:pt x="237" y="609"/>
                    </a:cubicBezTo>
                    <a:cubicBezTo>
                      <a:pt x="305" y="609"/>
                      <a:pt x="371" y="565"/>
                      <a:pt x="428" y="507"/>
                    </a:cubicBezTo>
                    <a:lnTo>
                      <a:pt x="428" y="507"/>
                    </a:lnTo>
                    <a:cubicBezTo>
                      <a:pt x="444" y="564"/>
                      <a:pt x="479" y="612"/>
                      <a:pt x="532" y="633"/>
                    </a:cubicBezTo>
                    <a:cubicBezTo>
                      <a:pt x="564" y="652"/>
                      <a:pt x="597" y="661"/>
                      <a:pt x="629" y="661"/>
                    </a:cubicBezTo>
                    <a:cubicBezTo>
                      <a:pt x="750" y="661"/>
                      <a:pt x="854" y="541"/>
                      <a:pt x="806" y="421"/>
                    </a:cubicBezTo>
                    <a:cubicBezTo>
                      <a:pt x="802" y="414"/>
                      <a:pt x="797" y="407"/>
                      <a:pt x="793" y="400"/>
                    </a:cubicBezTo>
                    <a:lnTo>
                      <a:pt x="793" y="400"/>
                    </a:lnTo>
                    <a:cubicBezTo>
                      <a:pt x="810" y="393"/>
                      <a:pt x="826" y="380"/>
                      <a:pt x="836" y="360"/>
                    </a:cubicBezTo>
                    <a:cubicBezTo>
                      <a:pt x="850" y="347"/>
                      <a:pt x="857" y="339"/>
                      <a:pt x="861" y="332"/>
                    </a:cubicBezTo>
                    <a:lnTo>
                      <a:pt x="861" y="332"/>
                    </a:lnTo>
                    <a:cubicBezTo>
                      <a:pt x="863" y="331"/>
                      <a:pt x="865" y="330"/>
                      <a:pt x="867" y="329"/>
                    </a:cubicBezTo>
                    <a:lnTo>
                      <a:pt x="863" y="329"/>
                    </a:lnTo>
                    <a:cubicBezTo>
                      <a:pt x="867" y="322"/>
                      <a:pt x="867" y="314"/>
                      <a:pt x="867" y="299"/>
                    </a:cubicBezTo>
                    <a:cubicBezTo>
                      <a:pt x="867" y="210"/>
                      <a:pt x="802" y="154"/>
                      <a:pt x="743" y="154"/>
                    </a:cubicBezTo>
                    <a:cubicBezTo>
                      <a:pt x="728" y="154"/>
                      <a:pt x="714" y="157"/>
                      <a:pt x="701" y="165"/>
                    </a:cubicBezTo>
                    <a:lnTo>
                      <a:pt x="701" y="165"/>
                    </a:lnTo>
                    <a:cubicBezTo>
                      <a:pt x="675" y="109"/>
                      <a:pt x="623" y="75"/>
                      <a:pt x="565" y="58"/>
                    </a:cubicBezTo>
                    <a:lnTo>
                      <a:pt x="565" y="58"/>
                    </a:lnTo>
                    <a:cubicBezTo>
                      <a:pt x="564" y="57"/>
                      <a:pt x="563" y="57"/>
                      <a:pt x="563" y="56"/>
                    </a:cubicBezTo>
                    <a:cubicBezTo>
                      <a:pt x="509" y="17"/>
                      <a:pt x="455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2782;p75">
                <a:extLst>
                  <a:ext uri="{FF2B5EF4-FFF2-40B4-BE49-F238E27FC236}">
                    <a16:creationId xmlns:a16="http://schemas.microsoft.com/office/drawing/2014/main" id="{60E0E96E-F2F6-9427-624E-D127DDDFC32C}"/>
                  </a:ext>
                </a:extLst>
              </p:cNvPr>
              <p:cNvSpPr/>
              <p:nvPr/>
            </p:nvSpPr>
            <p:spPr>
              <a:xfrm>
                <a:off x="5650198" y="2495478"/>
                <a:ext cx="42328" cy="1907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1247" extrusionOk="0">
                    <a:moveTo>
                      <a:pt x="2736" y="0"/>
                    </a:moveTo>
                    <a:cubicBezTo>
                      <a:pt x="2189" y="31"/>
                      <a:pt x="1702" y="183"/>
                      <a:pt x="1246" y="395"/>
                    </a:cubicBezTo>
                    <a:cubicBezTo>
                      <a:pt x="973" y="487"/>
                      <a:pt x="760" y="608"/>
                      <a:pt x="486" y="730"/>
                    </a:cubicBezTo>
                    <a:cubicBezTo>
                      <a:pt x="304" y="851"/>
                      <a:pt x="213" y="943"/>
                      <a:pt x="61" y="1095"/>
                    </a:cubicBezTo>
                    <a:cubicBezTo>
                      <a:pt x="0" y="1186"/>
                      <a:pt x="30" y="1247"/>
                      <a:pt x="61" y="1247"/>
                    </a:cubicBezTo>
                    <a:cubicBezTo>
                      <a:pt x="243" y="1247"/>
                      <a:pt x="365" y="1095"/>
                      <a:pt x="517" y="1034"/>
                    </a:cubicBezTo>
                    <a:cubicBezTo>
                      <a:pt x="760" y="912"/>
                      <a:pt x="973" y="851"/>
                      <a:pt x="1216" y="730"/>
                    </a:cubicBezTo>
                    <a:cubicBezTo>
                      <a:pt x="1429" y="608"/>
                      <a:pt x="1611" y="547"/>
                      <a:pt x="1854" y="456"/>
                    </a:cubicBezTo>
                    <a:cubicBezTo>
                      <a:pt x="2189" y="335"/>
                      <a:pt x="2371" y="183"/>
                      <a:pt x="2736" y="92"/>
                    </a:cubicBezTo>
                    <a:cubicBezTo>
                      <a:pt x="2766" y="92"/>
                      <a:pt x="2766" y="0"/>
                      <a:pt x="2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2783;p75">
                <a:extLst>
                  <a:ext uri="{FF2B5EF4-FFF2-40B4-BE49-F238E27FC236}">
                    <a16:creationId xmlns:a16="http://schemas.microsoft.com/office/drawing/2014/main" id="{48C005D1-8692-5B3B-7B99-FD9FCE01D659}"/>
                  </a:ext>
                </a:extLst>
              </p:cNvPr>
              <p:cNvSpPr/>
              <p:nvPr/>
            </p:nvSpPr>
            <p:spPr>
              <a:xfrm>
                <a:off x="5690232" y="2497573"/>
                <a:ext cx="2274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487" h="958" extrusionOk="0">
                    <a:moveTo>
                      <a:pt x="7" y="2"/>
                    </a:moveTo>
                    <a:lnTo>
                      <a:pt x="7" y="2"/>
                    </a:lnTo>
                    <a:cubicBezTo>
                      <a:pt x="0" y="2"/>
                      <a:pt x="7" y="15"/>
                      <a:pt x="27" y="15"/>
                    </a:cubicBezTo>
                    <a:cubicBezTo>
                      <a:pt x="17" y="5"/>
                      <a:pt x="11" y="2"/>
                      <a:pt x="7" y="2"/>
                    </a:cubicBezTo>
                    <a:close/>
                    <a:moveTo>
                      <a:pt x="288" y="1"/>
                    </a:moveTo>
                    <a:cubicBezTo>
                      <a:pt x="219" y="1"/>
                      <a:pt x="136" y="7"/>
                      <a:pt x="27" y="15"/>
                    </a:cubicBezTo>
                    <a:cubicBezTo>
                      <a:pt x="210" y="15"/>
                      <a:pt x="423" y="46"/>
                      <a:pt x="575" y="198"/>
                    </a:cubicBezTo>
                    <a:cubicBezTo>
                      <a:pt x="666" y="289"/>
                      <a:pt x="757" y="410"/>
                      <a:pt x="879" y="471"/>
                    </a:cubicBezTo>
                    <a:cubicBezTo>
                      <a:pt x="1031" y="623"/>
                      <a:pt x="1213" y="866"/>
                      <a:pt x="1395" y="958"/>
                    </a:cubicBezTo>
                    <a:cubicBezTo>
                      <a:pt x="1426" y="958"/>
                      <a:pt x="1486" y="958"/>
                      <a:pt x="1426" y="927"/>
                    </a:cubicBezTo>
                    <a:cubicBezTo>
                      <a:pt x="1243" y="654"/>
                      <a:pt x="1031" y="441"/>
                      <a:pt x="757" y="198"/>
                    </a:cubicBezTo>
                    <a:cubicBezTo>
                      <a:pt x="558" y="43"/>
                      <a:pt x="472" y="1"/>
                      <a:pt x="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2784;p75">
                <a:extLst>
                  <a:ext uri="{FF2B5EF4-FFF2-40B4-BE49-F238E27FC236}">
                    <a16:creationId xmlns:a16="http://schemas.microsoft.com/office/drawing/2014/main" id="{DA6B2BA6-E505-1B3F-E69B-CAECE033B164}"/>
                  </a:ext>
                </a:extLst>
              </p:cNvPr>
              <p:cNvSpPr/>
              <p:nvPr/>
            </p:nvSpPr>
            <p:spPr>
              <a:xfrm>
                <a:off x="5655767" y="2528490"/>
                <a:ext cx="15" cy="948"/>
              </a:xfrm>
              <a:custGeom>
                <a:avLst/>
                <a:gdLst/>
                <a:ahLst/>
                <a:cxnLst/>
                <a:rect l="l" t="t" r="r" b="b"/>
                <a:pathLst>
                  <a:path w="1" h="62" extrusionOk="0">
                    <a:moveTo>
                      <a:pt x="1" y="61"/>
                    </a:moveTo>
                    <a:cubicBezTo>
                      <a:pt x="1" y="61"/>
                      <a:pt x="1" y="0"/>
                      <a:pt x="1" y="61"/>
                    </a:cubicBezTo>
                    <a:cubicBezTo>
                      <a:pt x="1" y="0"/>
                      <a:pt x="1" y="61"/>
                      <a:pt x="1" y="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2785;p75">
                <a:extLst>
                  <a:ext uri="{FF2B5EF4-FFF2-40B4-BE49-F238E27FC236}">
                    <a16:creationId xmlns:a16="http://schemas.microsoft.com/office/drawing/2014/main" id="{6DC6BA5B-4362-9FEC-BD41-53A0C000AC23}"/>
                  </a:ext>
                </a:extLst>
              </p:cNvPr>
              <p:cNvSpPr/>
              <p:nvPr/>
            </p:nvSpPr>
            <p:spPr>
              <a:xfrm>
                <a:off x="5653916" y="2521254"/>
                <a:ext cx="44179" cy="9576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626" extrusionOk="0">
                    <a:moveTo>
                      <a:pt x="2242" y="1"/>
                    </a:moveTo>
                    <a:cubicBezTo>
                      <a:pt x="1848" y="1"/>
                      <a:pt x="1449" y="28"/>
                      <a:pt x="1064" y="109"/>
                    </a:cubicBezTo>
                    <a:cubicBezTo>
                      <a:pt x="699" y="169"/>
                      <a:pt x="426" y="443"/>
                      <a:pt x="61" y="565"/>
                    </a:cubicBezTo>
                    <a:cubicBezTo>
                      <a:pt x="0" y="565"/>
                      <a:pt x="61" y="625"/>
                      <a:pt x="91" y="625"/>
                    </a:cubicBezTo>
                    <a:cubicBezTo>
                      <a:pt x="517" y="565"/>
                      <a:pt x="821" y="261"/>
                      <a:pt x="1216" y="230"/>
                    </a:cubicBezTo>
                    <a:cubicBezTo>
                      <a:pt x="1763" y="139"/>
                      <a:pt x="2280" y="169"/>
                      <a:pt x="2827" y="139"/>
                    </a:cubicBezTo>
                    <a:cubicBezTo>
                      <a:pt x="2888" y="139"/>
                      <a:pt x="2888" y="18"/>
                      <a:pt x="2827" y="18"/>
                    </a:cubicBezTo>
                    <a:cubicBezTo>
                      <a:pt x="2634" y="7"/>
                      <a:pt x="2439" y="1"/>
                      <a:pt x="2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2786;p75">
                <a:extLst>
                  <a:ext uri="{FF2B5EF4-FFF2-40B4-BE49-F238E27FC236}">
                    <a16:creationId xmlns:a16="http://schemas.microsoft.com/office/drawing/2014/main" id="{039E4139-0270-4C60-31CE-8A61B9D19A13}"/>
                  </a:ext>
                </a:extLst>
              </p:cNvPr>
              <p:cNvSpPr/>
              <p:nvPr/>
            </p:nvSpPr>
            <p:spPr>
              <a:xfrm>
                <a:off x="5656241" y="2523380"/>
                <a:ext cx="45571" cy="1055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690" extrusionOk="0">
                    <a:moveTo>
                      <a:pt x="1870" y="0"/>
                    </a:moveTo>
                    <a:cubicBezTo>
                      <a:pt x="1520" y="0"/>
                      <a:pt x="1170" y="15"/>
                      <a:pt x="851" y="61"/>
                    </a:cubicBezTo>
                    <a:cubicBezTo>
                      <a:pt x="547" y="152"/>
                      <a:pt x="213" y="334"/>
                      <a:pt x="0" y="608"/>
                    </a:cubicBezTo>
                    <a:cubicBezTo>
                      <a:pt x="0" y="631"/>
                      <a:pt x="53" y="689"/>
                      <a:pt x="91" y="689"/>
                    </a:cubicBezTo>
                    <a:cubicBezTo>
                      <a:pt x="104" y="689"/>
                      <a:pt x="114" y="683"/>
                      <a:pt x="122" y="669"/>
                    </a:cubicBezTo>
                    <a:cubicBezTo>
                      <a:pt x="499" y="213"/>
                      <a:pt x="1225" y="158"/>
                      <a:pt x="1904" y="158"/>
                    </a:cubicBezTo>
                    <a:cubicBezTo>
                      <a:pt x="2119" y="158"/>
                      <a:pt x="2330" y="163"/>
                      <a:pt x="2523" y="163"/>
                    </a:cubicBezTo>
                    <a:cubicBezTo>
                      <a:pt x="2654" y="163"/>
                      <a:pt x="2777" y="161"/>
                      <a:pt x="2888" y="152"/>
                    </a:cubicBezTo>
                    <a:cubicBezTo>
                      <a:pt x="2979" y="152"/>
                      <a:pt x="2979" y="30"/>
                      <a:pt x="2888" y="30"/>
                    </a:cubicBezTo>
                    <a:cubicBezTo>
                      <a:pt x="2569" y="15"/>
                      <a:pt x="2219" y="0"/>
                      <a:pt x="1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2787;p75">
                <a:extLst>
                  <a:ext uri="{FF2B5EF4-FFF2-40B4-BE49-F238E27FC236}">
                    <a16:creationId xmlns:a16="http://schemas.microsoft.com/office/drawing/2014/main" id="{DDA4BA63-FFD9-8A69-B6FA-91AEDB983861}"/>
                  </a:ext>
                </a:extLst>
              </p:cNvPr>
              <p:cNvSpPr/>
              <p:nvPr/>
            </p:nvSpPr>
            <p:spPr>
              <a:xfrm>
                <a:off x="5662283" y="2523839"/>
                <a:ext cx="30243" cy="1225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801" extrusionOk="0">
                    <a:moveTo>
                      <a:pt x="1824" y="0"/>
                    </a:moveTo>
                    <a:lnTo>
                      <a:pt x="1794" y="61"/>
                    </a:lnTo>
                    <a:cubicBezTo>
                      <a:pt x="1885" y="517"/>
                      <a:pt x="1247" y="578"/>
                      <a:pt x="973" y="578"/>
                    </a:cubicBezTo>
                    <a:cubicBezTo>
                      <a:pt x="756" y="578"/>
                      <a:pt x="539" y="656"/>
                      <a:pt x="322" y="656"/>
                    </a:cubicBezTo>
                    <a:cubicBezTo>
                      <a:pt x="235" y="656"/>
                      <a:pt x="148" y="643"/>
                      <a:pt x="61" y="608"/>
                    </a:cubicBezTo>
                    <a:cubicBezTo>
                      <a:pt x="31" y="608"/>
                      <a:pt x="0" y="639"/>
                      <a:pt x="31" y="700"/>
                    </a:cubicBezTo>
                    <a:cubicBezTo>
                      <a:pt x="138" y="771"/>
                      <a:pt x="244" y="800"/>
                      <a:pt x="357" y="800"/>
                    </a:cubicBezTo>
                    <a:cubicBezTo>
                      <a:pt x="437" y="800"/>
                      <a:pt x="520" y="786"/>
                      <a:pt x="608" y="760"/>
                    </a:cubicBezTo>
                    <a:cubicBezTo>
                      <a:pt x="851" y="760"/>
                      <a:pt x="1155" y="760"/>
                      <a:pt x="1399" y="700"/>
                    </a:cubicBezTo>
                    <a:cubicBezTo>
                      <a:pt x="1702" y="578"/>
                      <a:pt x="1976" y="304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2788;p75">
                <a:extLst>
                  <a:ext uri="{FF2B5EF4-FFF2-40B4-BE49-F238E27FC236}">
                    <a16:creationId xmlns:a16="http://schemas.microsoft.com/office/drawing/2014/main" id="{672BE778-286A-5B42-030E-F5049346069F}"/>
                  </a:ext>
                </a:extLst>
              </p:cNvPr>
              <p:cNvSpPr/>
              <p:nvPr/>
            </p:nvSpPr>
            <p:spPr>
              <a:xfrm>
                <a:off x="5669703" y="2525659"/>
                <a:ext cx="15466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688" extrusionOk="0">
                    <a:moveTo>
                      <a:pt x="579" y="64"/>
                    </a:moveTo>
                    <a:lnTo>
                      <a:pt x="579" y="64"/>
                    </a:lnTo>
                    <a:cubicBezTo>
                      <a:pt x="584" y="66"/>
                      <a:pt x="589" y="68"/>
                      <a:pt x="593" y="70"/>
                    </a:cubicBezTo>
                    <a:lnTo>
                      <a:pt x="593" y="70"/>
                    </a:lnTo>
                    <a:cubicBezTo>
                      <a:pt x="588" y="73"/>
                      <a:pt x="583" y="75"/>
                      <a:pt x="578" y="77"/>
                    </a:cubicBezTo>
                    <a:lnTo>
                      <a:pt x="578" y="77"/>
                    </a:lnTo>
                    <a:cubicBezTo>
                      <a:pt x="578" y="73"/>
                      <a:pt x="578" y="68"/>
                      <a:pt x="578" y="64"/>
                    </a:cubicBezTo>
                    <a:lnTo>
                      <a:pt x="578" y="64"/>
                    </a:lnTo>
                    <a:cubicBezTo>
                      <a:pt x="579" y="64"/>
                      <a:pt x="579" y="64"/>
                      <a:pt x="579" y="64"/>
                    </a:cubicBezTo>
                    <a:close/>
                    <a:moveTo>
                      <a:pt x="341" y="160"/>
                    </a:moveTo>
                    <a:cubicBezTo>
                      <a:pt x="332" y="165"/>
                      <a:pt x="325" y="169"/>
                      <a:pt x="320" y="174"/>
                    </a:cubicBezTo>
                    <a:lnTo>
                      <a:pt x="320" y="174"/>
                    </a:lnTo>
                    <a:cubicBezTo>
                      <a:pt x="327" y="169"/>
                      <a:pt x="334" y="164"/>
                      <a:pt x="341" y="160"/>
                    </a:cubicBezTo>
                    <a:close/>
                    <a:moveTo>
                      <a:pt x="381" y="181"/>
                    </a:moveTo>
                    <a:cubicBezTo>
                      <a:pt x="376" y="194"/>
                      <a:pt x="366" y="206"/>
                      <a:pt x="355" y="216"/>
                    </a:cubicBezTo>
                    <a:lnTo>
                      <a:pt x="353" y="216"/>
                    </a:lnTo>
                    <a:cubicBezTo>
                      <a:pt x="361" y="203"/>
                      <a:pt x="370" y="191"/>
                      <a:pt x="381" y="181"/>
                    </a:cubicBezTo>
                    <a:close/>
                    <a:moveTo>
                      <a:pt x="645" y="0"/>
                    </a:moveTo>
                    <a:cubicBezTo>
                      <a:pt x="633" y="0"/>
                      <a:pt x="621" y="1"/>
                      <a:pt x="610" y="3"/>
                    </a:cubicBezTo>
                    <a:cubicBezTo>
                      <a:pt x="600" y="3"/>
                      <a:pt x="590" y="6"/>
                      <a:pt x="579" y="10"/>
                    </a:cubicBezTo>
                    <a:lnTo>
                      <a:pt x="579" y="10"/>
                    </a:lnTo>
                    <a:cubicBezTo>
                      <a:pt x="579" y="8"/>
                      <a:pt x="579" y="6"/>
                      <a:pt x="579" y="3"/>
                    </a:cubicBezTo>
                    <a:lnTo>
                      <a:pt x="458" y="3"/>
                    </a:lnTo>
                    <a:cubicBezTo>
                      <a:pt x="458" y="14"/>
                      <a:pt x="457" y="24"/>
                      <a:pt x="456" y="34"/>
                    </a:cubicBezTo>
                    <a:lnTo>
                      <a:pt x="456" y="34"/>
                    </a:lnTo>
                    <a:cubicBezTo>
                      <a:pt x="425" y="35"/>
                      <a:pt x="366" y="65"/>
                      <a:pt x="336" y="125"/>
                    </a:cubicBezTo>
                    <a:cubicBezTo>
                      <a:pt x="356" y="125"/>
                      <a:pt x="363" y="98"/>
                      <a:pt x="365" y="98"/>
                    </a:cubicBezTo>
                    <a:cubicBezTo>
                      <a:pt x="366" y="98"/>
                      <a:pt x="366" y="104"/>
                      <a:pt x="366" y="125"/>
                    </a:cubicBezTo>
                    <a:cubicBezTo>
                      <a:pt x="372" y="128"/>
                      <a:pt x="377" y="132"/>
                      <a:pt x="380" y="136"/>
                    </a:cubicBezTo>
                    <a:lnTo>
                      <a:pt x="380" y="136"/>
                    </a:lnTo>
                    <a:cubicBezTo>
                      <a:pt x="367" y="143"/>
                      <a:pt x="354" y="151"/>
                      <a:pt x="341" y="160"/>
                    </a:cubicBezTo>
                    <a:lnTo>
                      <a:pt x="341" y="160"/>
                    </a:lnTo>
                    <a:cubicBezTo>
                      <a:pt x="352" y="153"/>
                      <a:pt x="367" y="147"/>
                      <a:pt x="383" y="141"/>
                    </a:cubicBezTo>
                    <a:lnTo>
                      <a:pt x="383" y="141"/>
                    </a:lnTo>
                    <a:cubicBezTo>
                      <a:pt x="386" y="147"/>
                      <a:pt x="387" y="155"/>
                      <a:pt x="386" y="162"/>
                    </a:cubicBezTo>
                    <a:lnTo>
                      <a:pt x="386" y="162"/>
                    </a:lnTo>
                    <a:cubicBezTo>
                      <a:pt x="368" y="180"/>
                      <a:pt x="348" y="196"/>
                      <a:pt x="327" y="211"/>
                    </a:cubicBezTo>
                    <a:lnTo>
                      <a:pt x="327" y="211"/>
                    </a:lnTo>
                    <a:cubicBezTo>
                      <a:pt x="308" y="199"/>
                      <a:pt x="308" y="187"/>
                      <a:pt x="320" y="174"/>
                    </a:cubicBezTo>
                    <a:lnTo>
                      <a:pt x="320" y="174"/>
                    </a:lnTo>
                    <a:cubicBezTo>
                      <a:pt x="315" y="178"/>
                      <a:pt x="310" y="182"/>
                      <a:pt x="306" y="185"/>
                    </a:cubicBezTo>
                    <a:cubicBezTo>
                      <a:pt x="303" y="187"/>
                      <a:pt x="301" y="188"/>
                      <a:pt x="299" y="190"/>
                    </a:cubicBezTo>
                    <a:lnTo>
                      <a:pt x="299" y="190"/>
                    </a:lnTo>
                    <a:cubicBezTo>
                      <a:pt x="295" y="202"/>
                      <a:pt x="293" y="214"/>
                      <a:pt x="292" y="228"/>
                    </a:cubicBezTo>
                    <a:lnTo>
                      <a:pt x="292" y="228"/>
                    </a:lnTo>
                    <a:cubicBezTo>
                      <a:pt x="286" y="225"/>
                      <a:pt x="281" y="221"/>
                      <a:pt x="275" y="216"/>
                    </a:cubicBezTo>
                    <a:lnTo>
                      <a:pt x="275" y="216"/>
                    </a:lnTo>
                    <a:cubicBezTo>
                      <a:pt x="275" y="226"/>
                      <a:pt x="276" y="236"/>
                      <a:pt x="278" y="245"/>
                    </a:cubicBezTo>
                    <a:lnTo>
                      <a:pt x="278" y="245"/>
                    </a:lnTo>
                    <a:cubicBezTo>
                      <a:pt x="277" y="245"/>
                      <a:pt x="276" y="246"/>
                      <a:pt x="275" y="246"/>
                    </a:cubicBezTo>
                    <a:cubicBezTo>
                      <a:pt x="267" y="246"/>
                      <a:pt x="259" y="246"/>
                      <a:pt x="253" y="246"/>
                    </a:cubicBezTo>
                    <a:lnTo>
                      <a:pt x="253" y="246"/>
                    </a:lnTo>
                    <a:cubicBezTo>
                      <a:pt x="251" y="243"/>
                      <a:pt x="249" y="240"/>
                      <a:pt x="247" y="237"/>
                    </a:cubicBezTo>
                    <a:lnTo>
                      <a:pt x="247" y="237"/>
                    </a:lnTo>
                    <a:cubicBezTo>
                      <a:pt x="245" y="240"/>
                      <a:pt x="242" y="243"/>
                      <a:pt x="240" y="247"/>
                    </a:cubicBezTo>
                    <a:lnTo>
                      <a:pt x="240" y="247"/>
                    </a:lnTo>
                    <a:cubicBezTo>
                      <a:pt x="214" y="248"/>
                      <a:pt x="214" y="254"/>
                      <a:pt x="214" y="277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225" y="203"/>
                      <a:pt x="236" y="218"/>
                      <a:pt x="247" y="237"/>
                    </a:cubicBezTo>
                    <a:lnTo>
                      <a:pt x="247" y="237"/>
                    </a:lnTo>
                    <a:cubicBezTo>
                      <a:pt x="262" y="218"/>
                      <a:pt x="280" y="202"/>
                      <a:pt x="299" y="190"/>
                    </a:cubicBezTo>
                    <a:lnTo>
                      <a:pt x="299" y="190"/>
                    </a:lnTo>
                    <a:cubicBezTo>
                      <a:pt x="306" y="164"/>
                      <a:pt x="319" y="142"/>
                      <a:pt x="336" y="125"/>
                    </a:cubicBezTo>
                    <a:lnTo>
                      <a:pt x="336" y="125"/>
                    </a:lnTo>
                    <a:cubicBezTo>
                      <a:pt x="336" y="125"/>
                      <a:pt x="214" y="155"/>
                      <a:pt x="214" y="185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188" y="161"/>
                      <a:pt x="168" y="155"/>
                      <a:pt x="154" y="155"/>
                    </a:cubicBezTo>
                    <a:cubicBezTo>
                      <a:pt x="1" y="231"/>
                      <a:pt x="19" y="372"/>
                      <a:pt x="154" y="415"/>
                    </a:cubicBezTo>
                    <a:lnTo>
                      <a:pt x="154" y="415"/>
                    </a:lnTo>
                    <a:lnTo>
                      <a:pt x="154" y="459"/>
                    </a:lnTo>
                    <a:cubicBezTo>
                      <a:pt x="154" y="479"/>
                      <a:pt x="166" y="498"/>
                      <a:pt x="192" y="510"/>
                    </a:cubicBezTo>
                    <a:lnTo>
                      <a:pt x="192" y="510"/>
                    </a:lnTo>
                    <a:cubicBezTo>
                      <a:pt x="206" y="554"/>
                      <a:pt x="235" y="589"/>
                      <a:pt x="280" y="604"/>
                    </a:cubicBezTo>
                    <a:lnTo>
                      <a:pt x="280" y="604"/>
                    </a:lnTo>
                    <a:cubicBezTo>
                      <a:pt x="340" y="640"/>
                      <a:pt x="419" y="657"/>
                      <a:pt x="502" y="657"/>
                    </a:cubicBezTo>
                    <a:cubicBezTo>
                      <a:pt x="524" y="657"/>
                      <a:pt x="546" y="656"/>
                      <a:pt x="569" y="653"/>
                    </a:cubicBezTo>
                    <a:lnTo>
                      <a:pt x="569" y="653"/>
                    </a:lnTo>
                    <a:cubicBezTo>
                      <a:pt x="580" y="664"/>
                      <a:pt x="595" y="672"/>
                      <a:pt x="610" y="672"/>
                    </a:cubicBezTo>
                    <a:cubicBezTo>
                      <a:pt x="645" y="682"/>
                      <a:pt x="678" y="687"/>
                      <a:pt x="708" y="687"/>
                    </a:cubicBezTo>
                    <a:cubicBezTo>
                      <a:pt x="904" y="687"/>
                      <a:pt x="1011" y="491"/>
                      <a:pt x="981" y="302"/>
                    </a:cubicBezTo>
                    <a:lnTo>
                      <a:pt x="981" y="302"/>
                    </a:lnTo>
                    <a:cubicBezTo>
                      <a:pt x="985" y="231"/>
                      <a:pt x="956" y="167"/>
                      <a:pt x="903" y="123"/>
                    </a:cubicBezTo>
                    <a:lnTo>
                      <a:pt x="903" y="123"/>
                    </a:lnTo>
                    <a:cubicBezTo>
                      <a:pt x="875" y="90"/>
                      <a:pt x="844" y="70"/>
                      <a:pt x="810" y="60"/>
                    </a:cubicBezTo>
                    <a:lnTo>
                      <a:pt x="810" y="60"/>
                    </a:lnTo>
                    <a:cubicBezTo>
                      <a:pt x="763" y="23"/>
                      <a:pt x="704" y="0"/>
                      <a:pt x="6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2789;p75">
                <a:extLst>
                  <a:ext uri="{FF2B5EF4-FFF2-40B4-BE49-F238E27FC236}">
                    <a16:creationId xmlns:a16="http://schemas.microsoft.com/office/drawing/2014/main" id="{6F89113C-DE35-F00E-C33B-345F567A7858}"/>
                  </a:ext>
                </a:extLst>
              </p:cNvPr>
              <p:cNvSpPr/>
              <p:nvPr/>
            </p:nvSpPr>
            <p:spPr>
              <a:xfrm>
                <a:off x="5465588" y="2857692"/>
                <a:ext cx="287379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8786" h="1430" extrusionOk="0">
                    <a:moveTo>
                      <a:pt x="62" y="1"/>
                    </a:moveTo>
                    <a:cubicBezTo>
                      <a:pt x="1" y="1"/>
                      <a:pt x="1" y="31"/>
                      <a:pt x="62" y="31"/>
                    </a:cubicBezTo>
                    <a:cubicBezTo>
                      <a:pt x="2980" y="426"/>
                      <a:pt x="5898" y="639"/>
                      <a:pt x="8876" y="639"/>
                    </a:cubicBezTo>
                    <a:cubicBezTo>
                      <a:pt x="8937" y="638"/>
                      <a:pt x="8998" y="638"/>
                      <a:pt x="9059" y="638"/>
                    </a:cubicBezTo>
                    <a:cubicBezTo>
                      <a:pt x="12337" y="638"/>
                      <a:pt x="15502" y="1429"/>
                      <a:pt x="18755" y="1429"/>
                    </a:cubicBezTo>
                    <a:cubicBezTo>
                      <a:pt x="18785" y="1399"/>
                      <a:pt x="18785" y="1368"/>
                      <a:pt x="18755" y="1368"/>
                    </a:cubicBezTo>
                    <a:cubicBezTo>
                      <a:pt x="15475" y="1219"/>
                      <a:pt x="12340" y="456"/>
                      <a:pt x="9065" y="456"/>
                    </a:cubicBezTo>
                    <a:cubicBezTo>
                      <a:pt x="9002" y="456"/>
                      <a:pt x="8939" y="456"/>
                      <a:pt x="8876" y="456"/>
                    </a:cubicBezTo>
                    <a:cubicBezTo>
                      <a:pt x="8723" y="458"/>
                      <a:pt x="8569" y="459"/>
                      <a:pt x="8416" y="459"/>
                    </a:cubicBezTo>
                    <a:cubicBezTo>
                      <a:pt x="5597" y="459"/>
                      <a:pt x="2829" y="202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2790;p75">
                <a:extLst>
                  <a:ext uri="{FF2B5EF4-FFF2-40B4-BE49-F238E27FC236}">
                    <a16:creationId xmlns:a16="http://schemas.microsoft.com/office/drawing/2014/main" id="{D0B13960-25E1-463F-AFB6-750AA485EFFC}"/>
                  </a:ext>
                </a:extLst>
              </p:cNvPr>
              <p:cNvSpPr/>
              <p:nvPr/>
            </p:nvSpPr>
            <p:spPr>
              <a:xfrm>
                <a:off x="5448853" y="2834440"/>
                <a:ext cx="4207" cy="1675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095" extrusionOk="0">
                    <a:moveTo>
                      <a:pt x="274" y="1"/>
                    </a:moveTo>
                    <a:cubicBezTo>
                      <a:pt x="1" y="274"/>
                      <a:pt x="1" y="730"/>
                      <a:pt x="1" y="1095"/>
                    </a:cubicBezTo>
                    <a:cubicBezTo>
                      <a:pt x="1" y="730"/>
                      <a:pt x="1" y="305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2791;p75">
                <a:extLst>
                  <a:ext uri="{FF2B5EF4-FFF2-40B4-BE49-F238E27FC236}">
                    <a16:creationId xmlns:a16="http://schemas.microsoft.com/office/drawing/2014/main" id="{664288AA-A865-2C53-2671-DFD95D104EA7}"/>
                  </a:ext>
                </a:extLst>
              </p:cNvPr>
              <p:cNvSpPr/>
              <p:nvPr/>
            </p:nvSpPr>
            <p:spPr>
              <a:xfrm>
                <a:off x="5420950" y="2721452"/>
                <a:ext cx="56127" cy="136744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8939" extrusionOk="0">
                    <a:moveTo>
                      <a:pt x="1" y="1"/>
                    </a:moveTo>
                    <a:cubicBezTo>
                      <a:pt x="244" y="1368"/>
                      <a:pt x="730" y="2858"/>
                      <a:pt x="1247" y="4165"/>
                    </a:cubicBezTo>
                    <a:cubicBezTo>
                      <a:pt x="1551" y="4864"/>
                      <a:pt x="1946" y="5563"/>
                      <a:pt x="2311" y="6232"/>
                    </a:cubicBezTo>
                    <a:cubicBezTo>
                      <a:pt x="2524" y="6596"/>
                      <a:pt x="3284" y="8663"/>
                      <a:pt x="3527" y="8755"/>
                    </a:cubicBezTo>
                    <a:cubicBezTo>
                      <a:pt x="3496" y="8755"/>
                      <a:pt x="3466" y="8785"/>
                      <a:pt x="3496" y="8815"/>
                    </a:cubicBezTo>
                    <a:cubicBezTo>
                      <a:pt x="3496" y="8846"/>
                      <a:pt x="3527" y="8846"/>
                      <a:pt x="3527" y="8907"/>
                    </a:cubicBezTo>
                    <a:cubicBezTo>
                      <a:pt x="3548" y="8928"/>
                      <a:pt x="3574" y="8938"/>
                      <a:pt x="3596" y="8938"/>
                    </a:cubicBezTo>
                    <a:cubicBezTo>
                      <a:pt x="3637" y="8938"/>
                      <a:pt x="3668" y="8905"/>
                      <a:pt x="3648" y="8846"/>
                    </a:cubicBezTo>
                    <a:cubicBezTo>
                      <a:pt x="3344" y="7539"/>
                      <a:pt x="2433" y="6323"/>
                      <a:pt x="1794" y="5137"/>
                    </a:cubicBezTo>
                    <a:cubicBezTo>
                      <a:pt x="1034" y="3587"/>
                      <a:pt x="335" y="176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2792;p75">
                <a:extLst>
                  <a:ext uri="{FF2B5EF4-FFF2-40B4-BE49-F238E27FC236}">
                    <a16:creationId xmlns:a16="http://schemas.microsoft.com/office/drawing/2014/main" id="{E82743BC-4BB5-DA60-FB4F-CAD853F3E426}"/>
                  </a:ext>
                </a:extLst>
              </p:cNvPr>
              <p:cNvSpPr/>
              <p:nvPr/>
            </p:nvSpPr>
            <p:spPr>
              <a:xfrm>
                <a:off x="5431000" y="2727770"/>
                <a:ext cx="52149" cy="11851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7747" extrusionOk="0">
                    <a:moveTo>
                      <a:pt x="43" y="1"/>
                    </a:moveTo>
                    <a:cubicBezTo>
                      <a:pt x="18" y="1"/>
                      <a:pt x="0" y="22"/>
                      <a:pt x="43" y="44"/>
                    </a:cubicBezTo>
                    <a:cubicBezTo>
                      <a:pt x="1441" y="2445"/>
                      <a:pt x="2171" y="5211"/>
                      <a:pt x="3295" y="7734"/>
                    </a:cubicBezTo>
                    <a:cubicBezTo>
                      <a:pt x="3304" y="7743"/>
                      <a:pt x="3318" y="7746"/>
                      <a:pt x="3333" y="7746"/>
                    </a:cubicBezTo>
                    <a:cubicBezTo>
                      <a:pt x="3369" y="7746"/>
                      <a:pt x="3408" y="7725"/>
                      <a:pt x="3387" y="7703"/>
                    </a:cubicBezTo>
                    <a:cubicBezTo>
                      <a:pt x="2384" y="5150"/>
                      <a:pt x="1472" y="2384"/>
                      <a:pt x="73" y="13"/>
                    </a:cubicBezTo>
                    <a:cubicBezTo>
                      <a:pt x="65" y="4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2793;p75">
                <a:extLst>
                  <a:ext uri="{FF2B5EF4-FFF2-40B4-BE49-F238E27FC236}">
                    <a16:creationId xmlns:a16="http://schemas.microsoft.com/office/drawing/2014/main" id="{180552EC-7DE5-43FB-5612-B1570FC72C8B}"/>
                  </a:ext>
                </a:extLst>
              </p:cNvPr>
              <p:cNvSpPr/>
              <p:nvPr/>
            </p:nvSpPr>
            <p:spPr>
              <a:xfrm>
                <a:off x="5767836" y="2712687"/>
                <a:ext cx="38596" cy="154229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10082" extrusionOk="0">
                    <a:moveTo>
                      <a:pt x="2466" y="0"/>
                    </a:moveTo>
                    <a:cubicBezTo>
                      <a:pt x="2454" y="0"/>
                      <a:pt x="2441" y="8"/>
                      <a:pt x="2432" y="26"/>
                    </a:cubicBezTo>
                    <a:cubicBezTo>
                      <a:pt x="2401" y="57"/>
                      <a:pt x="2371" y="57"/>
                      <a:pt x="2371" y="87"/>
                    </a:cubicBezTo>
                    <a:cubicBezTo>
                      <a:pt x="2280" y="178"/>
                      <a:pt x="2341" y="209"/>
                      <a:pt x="2371" y="209"/>
                    </a:cubicBezTo>
                    <a:cubicBezTo>
                      <a:pt x="2280" y="239"/>
                      <a:pt x="1824" y="2823"/>
                      <a:pt x="1763" y="3157"/>
                    </a:cubicBezTo>
                    <a:cubicBezTo>
                      <a:pt x="1611" y="3765"/>
                      <a:pt x="1429" y="4373"/>
                      <a:pt x="1307" y="4981"/>
                    </a:cubicBezTo>
                    <a:cubicBezTo>
                      <a:pt x="1155" y="5710"/>
                      <a:pt x="1064" y="6440"/>
                      <a:pt x="912" y="7169"/>
                    </a:cubicBezTo>
                    <a:cubicBezTo>
                      <a:pt x="851" y="7534"/>
                      <a:pt x="0" y="9814"/>
                      <a:pt x="122" y="9935"/>
                    </a:cubicBezTo>
                    <a:cubicBezTo>
                      <a:pt x="109" y="9923"/>
                      <a:pt x="86" y="9915"/>
                      <a:pt x="63" y="9915"/>
                    </a:cubicBezTo>
                    <a:cubicBezTo>
                      <a:pt x="31" y="9915"/>
                      <a:pt x="0" y="9930"/>
                      <a:pt x="0" y="9966"/>
                    </a:cubicBezTo>
                    <a:lnTo>
                      <a:pt x="0" y="9996"/>
                    </a:lnTo>
                    <a:cubicBezTo>
                      <a:pt x="0" y="10049"/>
                      <a:pt x="41" y="10082"/>
                      <a:pt x="82" y="10082"/>
                    </a:cubicBezTo>
                    <a:cubicBezTo>
                      <a:pt x="111" y="10082"/>
                      <a:pt x="139" y="10065"/>
                      <a:pt x="152" y="10027"/>
                    </a:cubicBezTo>
                    <a:cubicBezTo>
                      <a:pt x="1186" y="8598"/>
                      <a:pt x="1186" y="6653"/>
                      <a:pt x="1490" y="4981"/>
                    </a:cubicBezTo>
                    <a:cubicBezTo>
                      <a:pt x="1824" y="3309"/>
                      <a:pt x="2371" y="1729"/>
                      <a:pt x="2523" y="57"/>
                    </a:cubicBezTo>
                    <a:cubicBezTo>
                      <a:pt x="2523" y="36"/>
                      <a:pt x="2494" y="0"/>
                      <a:pt x="2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2794;p75">
                <a:extLst>
                  <a:ext uri="{FF2B5EF4-FFF2-40B4-BE49-F238E27FC236}">
                    <a16:creationId xmlns:a16="http://schemas.microsoft.com/office/drawing/2014/main" id="{7EF3B504-7AD2-D738-BB1D-0CB27A7A678B}"/>
                  </a:ext>
                </a:extLst>
              </p:cNvPr>
              <p:cNvSpPr/>
              <p:nvPr/>
            </p:nvSpPr>
            <p:spPr>
              <a:xfrm>
                <a:off x="5766429" y="2748865"/>
                <a:ext cx="40768" cy="112498"/>
              </a:xfrm>
              <a:custGeom>
                <a:avLst/>
                <a:gdLst/>
                <a:ahLst/>
                <a:cxnLst/>
                <a:rect l="l" t="t" r="r" b="b"/>
                <a:pathLst>
                  <a:path w="2665" h="7354" extrusionOk="0">
                    <a:moveTo>
                      <a:pt x="2623" y="1"/>
                    </a:moveTo>
                    <a:cubicBezTo>
                      <a:pt x="2610" y="1"/>
                      <a:pt x="2595" y="11"/>
                      <a:pt x="2585" y="32"/>
                    </a:cubicBezTo>
                    <a:cubicBezTo>
                      <a:pt x="1764" y="2434"/>
                      <a:pt x="639" y="4865"/>
                      <a:pt x="1" y="7297"/>
                    </a:cubicBezTo>
                    <a:cubicBezTo>
                      <a:pt x="1" y="7318"/>
                      <a:pt x="15" y="7353"/>
                      <a:pt x="34" y="7353"/>
                    </a:cubicBezTo>
                    <a:cubicBezTo>
                      <a:pt x="43" y="7353"/>
                      <a:pt x="52" y="7346"/>
                      <a:pt x="62" y="7327"/>
                    </a:cubicBezTo>
                    <a:cubicBezTo>
                      <a:pt x="852" y="4896"/>
                      <a:pt x="1885" y="2555"/>
                      <a:pt x="2645" y="93"/>
                    </a:cubicBezTo>
                    <a:cubicBezTo>
                      <a:pt x="2665" y="34"/>
                      <a:pt x="2647" y="1"/>
                      <a:pt x="2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2795;p75">
                <a:extLst>
                  <a:ext uri="{FF2B5EF4-FFF2-40B4-BE49-F238E27FC236}">
                    <a16:creationId xmlns:a16="http://schemas.microsoft.com/office/drawing/2014/main" id="{22B6759F-48C4-6021-B5DB-A1E319BDE279}"/>
                  </a:ext>
                </a:extLst>
              </p:cNvPr>
              <p:cNvSpPr/>
              <p:nvPr/>
            </p:nvSpPr>
            <p:spPr>
              <a:xfrm>
                <a:off x="5464196" y="3048910"/>
                <a:ext cx="5140" cy="34190"/>
              </a:xfrm>
              <a:custGeom>
                <a:avLst/>
                <a:gdLst/>
                <a:ahLst/>
                <a:cxnLst/>
                <a:rect l="l" t="t" r="r" b="b"/>
                <a:pathLst>
                  <a:path w="336" h="2235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419"/>
                      <a:pt x="62" y="783"/>
                      <a:pt x="92" y="1148"/>
                    </a:cubicBezTo>
                    <a:cubicBezTo>
                      <a:pt x="153" y="1513"/>
                      <a:pt x="153" y="1817"/>
                      <a:pt x="244" y="2212"/>
                    </a:cubicBezTo>
                    <a:cubicBezTo>
                      <a:pt x="244" y="2227"/>
                      <a:pt x="267" y="2235"/>
                      <a:pt x="290" y="2235"/>
                    </a:cubicBezTo>
                    <a:cubicBezTo>
                      <a:pt x="312" y="2235"/>
                      <a:pt x="335" y="2227"/>
                      <a:pt x="335" y="2212"/>
                    </a:cubicBezTo>
                    <a:cubicBezTo>
                      <a:pt x="214" y="1482"/>
                      <a:pt x="153" y="753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2796;p75">
                <a:extLst>
                  <a:ext uri="{FF2B5EF4-FFF2-40B4-BE49-F238E27FC236}">
                    <a16:creationId xmlns:a16="http://schemas.microsoft.com/office/drawing/2014/main" id="{188259BC-48F9-7D33-4ED3-9129A11E1C33}"/>
                  </a:ext>
                </a:extLst>
              </p:cNvPr>
              <p:cNvSpPr/>
              <p:nvPr/>
            </p:nvSpPr>
            <p:spPr>
              <a:xfrm>
                <a:off x="5478147" y="3058915"/>
                <a:ext cx="5461" cy="1984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1297" extrusionOk="0">
                    <a:moveTo>
                      <a:pt x="61" y="0"/>
                    </a:moveTo>
                    <a:cubicBezTo>
                      <a:pt x="46" y="0"/>
                      <a:pt x="31" y="23"/>
                      <a:pt x="31" y="69"/>
                    </a:cubicBezTo>
                    <a:cubicBezTo>
                      <a:pt x="31" y="494"/>
                      <a:pt x="1" y="980"/>
                      <a:pt x="305" y="1284"/>
                    </a:cubicBezTo>
                    <a:cubicBezTo>
                      <a:pt x="313" y="1293"/>
                      <a:pt x="322" y="1297"/>
                      <a:pt x="330" y="1297"/>
                    </a:cubicBezTo>
                    <a:cubicBezTo>
                      <a:pt x="348" y="1297"/>
                      <a:pt x="356" y="1276"/>
                      <a:pt x="335" y="1254"/>
                    </a:cubicBezTo>
                    <a:cubicBezTo>
                      <a:pt x="61" y="889"/>
                      <a:pt x="61" y="433"/>
                      <a:pt x="92" y="69"/>
                    </a:cubicBezTo>
                    <a:cubicBezTo>
                      <a:pt x="92" y="23"/>
                      <a:pt x="77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2797;p75">
                <a:extLst>
                  <a:ext uri="{FF2B5EF4-FFF2-40B4-BE49-F238E27FC236}">
                    <a16:creationId xmlns:a16="http://schemas.microsoft.com/office/drawing/2014/main" id="{F66DDAFF-F682-FD9D-1EBA-18D20D0D5BB7}"/>
                  </a:ext>
                </a:extLst>
              </p:cNvPr>
              <p:cNvSpPr/>
              <p:nvPr/>
            </p:nvSpPr>
            <p:spPr>
              <a:xfrm>
                <a:off x="5487662" y="3066977"/>
                <a:ext cx="4452" cy="20193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320" extrusionOk="0">
                    <a:moveTo>
                      <a:pt x="47" y="1"/>
                    </a:moveTo>
                    <a:cubicBezTo>
                      <a:pt x="20" y="1"/>
                      <a:pt x="0" y="25"/>
                      <a:pt x="17" y="58"/>
                    </a:cubicBezTo>
                    <a:cubicBezTo>
                      <a:pt x="78" y="484"/>
                      <a:pt x="47" y="879"/>
                      <a:pt x="199" y="1274"/>
                    </a:cubicBezTo>
                    <a:cubicBezTo>
                      <a:pt x="199" y="1305"/>
                      <a:pt x="222" y="1320"/>
                      <a:pt x="245" y="1320"/>
                    </a:cubicBezTo>
                    <a:cubicBezTo>
                      <a:pt x="268" y="1320"/>
                      <a:pt x="290" y="1305"/>
                      <a:pt x="290" y="1274"/>
                    </a:cubicBezTo>
                    <a:cubicBezTo>
                      <a:pt x="290" y="1213"/>
                      <a:pt x="230" y="1122"/>
                      <a:pt x="230" y="1061"/>
                    </a:cubicBezTo>
                    <a:cubicBezTo>
                      <a:pt x="199" y="940"/>
                      <a:pt x="199" y="788"/>
                      <a:pt x="199" y="666"/>
                    </a:cubicBezTo>
                    <a:cubicBezTo>
                      <a:pt x="199" y="484"/>
                      <a:pt x="169" y="271"/>
                      <a:pt x="108" y="58"/>
                    </a:cubicBezTo>
                    <a:cubicBezTo>
                      <a:pt x="94" y="17"/>
                      <a:pt x="68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2798;p75">
                <a:extLst>
                  <a:ext uri="{FF2B5EF4-FFF2-40B4-BE49-F238E27FC236}">
                    <a16:creationId xmlns:a16="http://schemas.microsoft.com/office/drawing/2014/main" id="{6C03AAD2-7F16-086C-30F9-16BA1A212907}"/>
                  </a:ext>
                </a:extLst>
              </p:cNvPr>
              <p:cNvSpPr/>
              <p:nvPr/>
            </p:nvSpPr>
            <p:spPr>
              <a:xfrm>
                <a:off x="5504658" y="3067084"/>
                <a:ext cx="9775" cy="19688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287" extrusionOk="0">
                    <a:moveTo>
                      <a:pt x="64" y="1"/>
                    </a:moveTo>
                    <a:cubicBezTo>
                      <a:pt x="31" y="1"/>
                      <a:pt x="0" y="16"/>
                      <a:pt x="0" y="51"/>
                    </a:cubicBezTo>
                    <a:lnTo>
                      <a:pt x="122" y="629"/>
                    </a:lnTo>
                    <a:cubicBezTo>
                      <a:pt x="152" y="781"/>
                      <a:pt x="152" y="963"/>
                      <a:pt x="243" y="1085"/>
                    </a:cubicBezTo>
                    <a:cubicBezTo>
                      <a:pt x="291" y="1204"/>
                      <a:pt x="377" y="1286"/>
                      <a:pt x="500" y="1286"/>
                    </a:cubicBezTo>
                    <a:cubicBezTo>
                      <a:pt x="533" y="1286"/>
                      <a:pt x="569" y="1280"/>
                      <a:pt x="608" y="1267"/>
                    </a:cubicBezTo>
                    <a:cubicBezTo>
                      <a:pt x="638" y="1267"/>
                      <a:pt x="638" y="1206"/>
                      <a:pt x="608" y="1206"/>
                    </a:cubicBezTo>
                    <a:cubicBezTo>
                      <a:pt x="304" y="1206"/>
                      <a:pt x="304" y="902"/>
                      <a:pt x="274" y="659"/>
                    </a:cubicBezTo>
                    <a:cubicBezTo>
                      <a:pt x="243" y="446"/>
                      <a:pt x="183" y="203"/>
                      <a:pt x="122" y="21"/>
                    </a:cubicBezTo>
                    <a:cubicBezTo>
                      <a:pt x="109" y="8"/>
                      <a:pt x="86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2799;p75">
                <a:extLst>
                  <a:ext uri="{FF2B5EF4-FFF2-40B4-BE49-F238E27FC236}">
                    <a16:creationId xmlns:a16="http://schemas.microsoft.com/office/drawing/2014/main" id="{F8060262-686C-F7B1-A327-736851229870}"/>
                  </a:ext>
                </a:extLst>
              </p:cNvPr>
              <p:cNvSpPr/>
              <p:nvPr/>
            </p:nvSpPr>
            <p:spPr>
              <a:xfrm>
                <a:off x="5520460" y="3072163"/>
                <a:ext cx="6991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457" h="852" extrusionOk="0">
                    <a:moveTo>
                      <a:pt x="156" y="0"/>
                    </a:moveTo>
                    <a:cubicBezTo>
                      <a:pt x="137" y="0"/>
                      <a:pt x="122" y="8"/>
                      <a:pt x="122" y="23"/>
                    </a:cubicBezTo>
                    <a:cubicBezTo>
                      <a:pt x="122" y="266"/>
                      <a:pt x="1" y="570"/>
                      <a:pt x="153" y="753"/>
                    </a:cubicBezTo>
                    <a:cubicBezTo>
                      <a:pt x="213" y="814"/>
                      <a:pt x="282" y="852"/>
                      <a:pt x="339" y="852"/>
                    </a:cubicBezTo>
                    <a:cubicBezTo>
                      <a:pt x="396" y="852"/>
                      <a:pt x="441" y="814"/>
                      <a:pt x="457" y="722"/>
                    </a:cubicBezTo>
                    <a:cubicBezTo>
                      <a:pt x="457" y="707"/>
                      <a:pt x="449" y="700"/>
                      <a:pt x="434" y="700"/>
                    </a:cubicBezTo>
                    <a:cubicBezTo>
                      <a:pt x="419" y="700"/>
                      <a:pt x="396" y="707"/>
                      <a:pt x="365" y="722"/>
                    </a:cubicBezTo>
                    <a:cubicBezTo>
                      <a:pt x="357" y="765"/>
                      <a:pt x="339" y="781"/>
                      <a:pt x="317" y="781"/>
                    </a:cubicBezTo>
                    <a:cubicBezTo>
                      <a:pt x="262" y="781"/>
                      <a:pt x="183" y="675"/>
                      <a:pt x="183" y="631"/>
                    </a:cubicBezTo>
                    <a:cubicBezTo>
                      <a:pt x="153" y="570"/>
                      <a:pt x="153" y="479"/>
                      <a:pt x="183" y="418"/>
                    </a:cubicBezTo>
                    <a:cubicBezTo>
                      <a:pt x="183" y="297"/>
                      <a:pt x="213" y="145"/>
                      <a:pt x="213" y="23"/>
                    </a:cubicBezTo>
                    <a:cubicBezTo>
                      <a:pt x="198" y="8"/>
                      <a:pt x="175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2800;p75">
                <a:extLst>
                  <a:ext uri="{FF2B5EF4-FFF2-40B4-BE49-F238E27FC236}">
                    <a16:creationId xmlns:a16="http://schemas.microsoft.com/office/drawing/2014/main" id="{005B7D47-B719-9E40-77C6-A6BA40D7C33A}"/>
                  </a:ext>
                </a:extLst>
              </p:cNvPr>
              <p:cNvSpPr/>
              <p:nvPr/>
            </p:nvSpPr>
            <p:spPr>
              <a:xfrm>
                <a:off x="5539995" y="3069837"/>
                <a:ext cx="1866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677" extrusionOk="0">
                    <a:moveTo>
                      <a:pt x="80" y="0"/>
                    </a:moveTo>
                    <a:cubicBezTo>
                      <a:pt x="69" y="0"/>
                      <a:pt x="61" y="8"/>
                      <a:pt x="61" y="23"/>
                    </a:cubicBezTo>
                    <a:cubicBezTo>
                      <a:pt x="61" y="236"/>
                      <a:pt x="0" y="449"/>
                      <a:pt x="61" y="631"/>
                    </a:cubicBezTo>
                    <a:cubicBezTo>
                      <a:pt x="61" y="662"/>
                      <a:pt x="76" y="677"/>
                      <a:pt x="91" y="677"/>
                    </a:cubicBezTo>
                    <a:cubicBezTo>
                      <a:pt x="107" y="677"/>
                      <a:pt x="122" y="662"/>
                      <a:pt x="122" y="631"/>
                    </a:cubicBezTo>
                    <a:lnTo>
                      <a:pt x="122" y="23"/>
                    </a:lnTo>
                    <a:cubicBezTo>
                      <a:pt x="107" y="8"/>
                      <a:pt x="91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2801;p75">
                <a:extLst>
                  <a:ext uri="{FF2B5EF4-FFF2-40B4-BE49-F238E27FC236}">
                    <a16:creationId xmlns:a16="http://schemas.microsoft.com/office/drawing/2014/main" id="{0C9762BF-73A3-2A81-80B9-CAB58985644B}"/>
                  </a:ext>
                </a:extLst>
              </p:cNvPr>
              <p:cNvSpPr/>
              <p:nvPr/>
            </p:nvSpPr>
            <p:spPr>
              <a:xfrm>
                <a:off x="5734824" y="3050654"/>
                <a:ext cx="13951" cy="47177"/>
              </a:xfrm>
              <a:custGeom>
                <a:avLst/>
                <a:gdLst/>
                <a:ahLst/>
                <a:cxnLst/>
                <a:rect l="l" t="t" r="r" b="b"/>
                <a:pathLst>
                  <a:path w="912" h="3084" extrusionOk="0">
                    <a:moveTo>
                      <a:pt x="882" y="1"/>
                    </a:moveTo>
                    <a:cubicBezTo>
                      <a:pt x="578" y="335"/>
                      <a:pt x="547" y="882"/>
                      <a:pt x="456" y="1247"/>
                    </a:cubicBezTo>
                    <a:cubicBezTo>
                      <a:pt x="334" y="1855"/>
                      <a:pt x="213" y="2493"/>
                      <a:pt x="0" y="3040"/>
                    </a:cubicBezTo>
                    <a:cubicBezTo>
                      <a:pt x="0" y="3062"/>
                      <a:pt x="15" y="3083"/>
                      <a:pt x="46" y="3083"/>
                    </a:cubicBezTo>
                    <a:cubicBezTo>
                      <a:pt x="58" y="3083"/>
                      <a:pt x="73" y="3080"/>
                      <a:pt x="91" y="3071"/>
                    </a:cubicBezTo>
                    <a:cubicBezTo>
                      <a:pt x="334" y="2767"/>
                      <a:pt x="395" y="2250"/>
                      <a:pt x="456" y="1855"/>
                    </a:cubicBezTo>
                    <a:cubicBezTo>
                      <a:pt x="547" y="1551"/>
                      <a:pt x="578" y="1247"/>
                      <a:pt x="638" y="943"/>
                    </a:cubicBezTo>
                    <a:cubicBezTo>
                      <a:pt x="699" y="821"/>
                      <a:pt x="699" y="730"/>
                      <a:pt x="730" y="639"/>
                    </a:cubicBezTo>
                    <a:cubicBezTo>
                      <a:pt x="754" y="514"/>
                      <a:pt x="861" y="308"/>
                      <a:pt x="899" y="171"/>
                    </a:cubicBezTo>
                    <a:lnTo>
                      <a:pt x="899" y="171"/>
                    </a:lnTo>
                    <a:cubicBezTo>
                      <a:pt x="905" y="169"/>
                      <a:pt x="912" y="163"/>
                      <a:pt x="912" y="153"/>
                    </a:cubicBezTo>
                    <a:lnTo>
                      <a:pt x="912" y="31"/>
                    </a:lnTo>
                    <a:cubicBezTo>
                      <a:pt x="912" y="1"/>
                      <a:pt x="882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2802;p75">
                <a:extLst>
                  <a:ext uri="{FF2B5EF4-FFF2-40B4-BE49-F238E27FC236}">
                    <a16:creationId xmlns:a16="http://schemas.microsoft.com/office/drawing/2014/main" id="{A53CF665-D096-EB2E-8D69-65F28E054683}"/>
                  </a:ext>
                </a:extLst>
              </p:cNvPr>
              <p:cNvSpPr/>
              <p:nvPr/>
            </p:nvSpPr>
            <p:spPr>
              <a:xfrm>
                <a:off x="5720398" y="3061347"/>
                <a:ext cx="8857" cy="3415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233" extrusionOk="0">
                    <a:moveTo>
                      <a:pt x="578" y="1"/>
                    </a:moveTo>
                    <a:cubicBezTo>
                      <a:pt x="577" y="9"/>
                      <a:pt x="575" y="17"/>
                      <a:pt x="574" y="25"/>
                    </a:cubicBezTo>
                    <a:lnTo>
                      <a:pt x="574" y="25"/>
                    </a:lnTo>
                    <a:cubicBezTo>
                      <a:pt x="577" y="19"/>
                      <a:pt x="578" y="11"/>
                      <a:pt x="578" y="1"/>
                    </a:cubicBezTo>
                    <a:close/>
                    <a:moveTo>
                      <a:pt x="574" y="25"/>
                    </a:moveTo>
                    <a:cubicBezTo>
                      <a:pt x="559" y="53"/>
                      <a:pt x="518" y="36"/>
                      <a:pt x="518" y="62"/>
                    </a:cubicBezTo>
                    <a:cubicBezTo>
                      <a:pt x="457" y="396"/>
                      <a:pt x="366" y="700"/>
                      <a:pt x="305" y="1034"/>
                    </a:cubicBezTo>
                    <a:cubicBezTo>
                      <a:pt x="278" y="1382"/>
                      <a:pt x="204" y="1753"/>
                      <a:pt x="63" y="2044"/>
                    </a:cubicBezTo>
                    <a:lnTo>
                      <a:pt x="63" y="2044"/>
                    </a:lnTo>
                    <a:cubicBezTo>
                      <a:pt x="62" y="2042"/>
                      <a:pt x="62" y="2040"/>
                      <a:pt x="62" y="2037"/>
                    </a:cubicBezTo>
                    <a:cubicBezTo>
                      <a:pt x="62" y="2022"/>
                      <a:pt x="46" y="2014"/>
                      <a:pt x="31" y="2014"/>
                    </a:cubicBezTo>
                    <a:cubicBezTo>
                      <a:pt x="16" y="2014"/>
                      <a:pt x="1" y="2022"/>
                      <a:pt x="1" y="2037"/>
                    </a:cubicBezTo>
                    <a:lnTo>
                      <a:pt x="1" y="2189"/>
                    </a:lnTo>
                    <a:cubicBezTo>
                      <a:pt x="1" y="2211"/>
                      <a:pt x="31" y="2232"/>
                      <a:pt x="70" y="2232"/>
                    </a:cubicBezTo>
                    <a:cubicBezTo>
                      <a:pt x="87" y="2232"/>
                      <a:pt x="105" y="2229"/>
                      <a:pt x="122" y="2220"/>
                    </a:cubicBezTo>
                    <a:cubicBezTo>
                      <a:pt x="305" y="2007"/>
                      <a:pt x="335" y="1642"/>
                      <a:pt x="366" y="1338"/>
                    </a:cubicBezTo>
                    <a:cubicBezTo>
                      <a:pt x="455" y="950"/>
                      <a:pt x="486" y="474"/>
                      <a:pt x="574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2803;p75">
                <a:extLst>
                  <a:ext uri="{FF2B5EF4-FFF2-40B4-BE49-F238E27FC236}">
                    <a16:creationId xmlns:a16="http://schemas.microsoft.com/office/drawing/2014/main" id="{43B71CC9-8753-0941-4EEC-3E7245A64B03}"/>
                  </a:ext>
                </a:extLst>
              </p:cNvPr>
              <p:cNvSpPr/>
              <p:nvPr/>
            </p:nvSpPr>
            <p:spPr>
              <a:xfrm>
                <a:off x="5709966" y="3064728"/>
                <a:ext cx="15099" cy="35919"/>
              </a:xfrm>
              <a:custGeom>
                <a:avLst/>
                <a:gdLst/>
                <a:ahLst/>
                <a:cxnLst/>
                <a:rect l="l" t="t" r="r" b="b"/>
                <a:pathLst>
                  <a:path w="987" h="2348" extrusionOk="0">
                    <a:moveTo>
                      <a:pt x="968" y="0"/>
                    </a:moveTo>
                    <a:cubicBezTo>
                      <a:pt x="964" y="0"/>
                      <a:pt x="956" y="8"/>
                      <a:pt x="956" y="23"/>
                    </a:cubicBezTo>
                    <a:cubicBezTo>
                      <a:pt x="972" y="8"/>
                      <a:pt x="972" y="0"/>
                      <a:pt x="968" y="0"/>
                    </a:cubicBezTo>
                    <a:close/>
                    <a:moveTo>
                      <a:pt x="956" y="23"/>
                    </a:moveTo>
                    <a:cubicBezTo>
                      <a:pt x="956" y="296"/>
                      <a:pt x="835" y="448"/>
                      <a:pt x="744" y="661"/>
                    </a:cubicBezTo>
                    <a:cubicBezTo>
                      <a:pt x="683" y="904"/>
                      <a:pt x="652" y="1117"/>
                      <a:pt x="531" y="1391"/>
                    </a:cubicBezTo>
                    <a:cubicBezTo>
                      <a:pt x="470" y="1512"/>
                      <a:pt x="409" y="1634"/>
                      <a:pt x="409" y="1725"/>
                    </a:cubicBezTo>
                    <a:cubicBezTo>
                      <a:pt x="409" y="1816"/>
                      <a:pt x="409" y="1877"/>
                      <a:pt x="379" y="1938"/>
                    </a:cubicBezTo>
                    <a:cubicBezTo>
                      <a:pt x="379" y="1935"/>
                      <a:pt x="378" y="1933"/>
                      <a:pt x="377" y="1933"/>
                    </a:cubicBezTo>
                    <a:cubicBezTo>
                      <a:pt x="362" y="1933"/>
                      <a:pt x="250" y="2199"/>
                      <a:pt x="183" y="2199"/>
                    </a:cubicBezTo>
                    <a:cubicBezTo>
                      <a:pt x="160" y="2199"/>
                      <a:pt x="143" y="2169"/>
                      <a:pt x="136" y="2090"/>
                    </a:cubicBezTo>
                    <a:cubicBezTo>
                      <a:pt x="136" y="2044"/>
                      <a:pt x="105" y="2021"/>
                      <a:pt x="75" y="2021"/>
                    </a:cubicBezTo>
                    <a:cubicBezTo>
                      <a:pt x="44" y="2021"/>
                      <a:pt x="14" y="2044"/>
                      <a:pt x="14" y="2090"/>
                    </a:cubicBezTo>
                    <a:cubicBezTo>
                      <a:pt x="0" y="2268"/>
                      <a:pt x="79" y="2347"/>
                      <a:pt x="176" y="2347"/>
                    </a:cubicBezTo>
                    <a:cubicBezTo>
                      <a:pt x="293" y="2347"/>
                      <a:pt x="437" y="2229"/>
                      <a:pt x="470" y="2029"/>
                    </a:cubicBezTo>
                    <a:cubicBezTo>
                      <a:pt x="531" y="1938"/>
                      <a:pt x="531" y="1786"/>
                      <a:pt x="561" y="1664"/>
                    </a:cubicBezTo>
                    <a:cubicBezTo>
                      <a:pt x="592" y="1482"/>
                      <a:pt x="713" y="1269"/>
                      <a:pt x="744" y="1087"/>
                    </a:cubicBezTo>
                    <a:cubicBezTo>
                      <a:pt x="774" y="904"/>
                      <a:pt x="774" y="752"/>
                      <a:pt x="865" y="570"/>
                    </a:cubicBezTo>
                    <a:cubicBezTo>
                      <a:pt x="956" y="357"/>
                      <a:pt x="987" y="205"/>
                      <a:pt x="95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2804;p75">
                <a:extLst>
                  <a:ext uri="{FF2B5EF4-FFF2-40B4-BE49-F238E27FC236}">
                    <a16:creationId xmlns:a16="http://schemas.microsoft.com/office/drawing/2014/main" id="{758BC4BA-664F-0E96-DD66-D544D070917D}"/>
                  </a:ext>
                </a:extLst>
              </p:cNvPr>
              <p:cNvSpPr/>
              <p:nvPr/>
            </p:nvSpPr>
            <p:spPr>
              <a:xfrm>
                <a:off x="5651116" y="3071367"/>
                <a:ext cx="51476" cy="23528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1538" extrusionOk="0">
                    <a:moveTo>
                      <a:pt x="3342" y="1"/>
                    </a:moveTo>
                    <a:cubicBezTo>
                      <a:pt x="3334" y="1"/>
                      <a:pt x="3324" y="4"/>
                      <a:pt x="3314" y="14"/>
                    </a:cubicBezTo>
                    <a:cubicBezTo>
                      <a:pt x="3162" y="349"/>
                      <a:pt x="3284" y="926"/>
                      <a:pt x="2980" y="1139"/>
                    </a:cubicBezTo>
                    <a:cubicBezTo>
                      <a:pt x="2854" y="1229"/>
                      <a:pt x="2877" y="1360"/>
                      <a:pt x="2811" y="1360"/>
                    </a:cubicBezTo>
                    <a:cubicBezTo>
                      <a:pt x="2764" y="1360"/>
                      <a:pt x="2675" y="1296"/>
                      <a:pt x="2463" y="1109"/>
                    </a:cubicBezTo>
                    <a:cubicBezTo>
                      <a:pt x="2311" y="957"/>
                      <a:pt x="2220" y="744"/>
                      <a:pt x="2129" y="501"/>
                    </a:cubicBezTo>
                    <a:cubicBezTo>
                      <a:pt x="2129" y="501"/>
                      <a:pt x="2129" y="470"/>
                      <a:pt x="2098" y="470"/>
                    </a:cubicBezTo>
                    <a:cubicBezTo>
                      <a:pt x="1825" y="470"/>
                      <a:pt x="1673" y="653"/>
                      <a:pt x="1460" y="805"/>
                    </a:cubicBezTo>
                    <a:cubicBezTo>
                      <a:pt x="1034" y="1078"/>
                      <a:pt x="548" y="1352"/>
                      <a:pt x="31" y="1413"/>
                    </a:cubicBezTo>
                    <a:cubicBezTo>
                      <a:pt x="1" y="1413"/>
                      <a:pt x="1" y="1504"/>
                      <a:pt x="31" y="1504"/>
                    </a:cubicBezTo>
                    <a:cubicBezTo>
                      <a:pt x="578" y="1443"/>
                      <a:pt x="1034" y="1200"/>
                      <a:pt x="1490" y="896"/>
                    </a:cubicBezTo>
                    <a:cubicBezTo>
                      <a:pt x="1551" y="805"/>
                      <a:pt x="1673" y="683"/>
                      <a:pt x="1794" y="653"/>
                    </a:cubicBezTo>
                    <a:cubicBezTo>
                      <a:pt x="1927" y="614"/>
                      <a:pt x="2010" y="597"/>
                      <a:pt x="2061" y="597"/>
                    </a:cubicBezTo>
                    <a:cubicBezTo>
                      <a:pt x="2208" y="597"/>
                      <a:pt x="2091" y="738"/>
                      <a:pt x="2159" y="896"/>
                    </a:cubicBezTo>
                    <a:cubicBezTo>
                      <a:pt x="2281" y="1048"/>
                      <a:pt x="2311" y="1382"/>
                      <a:pt x="2463" y="1443"/>
                    </a:cubicBezTo>
                    <a:cubicBezTo>
                      <a:pt x="2552" y="1509"/>
                      <a:pt x="2631" y="1538"/>
                      <a:pt x="2702" y="1538"/>
                    </a:cubicBezTo>
                    <a:cubicBezTo>
                      <a:pt x="3192" y="1538"/>
                      <a:pt x="3291" y="174"/>
                      <a:pt x="3344" y="14"/>
                    </a:cubicBezTo>
                    <a:cubicBezTo>
                      <a:pt x="3365" y="14"/>
                      <a:pt x="3358" y="1"/>
                      <a:pt x="3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2805;p75">
                <a:extLst>
                  <a:ext uri="{FF2B5EF4-FFF2-40B4-BE49-F238E27FC236}">
                    <a16:creationId xmlns:a16="http://schemas.microsoft.com/office/drawing/2014/main" id="{BBA3926D-3AC0-AADE-65E4-AB3D237AC112}"/>
                  </a:ext>
                </a:extLst>
              </p:cNvPr>
              <p:cNvSpPr/>
              <p:nvPr/>
            </p:nvSpPr>
            <p:spPr>
              <a:xfrm>
                <a:off x="5427008" y="2827907"/>
                <a:ext cx="24185" cy="116995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7648" extrusionOk="0">
                    <a:moveTo>
                      <a:pt x="1494" y="1"/>
                    </a:moveTo>
                    <a:cubicBezTo>
                      <a:pt x="1474" y="1"/>
                      <a:pt x="1459" y="11"/>
                      <a:pt x="1459" y="33"/>
                    </a:cubicBezTo>
                    <a:cubicBezTo>
                      <a:pt x="1094" y="1461"/>
                      <a:pt x="699" y="2859"/>
                      <a:pt x="486" y="4288"/>
                    </a:cubicBezTo>
                    <a:cubicBezTo>
                      <a:pt x="334" y="5352"/>
                      <a:pt x="243" y="6507"/>
                      <a:pt x="0" y="7571"/>
                    </a:cubicBezTo>
                    <a:cubicBezTo>
                      <a:pt x="0" y="7609"/>
                      <a:pt x="24" y="7648"/>
                      <a:pt x="50" y="7648"/>
                    </a:cubicBezTo>
                    <a:cubicBezTo>
                      <a:pt x="65" y="7648"/>
                      <a:pt x="80" y="7635"/>
                      <a:pt x="91" y="7601"/>
                    </a:cubicBezTo>
                    <a:cubicBezTo>
                      <a:pt x="486" y="6841"/>
                      <a:pt x="486" y="5929"/>
                      <a:pt x="608" y="5109"/>
                    </a:cubicBezTo>
                    <a:cubicBezTo>
                      <a:pt x="790" y="3376"/>
                      <a:pt x="1125" y="1765"/>
                      <a:pt x="1581" y="93"/>
                    </a:cubicBezTo>
                    <a:cubicBezTo>
                      <a:pt x="1581" y="34"/>
                      <a:pt x="1530" y="1"/>
                      <a:pt x="1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4" name="Google Shape;464;p43">
            <a:extLst>
              <a:ext uri="{FF2B5EF4-FFF2-40B4-BE49-F238E27FC236}">
                <a16:creationId xmlns:a16="http://schemas.microsoft.com/office/drawing/2014/main" id="{726A7205-C7D8-F1D5-0ED9-7C920993730D}"/>
              </a:ext>
            </a:extLst>
          </p:cNvPr>
          <p:cNvSpPr txBox="1">
            <a:spLocks/>
          </p:cNvSpPr>
          <p:nvPr/>
        </p:nvSpPr>
        <p:spPr>
          <a:xfrm flipH="1">
            <a:off x="3092300" y="3596668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이재현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en-US" altLang="ko-KR" sz="1100" dirty="0"/>
              <a:t>AI</a:t>
            </a:r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en-US" altLang="ko-KR" sz="1100" dirty="0"/>
          </a:p>
          <a:p>
            <a:pPr marL="0" indent="0">
              <a:buSzPts val="1100"/>
              <a:buFont typeface="Arial"/>
              <a:buNone/>
            </a:pPr>
            <a:endParaRPr lang="ko-KR" altLang="en-US" sz="1200" dirty="0"/>
          </a:p>
        </p:txBody>
      </p:sp>
      <p:sp>
        <p:nvSpPr>
          <p:cNvPr id="1265" name="Google Shape;464;p43">
            <a:extLst>
              <a:ext uri="{FF2B5EF4-FFF2-40B4-BE49-F238E27FC236}">
                <a16:creationId xmlns:a16="http://schemas.microsoft.com/office/drawing/2014/main" id="{09A5490F-C055-CCC9-5BAA-0DF069568D60}"/>
              </a:ext>
            </a:extLst>
          </p:cNvPr>
          <p:cNvSpPr txBox="1">
            <a:spLocks/>
          </p:cNvSpPr>
          <p:nvPr/>
        </p:nvSpPr>
        <p:spPr>
          <a:xfrm flipH="1">
            <a:off x="5577964" y="3592285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16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임재정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ko-KR" alt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208503" y="2699113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작품 소개 및</a:t>
            </a:r>
            <a:br>
              <a:rPr lang="en-US" altLang="ko-KR" sz="4400" dirty="0"/>
            </a:br>
            <a:r>
              <a:rPr lang="ko-KR" altLang="en-US" sz="4400" dirty="0"/>
              <a:t>과제 목적</a:t>
            </a:r>
            <a:endParaRPr sz="44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작품 소개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3628378661"/>
              </p:ext>
            </p:extLst>
          </p:nvPr>
        </p:nvGraphicFramePr>
        <p:xfrm>
          <a:off x="1154975" y="1931389"/>
          <a:ext cx="6815699" cy="164055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190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096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sng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가상 피팅</a:t>
                      </a:r>
                      <a:endParaRPr sz="13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 - HD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 기반으로 이미지에 대해 인물 인식 후 원하는 상의로 합성 후 이미지 생성 기능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sng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커뮤니티</a:t>
                      </a:r>
                      <a:endParaRPr sz="13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커뮤니티를 통한 좋아요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댓글 기능 기반 사용자 상호 소통 기능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sng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상품 검색</a:t>
                      </a:r>
                      <a:endParaRPr sz="13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기존 상품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+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Naver API Search Data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를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기반으로 한 상품 검색 기능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sng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옷장</a:t>
                      </a:r>
                      <a:endParaRPr sz="13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옷장 정보를 통한 현재 저장 아이템 및 등록 게시물 확인 기능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27" name="Google Shape;427;p41"/>
          <p:cNvSpPr txBox="1"/>
          <p:nvPr/>
        </p:nvSpPr>
        <p:spPr>
          <a:xfrm>
            <a:off x="710825" y="109230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VITON-HD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ko-KR" altLang="en-US" sz="1200" b="1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를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기반으로 한 상품 가상 피팅 및 중개 플랫폼</a:t>
            </a:r>
            <a:endParaRPr sz="12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21352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9"/>
          <p:cNvSpPr txBox="1">
            <a:spLocks noGrp="1"/>
          </p:cNvSpPr>
          <p:nvPr>
            <p:ph type="title"/>
          </p:nvPr>
        </p:nvSpPr>
        <p:spPr>
          <a:xfrm>
            <a:off x="713248" y="825654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/>
              <a:t>기존 온라인 </a:t>
            </a:r>
            <a:r>
              <a:rPr lang="ko-KR" altLang="en-US" sz="2000" dirty="0" err="1"/>
              <a:t>쇼핑시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rgbClr val="FF0000"/>
                </a:solidFill>
              </a:rPr>
              <a:t>의문점</a:t>
            </a:r>
            <a:endParaRPr sz="2000" dirty="0">
              <a:solidFill>
                <a:srgbClr val="FF0000"/>
              </a:solidFill>
            </a:endParaRPr>
          </a:p>
        </p:txBody>
      </p:sp>
      <p:sp>
        <p:nvSpPr>
          <p:cNvPr id="955" name="Google Shape;955;p49"/>
          <p:cNvSpPr txBox="1">
            <a:spLocks noGrp="1"/>
          </p:cNvSpPr>
          <p:nvPr>
            <p:ph type="subTitle" idx="1"/>
          </p:nvPr>
        </p:nvSpPr>
        <p:spPr>
          <a:xfrm>
            <a:off x="3504600" y="1475843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endParaRPr dirty="0"/>
          </a:p>
        </p:txBody>
      </p:sp>
      <p:sp>
        <p:nvSpPr>
          <p:cNvPr id="956" name="Google Shape;956;p49"/>
          <p:cNvSpPr txBox="1">
            <a:spLocks noGrp="1"/>
          </p:cNvSpPr>
          <p:nvPr>
            <p:ph type="subTitle" idx="2"/>
          </p:nvPr>
        </p:nvSpPr>
        <p:spPr>
          <a:xfrm>
            <a:off x="3504598" y="182056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옷이 과연 내 얼굴에 어울릴까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957" name="Google Shape;957;p49"/>
          <p:cNvSpPr txBox="1">
            <a:spLocks noGrp="1"/>
          </p:cNvSpPr>
          <p:nvPr>
            <p:ph type="subTitle" idx="3"/>
          </p:nvPr>
        </p:nvSpPr>
        <p:spPr>
          <a:xfrm>
            <a:off x="1014621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2</a:t>
            </a:r>
            <a:endParaRPr dirty="0"/>
          </a:p>
        </p:txBody>
      </p:sp>
      <p:sp>
        <p:nvSpPr>
          <p:cNvPr id="958" name="Google Shape;958;p49"/>
          <p:cNvSpPr txBox="1">
            <a:spLocks noGrp="1"/>
          </p:cNvSpPr>
          <p:nvPr>
            <p:ph type="subTitle" idx="4"/>
          </p:nvPr>
        </p:nvSpPr>
        <p:spPr>
          <a:xfrm>
            <a:off x="1014619" y="3423986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이미지 리뷰에 있는 다른 사람과 내가 입었을 때의 착용감이 다르면 어쩌지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9" name="Google Shape;959;p49"/>
          <p:cNvSpPr txBox="1">
            <a:spLocks noGrp="1"/>
          </p:cNvSpPr>
          <p:nvPr>
            <p:ph type="subTitle" idx="5"/>
          </p:nvPr>
        </p:nvSpPr>
        <p:spPr>
          <a:xfrm>
            <a:off x="5884950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3</a:t>
            </a:r>
            <a:endParaRPr dirty="0"/>
          </a:p>
        </p:txBody>
      </p:sp>
      <p:sp>
        <p:nvSpPr>
          <p:cNvPr id="960" name="Google Shape;960;p49"/>
          <p:cNvSpPr txBox="1">
            <a:spLocks noGrp="1"/>
          </p:cNvSpPr>
          <p:nvPr>
            <p:ph type="subTitle" idx="6"/>
          </p:nvPr>
        </p:nvSpPr>
        <p:spPr>
          <a:xfrm>
            <a:off x="5884948" y="356495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옷은 내가 가진 옷과 매치가 될까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2" name="Google Shape;734;p45">
            <a:extLst>
              <a:ext uri="{FF2B5EF4-FFF2-40B4-BE49-F238E27FC236}">
                <a16:creationId xmlns:a16="http://schemas.microsoft.com/office/drawing/2014/main" id="{E6A6D41D-1116-91F6-7438-44FB1DC0A767}"/>
              </a:ext>
            </a:extLst>
          </p:cNvPr>
          <p:cNvSpPr/>
          <p:nvPr/>
        </p:nvSpPr>
        <p:spPr>
          <a:xfrm>
            <a:off x="3259048" y="2571750"/>
            <a:ext cx="2625900" cy="1344226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Try On Me</a:t>
            </a:r>
            <a:r>
              <a:rPr lang="ko-KR" altLang="en-US" dirty="0"/>
              <a:t>로 해결</a:t>
            </a:r>
            <a:r>
              <a:rPr lang="en-US" altLang="ko-KR" dirty="0"/>
              <a:t>!!</a:t>
            </a:r>
            <a:endParaRPr dirty="0"/>
          </a:p>
        </p:txBody>
      </p:sp>
      <p:sp>
        <p:nvSpPr>
          <p:cNvPr id="4" name="Google Shape;954;p49">
            <a:extLst>
              <a:ext uri="{FF2B5EF4-FFF2-40B4-BE49-F238E27FC236}">
                <a16:creationId xmlns:a16="http://schemas.microsoft.com/office/drawing/2014/main" id="{F1C7314B-C14D-7082-E605-F0EF57431E32}"/>
              </a:ext>
            </a:extLst>
          </p:cNvPr>
          <p:cNvSpPr txBox="1">
            <a:spLocks/>
          </p:cNvSpPr>
          <p:nvPr/>
        </p:nvSpPr>
        <p:spPr>
          <a:xfrm>
            <a:off x="4160998" y="7011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r>
              <a:rPr lang="ko-KR" altLang="en-US" sz="3200" dirty="0"/>
              <a:t>과제 목적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55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8" name="Google Shape;1228;p55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794025" y="1140525"/>
            <a:ext cx="1620422" cy="36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9" name="Google Shape;1229;p55"/>
          <p:cNvSpPr txBox="1">
            <a:spLocks noGrp="1"/>
          </p:cNvSpPr>
          <p:nvPr>
            <p:ph type="subTitle" idx="1"/>
          </p:nvPr>
        </p:nvSpPr>
        <p:spPr>
          <a:xfrm>
            <a:off x="716695" y="3529130"/>
            <a:ext cx="4119027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400" dirty="0"/>
              <a:t>결과물 특장점</a:t>
            </a:r>
            <a:r>
              <a:rPr lang="en-US" altLang="ko-KR" sz="1400" dirty="0"/>
              <a:t>,</a:t>
            </a:r>
            <a:r>
              <a:rPr lang="ko-KR" altLang="en-US" sz="1400" dirty="0"/>
              <a:t> 기대효과 및 활용 방안 </a:t>
            </a:r>
          </a:p>
        </p:txBody>
      </p:sp>
      <p:sp>
        <p:nvSpPr>
          <p:cNvPr id="1230" name="Google Shape;1230;p55"/>
          <p:cNvSpPr txBox="1">
            <a:spLocks noGrp="1"/>
          </p:cNvSpPr>
          <p:nvPr>
            <p:ph type="title"/>
          </p:nvPr>
        </p:nvSpPr>
        <p:spPr>
          <a:xfrm>
            <a:off x="713225" y="268597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800" dirty="0"/>
              <a:t>과제 수행 결과</a:t>
            </a:r>
            <a:br>
              <a:rPr lang="en-US" altLang="ko-KR" sz="4800" dirty="0"/>
            </a:br>
            <a:r>
              <a:rPr lang="ko-KR" altLang="en-US" sz="4800" dirty="0"/>
              <a:t>및 기대 효과</a:t>
            </a:r>
            <a:endParaRPr sz="4800" i="1" dirty="0"/>
          </a:p>
        </p:txBody>
      </p:sp>
      <p:sp>
        <p:nvSpPr>
          <p:cNvPr id="1231" name="Google Shape;1231;p55"/>
          <p:cNvSpPr txBox="1">
            <a:spLocks noGrp="1"/>
          </p:cNvSpPr>
          <p:nvPr>
            <p:ph type="title" idx="2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232" name="Google Shape;1232;p55"/>
          <p:cNvGrpSpPr/>
          <p:nvPr/>
        </p:nvGrpSpPr>
        <p:grpSpPr>
          <a:xfrm>
            <a:off x="6014815" y="639058"/>
            <a:ext cx="1321979" cy="4073882"/>
            <a:chOff x="3154925" y="572050"/>
            <a:chExt cx="1391850" cy="4289200"/>
          </a:xfrm>
        </p:grpSpPr>
        <p:sp>
          <p:nvSpPr>
            <p:cNvPr id="1233" name="Google Shape;1233;p55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5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5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5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5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5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5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5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5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5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5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5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5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5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5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8557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04278" y="272851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 수행 결과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5444" y="4350814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가상</a:t>
            </a:r>
            <a:r>
              <a:rPr lang="ko-KR" altLang="en-US" sz="900" b="1" dirty="0"/>
              <a:t> 피팅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D48AB7-F6AC-A18A-3A83-478286ECC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657" y="1053255"/>
            <a:ext cx="3351839" cy="303698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4485C7-E30B-F85F-5731-E774C9ABF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905" y="1041303"/>
            <a:ext cx="2824223" cy="2145323"/>
          </a:xfrm>
          <a:prstGeom prst="rect">
            <a:avLst/>
          </a:prstGeo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2D701713-CE5F-A19B-2F59-294CF8700158}"/>
              </a:ext>
            </a:extLst>
          </p:cNvPr>
          <p:cNvSpPr txBox="1">
            <a:spLocks/>
          </p:cNvSpPr>
          <p:nvPr/>
        </p:nvSpPr>
        <p:spPr>
          <a:xfrm>
            <a:off x="4191894" y="3345236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R" altLang="en-US" sz="1600" b="1" dirty="0" err="1"/>
              <a:t>차별점</a:t>
            </a:r>
            <a:endParaRPr lang="en-US" altLang="ko-KR" sz="1600" b="1" dirty="0"/>
          </a:p>
          <a:p>
            <a:pPr algn="ctr"/>
            <a:endParaRPr lang="en-US" altLang="ko-KR" sz="1100" b="1" dirty="0"/>
          </a:p>
          <a:p>
            <a:pPr algn="ctr"/>
            <a:r>
              <a:rPr lang="ko-KR" altLang="en-US" sz="1100" dirty="0"/>
              <a:t>그저 옷을 덮어씌우는 것이 아닌</a:t>
            </a:r>
            <a:endParaRPr lang="en-US" altLang="ko-KR" sz="1100" dirty="0"/>
          </a:p>
          <a:p>
            <a:pPr algn="ctr"/>
            <a:r>
              <a:rPr lang="ko-KR" altLang="en-US" sz="1100" dirty="0"/>
              <a:t>실제 착용감을 느낄 수 있다</a:t>
            </a:r>
            <a:endParaRPr lang="ko-Kore-KR" alt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is Fashion Week by Slidesgo">
  <a:themeElements>
    <a:clrScheme name="Simple Light">
      <a:dk1>
        <a:srgbClr val="000000"/>
      </a:dk1>
      <a:lt1>
        <a:srgbClr val="FFFFFF"/>
      </a:lt1>
      <a:dk2>
        <a:srgbClr val="F8F6F4"/>
      </a:dk2>
      <a:lt2>
        <a:srgbClr val="F2736C"/>
      </a:lt2>
      <a:accent1>
        <a:srgbClr val="8086F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431</Words>
  <Application>Microsoft Macintosh PowerPoint</Application>
  <PresentationFormat>화면 슬라이드 쇼(16:9)</PresentationFormat>
  <Paragraphs>86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Didact Gothic</vt:lpstr>
      <vt:lpstr>Bodoni Moda</vt:lpstr>
      <vt:lpstr>Arial</vt:lpstr>
      <vt:lpstr>Paris Fashion Week by Slidesgo</vt:lpstr>
      <vt:lpstr>Try on Me</vt:lpstr>
      <vt:lpstr>목차</vt:lpstr>
      <vt:lpstr>팀 소개</vt:lpstr>
      <vt:lpstr>팀원</vt:lpstr>
      <vt:lpstr>작품 소개 및 과제 목적</vt:lpstr>
      <vt:lpstr>작품 소개</vt:lpstr>
      <vt:lpstr>기존 온라인 쇼핑시 의문점</vt:lpstr>
      <vt:lpstr>과제 수행 결과 및 기대 효과</vt:lpstr>
      <vt:lpstr>과제 수행 결과</vt:lpstr>
      <vt:lpstr>과제 수행 결과</vt:lpstr>
      <vt:lpstr>기대 효과</vt:lpstr>
      <vt:lpstr>미비점 및 결론</vt:lpstr>
      <vt:lpstr>미비점</vt:lpstr>
      <vt:lpstr>결론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Try on Me</dc:title>
  <cp:lastModifiedBy>황세동</cp:lastModifiedBy>
  <cp:revision>6</cp:revision>
  <dcterms:modified xsi:type="dcterms:W3CDTF">2023-10-11T19:37:07Z</dcterms:modified>
</cp:coreProperties>
</file>